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Default Extension="png" ContentType="image/png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slideMasters/slideMaster7.xml" ContentType="application/vnd.openxmlformats-officedocument.presentationml.slideMaster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Default Extension="mp3" ContentType="audio/unknown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notesMasterIdLst>
    <p:notesMasterId r:id="rId29"/>
  </p:notesMasterIdLst>
  <p:sldIdLst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3" r:id="rId23"/>
    <p:sldId id="272" r:id="rId24"/>
    <p:sldId id="274" r:id="rId25"/>
    <p:sldId id="275" r:id="rId26"/>
    <p:sldId id="276" r:id="rId27"/>
    <p:sldId id="277" r:id="rId28"/>
  </p:sldIdLst>
  <p:sldSz cx="12192000" cy="6858000"/>
  <p:notesSz cx="6858000" cy="9144000"/>
  <p:embeddedFontLs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书体坊赵九江钢笔行书" charset="-122"/>
      <p:regular r:id="rId34"/>
    </p:embeddedFont>
    <p:embeddedFont>
      <p:font typeface="Chiller" charset="0"/>
      <p:regular r:id="rId35"/>
    </p:embeddedFont>
    <p:embeddedFont>
      <p:font typeface="Aharoni" pitchFamily="2" charset="-79"/>
      <p:bold r:id="rId36"/>
    </p:embeddedFont>
    <p:embeddedFont>
      <p:font typeface="黑体" pitchFamily="49" charset="-122"/>
      <p:regular r:id="rId37"/>
    </p:embeddedFont>
    <p:embeddedFont>
      <p:font typeface="Bauhaus 93" charset="0"/>
      <p:regular r:id="rId38"/>
    </p:embeddedFont>
    <p:embeddedFont>
      <p:font typeface="Microsoft YaHei UI" charset="-122"/>
      <p:regular r:id="rId39"/>
      <p:bold r:id="rId40"/>
    </p:embeddedFont>
    <p:embeddedFont>
      <p:font typeface="微软雅黑" pitchFamily="34" charset="-122"/>
      <p:regular r:id="rId41"/>
      <p:bold r:id="rId42"/>
    </p:embeddedFont>
    <p:embeddedFont>
      <p:font typeface="AvantGarde-Book Wd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82519" autoAdjust="0"/>
  </p:normalViewPr>
  <p:slideViewPr>
    <p:cSldViewPr snapToGrid="0">
      <p:cViewPr>
        <p:scale>
          <a:sx n="50" d="100"/>
          <a:sy n="50" d="100"/>
        </p:scale>
        <p:origin x="-1686" y="-864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7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275E-FDBB-4215-BD2B-F0EE1CF034CD}" type="datetimeFigureOut">
              <a:rPr lang="zh-CN" altLang="en-US" smtClean="0"/>
              <a:pPr/>
              <a:t>2014/11/10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C4205-9176-4B35-850B-43DD577A767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16134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54799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BEAF5B-8BF8-4A93-894D-97C848D91B09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1217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93645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12691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52984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8788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84670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2B899-1B81-4F6F-9EF5-F320E4A2E198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610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49316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15313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0386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98421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smtClean="0"/>
              <a:t>——————</a:t>
            </a:r>
          </a:p>
          <a:p>
            <a:r>
              <a:rPr lang="zh-CN" altLang="en-US" b="0" dirty="0" smtClean="0"/>
              <a:t>更多精彩</a:t>
            </a:r>
          </a:p>
          <a:p>
            <a:r>
              <a:rPr lang="zh-CN" altLang="en-US" b="0" dirty="0" smtClean="0"/>
              <a:t>让</a:t>
            </a:r>
            <a:r>
              <a:rPr lang="en-US" altLang="zh-CN" b="0" dirty="0" smtClean="0"/>
              <a:t>PPT</a:t>
            </a:r>
            <a:r>
              <a:rPr lang="zh-CN" altLang="en-US" b="0" dirty="0" smtClean="0"/>
              <a:t>飞起来</a:t>
            </a:r>
          </a:p>
          <a:p>
            <a:r>
              <a:rPr lang="en-US" altLang="zh-CN" b="0" dirty="0" smtClean="0"/>
              <a:t>http://</a:t>
            </a:r>
            <a:r>
              <a:rPr lang="en-US" altLang="zh-CN" dirty="0" smtClean="0"/>
              <a:t>pptshare.qzone.qq.com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73193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649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53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1097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06298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1337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BB35E-FC80-4A9A-9AD7-5BBAB6340485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1425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6DAA1-B5A6-4FF5-806F-3BFFE5CF3BF4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25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360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765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2399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3550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4503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0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1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52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0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5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0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54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0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1061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1015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06" indent="0">
              <a:buNone/>
              <a:defRPr sz="2667" b="1"/>
            </a:lvl2pPr>
            <a:lvl3pPr marL="1219014" indent="0">
              <a:buNone/>
              <a:defRPr sz="2400" b="1"/>
            </a:lvl3pPr>
            <a:lvl4pPr marL="1828520" indent="0">
              <a:buNone/>
              <a:defRPr sz="2133" b="1"/>
            </a:lvl4pPr>
            <a:lvl5pPr marL="2438027" indent="0">
              <a:buNone/>
              <a:defRPr sz="2133" b="1"/>
            </a:lvl5pPr>
            <a:lvl6pPr marL="3047534" indent="0">
              <a:buNone/>
              <a:defRPr sz="2133" b="1"/>
            </a:lvl6pPr>
            <a:lvl7pPr marL="3657039" indent="0">
              <a:buNone/>
              <a:defRPr sz="2133" b="1"/>
            </a:lvl7pPr>
            <a:lvl8pPr marL="4266547" indent="0">
              <a:buNone/>
              <a:defRPr sz="2133" b="1"/>
            </a:lvl8pPr>
            <a:lvl9pPr marL="4876054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06" indent="0">
              <a:buNone/>
              <a:defRPr sz="2667" b="1"/>
            </a:lvl2pPr>
            <a:lvl3pPr marL="1219014" indent="0">
              <a:buNone/>
              <a:defRPr sz="2400" b="1"/>
            </a:lvl3pPr>
            <a:lvl4pPr marL="1828520" indent="0">
              <a:buNone/>
              <a:defRPr sz="2133" b="1"/>
            </a:lvl4pPr>
            <a:lvl5pPr marL="2438027" indent="0">
              <a:buNone/>
              <a:defRPr sz="2133" b="1"/>
            </a:lvl5pPr>
            <a:lvl6pPr marL="3047534" indent="0">
              <a:buNone/>
              <a:defRPr sz="2133" b="1"/>
            </a:lvl6pPr>
            <a:lvl7pPr marL="3657039" indent="0">
              <a:buNone/>
              <a:defRPr sz="2133" b="1"/>
            </a:lvl7pPr>
            <a:lvl8pPr marL="4266547" indent="0">
              <a:buNone/>
              <a:defRPr sz="2133" b="1"/>
            </a:lvl8pPr>
            <a:lvl9pPr marL="4876054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8635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4747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52077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7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06" indent="0">
              <a:buNone/>
              <a:defRPr sz="1600"/>
            </a:lvl2pPr>
            <a:lvl3pPr marL="1219014" indent="0">
              <a:buNone/>
              <a:defRPr sz="1333"/>
            </a:lvl3pPr>
            <a:lvl4pPr marL="1828520" indent="0">
              <a:buNone/>
              <a:defRPr sz="1200"/>
            </a:lvl4pPr>
            <a:lvl5pPr marL="2438027" indent="0">
              <a:buNone/>
              <a:defRPr sz="1200"/>
            </a:lvl5pPr>
            <a:lvl6pPr marL="3047534" indent="0">
              <a:buNone/>
              <a:defRPr sz="1200"/>
            </a:lvl6pPr>
            <a:lvl7pPr marL="3657039" indent="0">
              <a:buNone/>
              <a:defRPr sz="1200"/>
            </a:lvl7pPr>
            <a:lvl8pPr marL="4266547" indent="0">
              <a:buNone/>
              <a:defRPr sz="1200"/>
            </a:lvl8pPr>
            <a:lvl9pPr marL="4876054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1267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3965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06" indent="0">
              <a:buNone/>
              <a:defRPr sz="3733"/>
            </a:lvl2pPr>
            <a:lvl3pPr marL="1219014" indent="0">
              <a:buNone/>
              <a:defRPr sz="3200"/>
            </a:lvl3pPr>
            <a:lvl4pPr marL="1828520" indent="0">
              <a:buNone/>
              <a:defRPr sz="2667"/>
            </a:lvl4pPr>
            <a:lvl5pPr marL="2438027" indent="0">
              <a:buNone/>
              <a:defRPr sz="2667"/>
            </a:lvl5pPr>
            <a:lvl6pPr marL="3047534" indent="0">
              <a:buNone/>
              <a:defRPr sz="2667"/>
            </a:lvl6pPr>
            <a:lvl7pPr marL="3657039" indent="0">
              <a:buNone/>
              <a:defRPr sz="2667"/>
            </a:lvl7pPr>
            <a:lvl8pPr marL="4266547" indent="0">
              <a:buNone/>
              <a:defRPr sz="2667"/>
            </a:lvl8pPr>
            <a:lvl9pPr marL="4876054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06" indent="0">
              <a:buNone/>
              <a:defRPr sz="1600"/>
            </a:lvl2pPr>
            <a:lvl3pPr marL="1219014" indent="0">
              <a:buNone/>
              <a:defRPr sz="1333"/>
            </a:lvl3pPr>
            <a:lvl4pPr marL="1828520" indent="0">
              <a:buNone/>
              <a:defRPr sz="1200"/>
            </a:lvl4pPr>
            <a:lvl5pPr marL="2438027" indent="0">
              <a:buNone/>
              <a:defRPr sz="1200"/>
            </a:lvl5pPr>
            <a:lvl6pPr marL="3047534" indent="0">
              <a:buNone/>
              <a:defRPr sz="1200"/>
            </a:lvl6pPr>
            <a:lvl7pPr marL="3657039" indent="0">
              <a:buNone/>
              <a:defRPr sz="1200"/>
            </a:lvl7pPr>
            <a:lvl8pPr marL="4266547" indent="0">
              <a:buNone/>
              <a:defRPr sz="1200"/>
            </a:lvl8pPr>
            <a:lvl9pPr marL="4876054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7877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24099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6295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83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7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51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35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188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02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86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70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127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90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267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1pPr>
            <a:lvl2pPr marL="48376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967533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3pPr>
            <a:lvl4pPr marL="1451300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4pPr>
            <a:lvl5pPr marL="1935066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5pPr>
            <a:lvl6pPr marL="2418833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6pPr>
            <a:lvl7pPr marL="2902599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7pPr>
            <a:lvl8pPr marL="3386365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8pPr>
            <a:lvl9pPr marL="3870131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555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8356" y="1511302"/>
            <a:ext cx="6811433" cy="4276725"/>
          </a:xfrm>
        </p:spPr>
        <p:txBody>
          <a:bodyPr/>
          <a:lstStyle>
            <a:lvl1pPr>
              <a:defRPr sz="2933"/>
            </a:lvl1pPr>
            <a:lvl2pPr>
              <a:defRPr sz="2533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782989" y="1511302"/>
            <a:ext cx="6811433" cy="4276725"/>
          </a:xfrm>
        </p:spPr>
        <p:txBody>
          <a:bodyPr/>
          <a:lstStyle>
            <a:lvl1pPr>
              <a:defRPr sz="2933"/>
            </a:lvl1pPr>
            <a:lvl2pPr>
              <a:defRPr sz="2533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1819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3767" indent="0">
              <a:buNone/>
              <a:defRPr sz="2133" b="1"/>
            </a:lvl2pPr>
            <a:lvl3pPr marL="967533" indent="0">
              <a:buNone/>
              <a:defRPr sz="1867" b="1"/>
            </a:lvl3pPr>
            <a:lvl4pPr marL="1451300" indent="0">
              <a:buNone/>
              <a:defRPr sz="1733" b="1"/>
            </a:lvl4pPr>
            <a:lvl5pPr marL="1935066" indent="0">
              <a:buNone/>
              <a:defRPr sz="1733" b="1"/>
            </a:lvl5pPr>
            <a:lvl6pPr marL="2418833" indent="0">
              <a:buNone/>
              <a:defRPr sz="1733" b="1"/>
            </a:lvl6pPr>
            <a:lvl7pPr marL="2902599" indent="0">
              <a:buNone/>
              <a:defRPr sz="1733" b="1"/>
            </a:lvl7pPr>
            <a:lvl8pPr marL="3386365" indent="0">
              <a:buNone/>
              <a:defRPr sz="1733" b="1"/>
            </a:lvl8pPr>
            <a:lvl9pPr marL="3870131" indent="0">
              <a:buNone/>
              <a:defRPr sz="17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533"/>
            </a:lvl1pPr>
            <a:lvl2pPr>
              <a:defRPr sz="2133"/>
            </a:lvl2pPr>
            <a:lvl3pPr>
              <a:defRPr sz="1867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2533" b="1"/>
            </a:lvl1pPr>
            <a:lvl2pPr marL="483767" indent="0">
              <a:buNone/>
              <a:defRPr sz="2133" b="1"/>
            </a:lvl2pPr>
            <a:lvl3pPr marL="967533" indent="0">
              <a:buNone/>
              <a:defRPr sz="1867" b="1"/>
            </a:lvl3pPr>
            <a:lvl4pPr marL="1451300" indent="0">
              <a:buNone/>
              <a:defRPr sz="1733" b="1"/>
            </a:lvl4pPr>
            <a:lvl5pPr marL="1935066" indent="0">
              <a:buNone/>
              <a:defRPr sz="1733" b="1"/>
            </a:lvl5pPr>
            <a:lvl6pPr marL="2418833" indent="0">
              <a:buNone/>
              <a:defRPr sz="1733" b="1"/>
            </a:lvl6pPr>
            <a:lvl7pPr marL="2902599" indent="0">
              <a:buNone/>
              <a:defRPr sz="1733" b="1"/>
            </a:lvl7pPr>
            <a:lvl8pPr marL="3386365" indent="0">
              <a:buNone/>
              <a:defRPr sz="1733" b="1"/>
            </a:lvl8pPr>
            <a:lvl9pPr marL="3870131" indent="0">
              <a:buNone/>
              <a:defRPr sz="17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6"/>
            <a:ext cx="5389033" cy="3951288"/>
          </a:xfrm>
        </p:spPr>
        <p:txBody>
          <a:bodyPr/>
          <a:lstStyle>
            <a:lvl1pPr>
              <a:defRPr sz="2533"/>
            </a:lvl1pPr>
            <a:lvl2pPr>
              <a:defRPr sz="2133"/>
            </a:lvl2pPr>
            <a:lvl3pPr>
              <a:defRPr sz="1867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698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282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6690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0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1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52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0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53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0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54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0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07381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133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333"/>
            </a:lvl1pPr>
            <a:lvl2pPr>
              <a:defRPr sz="2933"/>
            </a:lvl2pPr>
            <a:lvl3pPr>
              <a:defRPr sz="2533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2"/>
            <a:ext cx="4011084" cy="4691063"/>
          </a:xfrm>
        </p:spPr>
        <p:txBody>
          <a:bodyPr/>
          <a:lstStyle>
            <a:lvl1pPr marL="0" indent="0">
              <a:buNone/>
              <a:defRPr sz="1467"/>
            </a:lvl1pPr>
            <a:lvl2pPr marL="483767" indent="0">
              <a:buNone/>
              <a:defRPr sz="1333"/>
            </a:lvl2pPr>
            <a:lvl3pPr marL="967533" indent="0">
              <a:buNone/>
              <a:defRPr sz="1067"/>
            </a:lvl3pPr>
            <a:lvl4pPr marL="1451300" indent="0">
              <a:buNone/>
              <a:defRPr sz="933"/>
            </a:lvl4pPr>
            <a:lvl5pPr marL="1935066" indent="0">
              <a:buNone/>
              <a:defRPr sz="933"/>
            </a:lvl5pPr>
            <a:lvl6pPr marL="2418833" indent="0">
              <a:buNone/>
              <a:defRPr sz="933"/>
            </a:lvl6pPr>
            <a:lvl7pPr marL="2902599" indent="0">
              <a:buNone/>
              <a:defRPr sz="933"/>
            </a:lvl7pPr>
            <a:lvl8pPr marL="3386365" indent="0">
              <a:buNone/>
              <a:defRPr sz="933"/>
            </a:lvl8pPr>
            <a:lvl9pPr marL="3870131" indent="0">
              <a:buNone/>
              <a:defRPr sz="9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311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133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</p:spPr>
        <p:txBody>
          <a:bodyPr/>
          <a:lstStyle>
            <a:lvl1pPr marL="0" indent="0">
              <a:buNone/>
              <a:defRPr sz="3333"/>
            </a:lvl1pPr>
            <a:lvl2pPr marL="483767" indent="0">
              <a:buNone/>
              <a:defRPr sz="2933"/>
            </a:lvl2pPr>
            <a:lvl3pPr marL="967533" indent="0">
              <a:buNone/>
              <a:defRPr sz="2533"/>
            </a:lvl3pPr>
            <a:lvl4pPr marL="1451300" indent="0">
              <a:buNone/>
              <a:defRPr sz="2133"/>
            </a:lvl4pPr>
            <a:lvl5pPr marL="1935066" indent="0">
              <a:buNone/>
              <a:defRPr sz="2133"/>
            </a:lvl5pPr>
            <a:lvl6pPr marL="2418833" indent="0">
              <a:buNone/>
              <a:defRPr sz="2133"/>
            </a:lvl6pPr>
            <a:lvl7pPr marL="2902599" indent="0">
              <a:buNone/>
              <a:defRPr sz="2133"/>
            </a:lvl7pPr>
            <a:lvl8pPr marL="3386365" indent="0">
              <a:buNone/>
              <a:defRPr sz="2133"/>
            </a:lvl8pPr>
            <a:lvl9pPr marL="3870131" indent="0">
              <a:buNone/>
              <a:defRPr sz="2133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1"/>
          </a:xfrm>
        </p:spPr>
        <p:txBody>
          <a:bodyPr/>
          <a:lstStyle>
            <a:lvl1pPr marL="0" indent="0">
              <a:buNone/>
              <a:defRPr sz="1467"/>
            </a:lvl1pPr>
            <a:lvl2pPr marL="483767" indent="0">
              <a:buNone/>
              <a:defRPr sz="1333"/>
            </a:lvl2pPr>
            <a:lvl3pPr marL="967533" indent="0">
              <a:buNone/>
              <a:defRPr sz="1067"/>
            </a:lvl3pPr>
            <a:lvl4pPr marL="1451300" indent="0">
              <a:buNone/>
              <a:defRPr sz="933"/>
            </a:lvl4pPr>
            <a:lvl5pPr marL="1935066" indent="0">
              <a:buNone/>
              <a:defRPr sz="933"/>
            </a:lvl5pPr>
            <a:lvl6pPr marL="2418833" indent="0">
              <a:buNone/>
              <a:defRPr sz="933"/>
            </a:lvl6pPr>
            <a:lvl7pPr marL="2902599" indent="0">
              <a:buNone/>
              <a:defRPr sz="933"/>
            </a:lvl7pPr>
            <a:lvl8pPr marL="3386365" indent="0">
              <a:buNone/>
              <a:defRPr sz="933"/>
            </a:lvl8pPr>
            <a:lvl9pPr marL="3870131" indent="0">
              <a:buNone/>
              <a:defRPr sz="9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9957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878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137902" y="258765"/>
            <a:ext cx="3456517" cy="55292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8351" y="258765"/>
            <a:ext cx="10166349" cy="552926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632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1858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12618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61963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32886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0624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441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79321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84433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6" y="273051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6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59383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8026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37330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906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5771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30515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6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0863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43075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6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509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06" indent="0">
              <a:buNone/>
              <a:defRPr sz="2667" b="1"/>
            </a:lvl2pPr>
            <a:lvl3pPr marL="1219014" indent="0">
              <a:buNone/>
              <a:defRPr sz="2400" b="1"/>
            </a:lvl3pPr>
            <a:lvl4pPr marL="1828520" indent="0">
              <a:buNone/>
              <a:defRPr sz="2133" b="1"/>
            </a:lvl4pPr>
            <a:lvl5pPr marL="2438027" indent="0">
              <a:buNone/>
              <a:defRPr sz="2133" b="1"/>
            </a:lvl5pPr>
            <a:lvl6pPr marL="3047534" indent="0">
              <a:buNone/>
              <a:defRPr sz="2133" b="1"/>
            </a:lvl6pPr>
            <a:lvl7pPr marL="3657039" indent="0">
              <a:buNone/>
              <a:defRPr sz="2133" b="1"/>
            </a:lvl7pPr>
            <a:lvl8pPr marL="4266547" indent="0">
              <a:buNone/>
              <a:defRPr sz="2133" b="1"/>
            </a:lvl8pPr>
            <a:lvl9pPr marL="4876054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06" indent="0">
              <a:buNone/>
              <a:defRPr sz="2667" b="1"/>
            </a:lvl2pPr>
            <a:lvl3pPr marL="1219014" indent="0">
              <a:buNone/>
              <a:defRPr sz="2400" b="1"/>
            </a:lvl3pPr>
            <a:lvl4pPr marL="1828520" indent="0">
              <a:buNone/>
              <a:defRPr sz="2133" b="1"/>
            </a:lvl4pPr>
            <a:lvl5pPr marL="2438027" indent="0">
              <a:buNone/>
              <a:defRPr sz="2133" b="1"/>
            </a:lvl5pPr>
            <a:lvl6pPr marL="3047534" indent="0">
              <a:buNone/>
              <a:defRPr sz="2133" b="1"/>
            </a:lvl6pPr>
            <a:lvl7pPr marL="3657039" indent="0">
              <a:buNone/>
              <a:defRPr sz="2133" b="1"/>
            </a:lvl7pPr>
            <a:lvl8pPr marL="4266547" indent="0">
              <a:buNone/>
              <a:defRPr sz="2133" b="1"/>
            </a:lvl8pPr>
            <a:lvl9pPr marL="4876054" indent="0">
              <a:buNone/>
              <a:defRPr sz="2133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64667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25938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42665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9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9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83475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63707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05595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46292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1" y="2130430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9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9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8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8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8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5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67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77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681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9094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3"/>
            <a:ext cx="10363200" cy="1362075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1pPr>
            <a:lvl2pPr marL="4096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9308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3pPr>
            <a:lvl4pPr marL="122896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6386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204826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457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8675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27723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179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9672" y="1600203"/>
            <a:ext cx="6379633" cy="4525963"/>
          </a:xfrm>
        </p:spPr>
        <p:txBody>
          <a:bodyPr/>
          <a:lstStyle>
            <a:lvl1pPr>
              <a:defRPr sz="2533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02505" y="1600203"/>
            <a:ext cx="6379633" cy="4525963"/>
          </a:xfrm>
        </p:spPr>
        <p:txBody>
          <a:bodyPr/>
          <a:lstStyle>
            <a:lvl1pPr>
              <a:defRPr sz="2533"/>
            </a:lvl1pPr>
            <a:lvl2pPr>
              <a:defRPr sz="2133"/>
            </a:lvl2pPr>
            <a:lvl3pPr>
              <a:defRPr sz="1867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536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07006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2" y="1535116"/>
            <a:ext cx="5386917" cy="639761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9654" indent="0">
              <a:buNone/>
              <a:defRPr sz="1867" b="1"/>
            </a:lvl2pPr>
            <a:lvl3pPr marL="819308" indent="0">
              <a:buNone/>
              <a:defRPr sz="1600" b="1"/>
            </a:lvl3pPr>
            <a:lvl4pPr marL="1228963" indent="0">
              <a:buNone/>
              <a:defRPr sz="1467" b="1"/>
            </a:lvl4pPr>
            <a:lvl5pPr marL="1638615" indent="0">
              <a:buNone/>
              <a:defRPr sz="1467" b="1"/>
            </a:lvl5pPr>
            <a:lvl6pPr marL="2048269" indent="0">
              <a:buNone/>
              <a:defRPr sz="1467" b="1"/>
            </a:lvl6pPr>
            <a:lvl7pPr marL="2457924" indent="0">
              <a:buNone/>
              <a:defRPr sz="1467" b="1"/>
            </a:lvl7pPr>
            <a:lvl8pPr marL="2867578" indent="0">
              <a:buNone/>
              <a:defRPr sz="1467" b="1"/>
            </a:lvl8pPr>
            <a:lvl9pPr marL="3277231" indent="0">
              <a:buNone/>
              <a:defRPr sz="146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1467"/>
            </a:lvl6pPr>
            <a:lvl7pPr>
              <a:defRPr sz="1467"/>
            </a:lvl7pPr>
            <a:lvl8pPr>
              <a:defRPr sz="1467"/>
            </a:lvl8pPr>
            <a:lvl9pPr>
              <a:defRPr sz="14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6"/>
            <a:ext cx="5389033" cy="639761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9654" indent="0">
              <a:buNone/>
              <a:defRPr sz="1867" b="1"/>
            </a:lvl2pPr>
            <a:lvl3pPr marL="819308" indent="0">
              <a:buNone/>
              <a:defRPr sz="1600" b="1"/>
            </a:lvl3pPr>
            <a:lvl4pPr marL="1228963" indent="0">
              <a:buNone/>
              <a:defRPr sz="1467" b="1"/>
            </a:lvl4pPr>
            <a:lvl5pPr marL="1638615" indent="0">
              <a:buNone/>
              <a:defRPr sz="1467" b="1"/>
            </a:lvl5pPr>
            <a:lvl6pPr marL="2048269" indent="0">
              <a:buNone/>
              <a:defRPr sz="1467" b="1"/>
            </a:lvl6pPr>
            <a:lvl7pPr marL="2457924" indent="0">
              <a:buNone/>
              <a:defRPr sz="1467" b="1"/>
            </a:lvl7pPr>
            <a:lvl8pPr marL="2867578" indent="0">
              <a:buNone/>
              <a:defRPr sz="1467" b="1"/>
            </a:lvl8pPr>
            <a:lvl9pPr marL="3277231" indent="0">
              <a:buNone/>
              <a:defRPr sz="1467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1467"/>
            </a:lvl6pPr>
            <a:lvl7pPr>
              <a:defRPr sz="1467"/>
            </a:lvl7pPr>
            <a:lvl8pPr>
              <a:defRPr sz="1467"/>
            </a:lvl8pPr>
            <a:lvl9pPr>
              <a:defRPr sz="14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49187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8024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689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53"/>
            <a:ext cx="4011084" cy="1162049"/>
          </a:xfrm>
        </p:spPr>
        <p:txBody>
          <a:bodyPr anchor="b"/>
          <a:lstStyle>
            <a:lvl1pPr algn="l">
              <a:defRPr sz="18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8" y="273053"/>
            <a:ext cx="6815668" cy="5853113"/>
          </a:xfrm>
        </p:spPr>
        <p:txBody>
          <a:bodyPr/>
          <a:lstStyle>
            <a:lvl1pPr>
              <a:defRPr sz="2800"/>
            </a:lvl1pPr>
            <a:lvl2pPr>
              <a:defRPr sz="2533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4"/>
          </a:xfrm>
        </p:spPr>
        <p:txBody>
          <a:bodyPr/>
          <a:lstStyle>
            <a:lvl1pPr marL="0" indent="0">
              <a:buNone/>
              <a:defRPr sz="1333"/>
            </a:lvl1pPr>
            <a:lvl2pPr marL="409654" indent="0">
              <a:buNone/>
              <a:defRPr sz="1067"/>
            </a:lvl2pPr>
            <a:lvl3pPr marL="819308" indent="0">
              <a:buNone/>
              <a:defRPr sz="933"/>
            </a:lvl3pPr>
            <a:lvl4pPr marL="1228963" indent="0">
              <a:buNone/>
              <a:defRPr sz="800"/>
            </a:lvl4pPr>
            <a:lvl5pPr marL="1638615" indent="0">
              <a:buNone/>
              <a:defRPr sz="800"/>
            </a:lvl5pPr>
            <a:lvl6pPr marL="2048269" indent="0">
              <a:buNone/>
              <a:defRPr sz="800"/>
            </a:lvl6pPr>
            <a:lvl7pPr marL="2457924" indent="0">
              <a:buNone/>
              <a:defRPr sz="800"/>
            </a:lvl7pPr>
            <a:lvl8pPr marL="2867578" indent="0">
              <a:buNone/>
              <a:defRPr sz="800"/>
            </a:lvl8pPr>
            <a:lvl9pPr marL="3277231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0956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18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</p:spPr>
        <p:txBody>
          <a:bodyPr/>
          <a:lstStyle>
            <a:lvl1pPr marL="0" indent="0">
              <a:buNone/>
              <a:defRPr sz="2800"/>
            </a:lvl1pPr>
            <a:lvl2pPr marL="409654" indent="0">
              <a:buNone/>
              <a:defRPr sz="2533"/>
            </a:lvl2pPr>
            <a:lvl3pPr marL="819308" indent="0">
              <a:buNone/>
              <a:defRPr sz="2133"/>
            </a:lvl3pPr>
            <a:lvl4pPr marL="1228963" indent="0">
              <a:buNone/>
              <a:defRPr sz="1867"/>
            </a:lvl4pPr>
            <a:lvl5pPr marL="1638615" indent="0">
              <a:buNone/>
              <a:defRPr sz="1867"/>
            </a:lvl5pPr>
            <a:lvl6pPr marL="2048269" indent="0">
              <a:buNone/>
              <a:defRPr sz="1867"/>
            </a:lvl6pPr>
            <a:lvl7pPr marL="2457924" indent="0">
              <a:buNone/>
              <a:defRPr sz="1867"/>
            </a:lvl7pPr>
            <a:lvl8pPr marL="2867578" indent="0">
              <a:buNone/>
              <a:defRPr sz="1867"/>
            </a:lvl8pPr>
            <a:lvl9pPr marL="3277231" indent="0">
              <a:buNone/>
              <a:defRPr sz="18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333"/>
            </a:lvl1pPr>
            <a:lvl2pPr marL="409654" indent="0">
              <a:buNone/>
              <a:defRPr sz="1067"/>
            </a:lvl2pPr>
            <a:lvl3pPr marL="819308" indent="0">
              <a:buNone/>
              <a:defRPr sz="933"/>
            </a:lvl3pPr>
            <a:lvl4pPr marL="1228963" indent="0">
              <a:buNone/>
              <a:defRPr sz="800"/>
            </a:lvl4pPr>
            <a:lvl5pPr marL="1638615" indent="0">
              <a:buNone/>
              <a:defRPr sz="800"/>
            </a:lvl5pPr>
            <a:lvl6pPr marL="2048269" indent="0">
              <a:buNone/>
              <a:defRPr sz="800"/>
            </a:lvl6pPr>
            <a:lvl7pPr marL="2457924" indent="0">
              <a:buNone/>
              <a:defRPr sz="800"/>
            </a:lvl7pPr>
            <a:lvl8pPr marL="2867578" indent="0">
              <a:buNone/>
              <a:defRPr sz="800"/>
            </a:lvl8pPr>
            <a:lvl9pPr marL="3277231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5704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7664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41523" y="274642"/>
            <a:ext cx="3240615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9669" y="274642"/>
            <a:ext cx="9518652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6801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6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2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58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44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0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17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03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89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50AF4-2A54-4EBD-970E-B42D60B8BE5E}" type="datetime1">
              <a:rPr lang="zh-CN" altLang="en-US"/>
              <a:pPr>
                <a:defRPr/>
              </a:pPr>
              <a:t>2014/11/10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1104B9-3F6A-4A73-A96F-B2BB7E262DFE}" type="slidenum">
              <a:rPr lang="zh-CN" altLang="en-US"/>
              <a:pPr>
                <a:defRPr/>
              </a:pPr>
              <a:t>‹#›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045920-68BC-4750-9C70-5091EEB31765}" type="datetime1">
              <a:rPr lang="zh-CN" altLang="en-US"/>
              <a:pPr>
                <a:defRPr/>
              </a:pPr>
              <a:t>2014/11/10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44DCC-F114-437A-9058-F05441153FD3}" type="slidenum">
              <a:rPr lang="zh-CN" altLang="en-US"/>
              <a:pPr>
                <a:defRPr/>
              </a:pPr>
              <a:t>‹#›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7"/>
            <a:ext cx="10363200" cy="1500187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6176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235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5852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4470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3088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1705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032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6894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EA686-4A18-4847-BD01-D3528228C51F}" type="datetime1">
              <a:rPr lang="zh-CN" altLang="en-US"/>
              <a:pPr>
                <a:defRPr/>
              </a:pPr>
              <a:t>2014/11/10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10E1-A812-46BA-9C91-A73AECF01C46}" type="slidenum">
              <a:rPr lang="zh-CN" altLang="en-US"/>
              <a:pPr>
                <a:defRPr/>
              </a:pPr>
              <a:t>‹#›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195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2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2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84A8-8CF6-4539-8B39-F4F007CC63BE}" type="datetime1">
              <a:rPr lang="zh-CN" altLang="en-US"/>
              <a:pPr>
                <a:defRPr/>
              </a:pPr>
              <a:t>2014/11/10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0BB60-0497-4DF1-BCD1-82DDCB09F111}" type="slidenum">
              <a:rPr lang="zh-CN" altLang="en-US"/>
              <a:pPr>
                <a:defRPr/>
              </a:pPr>
              <a:t>‹#›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6176" indent="0">
              <a:buNone/>
              <a:defRPr sz="2600" b="1"/>
            </a:lvl2pPr>
            <a:lvl3pPr marL="1172352" indent="0">
              <a:buNone/>
              <a:defRPr sz="2300" b="1"/>
            </a:lvl3pPr>
            <a:lvl4pPr marL="1758528" indent="0">
              <a:buNone/>
              <a:defRPr sz="2100" b="1"/>
            </a:lvl4pPr>
            <a:lvl5pPr marL="2344704" indent="0">
              <a:buNone/>
              <a:defRPr sz="2100" b="1"/>
            </a:lvl5pPr>
            <a:lvl6pPr marL="2930881" indent="0">
              <a:buNone/>
              <a:defRPr sz="2100" b="1"/>
            </a:lvl6pPr>
            <a:lvl7pPr marL="3517057" indent="0">
              <a:buNone/>
              <a:defRPr sz="2100" b="1"/>
            </a:lvl7pPr>
            <a:lvl8pPr marL="4103233" indent="0">
              <a:buNone/>
              <a:defRPr sz="2100" b="1"/>
            </a:lvl8pPr>
            <a:lvl9pPr marL="4689409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7" y="1535114"/>
            <a:ext cx="5389033" cy="639762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6176" indent="0">
              <a:buNone/>
              <a:defRPr sz="2600" b="1"/>
            </a:lvl2pPr>
            <a:lvl3pPr marL="1172352" indent="0">
              <a:buNone/>
              <a:defRPr sz="2300" b="1"/>
            </a:lvl3pPr>
            <a:lvl4pPr marL="1758528" indent="0">
              <a:buNone/>
              <a:defRPr sz="2100" b="1"/>
            </a:lvl4pPr>
            <a:lvl5pPr marL="2344704" indent="0">
              <a:buNone/>
              <a:defRPr sz="2100" b="1"/>
            </a:lvl5pPr>
            <a:lvl6pPr marL="2930881" indent="0">
              <a:buNone/>
              <a:defRPr sz="2100" b="1"/>
            </a:lvl6pPr>
            <a:lvl7pPr marL="3517057" indent="0">
              <a:buNone/>
              <a:defRPr sz="2100" b="1"/>
            </a:lvl7pPr>
            <a:lvl8pPr marL="4103233" indent="0">
              <a:buNone/>
              <a:defRPr sz="2100" b="1"/>
            </a:lvl8pPr>
            <a:lvl9pPr marL="4689409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B42AC-2E3F-4BB7-B6FC-0F48B27B4D7D}" type="datetime1">
              <a:rPr lang="zh-CN" altLang="en-US"/>
              <a:pPr>
                <a:defRPr/>
              </a:pPr>
              <a:t>2014/11/10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2D4F00-46E0-4DD3-9F48-D573F242902F}" type="slidenum">
              <a:rPr lang="zh-CN" altLang="en-US"/>
              <a:pPr>
                <a:defRPr/>
              </a:pPr>
              <a:t>‹#›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9A769-2A44-461B-BC3F-D38030380DAC}" type="datetime1">
              <a:rPr lang="zh-CN" altLang="en-US"/>
              <a:pPr>
                <a:defRPr/>
              </a:pPr>
              <a:t>2014/11/10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1319D-C070-4B44-8B3C-F0B6F0618F1D}" type="slidenum">
              <a:rPr lang="zh-CN" altLang="en-US"/>
              <a:pPr>
                <a:defRPr/>
              </a:pPr>
              <a:t>‹#›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97C8F-6408-4BB4-A3F8-859BC05278A0}" type="datetime1">
              <a:rPr lang="zh-CN" altLang="en-US"/>
              <a:pPr>
                <a:defRPr/>
              </a:pPr>
              <a:t>2014/11/10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4F648-189D-4ABC-A62F-F9EA76CF1269}" type="slidenum">
              <a:rPr lang="zh-CN" altLang="en-US"/>
              <a:pPr>
                <a:defRPr/>
              </a:pPr>
              <a:t>‹#›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10" y="273051"/>
            <a:ext cx="4011084" cy="1162050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10" y="1435102"/>
            <a:ext cx="4011084" cy="4691063"/>
          </a:xfrm>
        </p:spPr>
        <p:txBody>
          <a:bodyPr/>
          <a:lstStyle>
            <a:lvl1pPr marL="0" indent="0">
              <a:buNone/>
              <a:defRPr sz="1800"/>
            </a:lvl1pPr>
            <a:lvl2pPr marL="586176" indent="0">
              <a:buNone/>
              <a:defRPr sz="1500"/>
            </a:lvl2pPr>
            <a:lvl3pPr marL="1172352" indent="0">
              <a:buNone/>
              <a:defRPr sz="1300"/>
            </a:lvl3pPr>
            <a:lvl4pPr marL="1758528" indent="0">
              <a:buNone/>
              <a:defRPr sz="1200"/>
            </a:lvl4pPr>
            <a:lvl5pPr marL="2344704" indent="0">
              <a:buNone/>
              <a:defRPr sz="1200"/>
            </a:lvl5pPr>
            <a:lvl6pPr marL="2930881" indent="0">
              <a:buNone/>
              <a:defRPr sz="1200"/>
            </a:lvl6pPr>
            <a:lvl7pPr marL="3517057" indent="0">
              <a:buNone/>
              <a:defRPr sz="1200"/>
            </a:lvl7pPr>
            <a:lvl8pPr marL="4103233" indent="0">
              <a:buNone/>
              <a:defRPr sz="1200"/>
            </a:lvl8pPr>
            <a:lvl9pPr marL="4689409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7E806-6C81-4BBC-AD8D-BC6CA3AEB44B}" type="datetime1">
              <a:rPr lang="zh-CN" altLang="en-US"/>
              <a:pPr>
                <a:defRPr/>
              </a:pPr>
              <a:t>2014/11/10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05D1B-3709-4EE5-8284-94778FD927CD}" type="slidenum">
              <a:rPr lang="zh-CN" altLang="en-US"/>
              <a:pPr>
                <a:defRPr/>
              </a:pPr>
              <a:t>‹#›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4"/>
            <a:ext cx="7315200" cy="566739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100"/>
            </a:lvl1pPr>
            <a:lvl2pPr marL="586176" indent="0">
              <a:buNone/>
              <a:defRPr sz="3600"/>
            </a:lvl2pPr>
            <a:lvl3pPr marL="1172352" indent="0">
              <a:buNone/>
              <a:defRPr sz="3100"/>
            </a:lvl3pPr>
            <a:lvl4pPr marL="1758528" indent="0">
              <a:buNone/>
              <a:defRPr sz="2600"/>
            </a:lvl4pPr>
            <a:lvl5pPr marL="2344704" indent="0">
              <a:buNone/>
              <a:defRPr sz="2600"/>
            </a:lvl5pPr>
            <a:lvl6pPr marL="2930881" indent="0">
              <a:buNone/>
              <a:defRPr sz="2600"/>
            </a:lvl6pPr>
            <a:lvl7pPr marL="3517057" indent="0">
              <a:buNone/>
              <a:defRPr sz="2600"/>
            </a:lvl7pPr>
            <a:lvl8pPr marL="4103233" indent="0">
              <a:buNone/>
              <a:defRPr sz="2600"/>
            </a:lvl8pPr>
            <a:lvl9pPr marL="4689409" indent="0">
              <a:buNone/>
              <a:defRPr sz="26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586176" indent="0">
              <a:buNone/>
              <a:defRPr sz="1500"/>
            </a:lvl2pPr>
            <a:lvl3pPr marL="1172352" indent="0">
              <a:buNone/>
              <a:defRPr sz="1300"/>
            </a:lvl3pPr>
            <a:lvl4pPr marL="1758528" indent="0">
              <a:buNone/>
              <a:defRPr sz="1200"/>
            </a:lvl4pPr>
            <a:lvl5pPr marL="2344704" indent="0">
              <a:buNone/>
              <a:defRPr sz="1200"/>
            </a:lvl5pPr>
            <a:lvl6pPr marL="2930881" indent="0">
              <a:buNone/>
              <a:defRPr sz="1200"/>
            </a:lvl6pPr>
            <a:lvl7pPr marL="3517057" indent="0">
              <a:buNone/>
              <a:defRPr sz="1200"/>
            </a:lvl7pPr>
            <a:lvl8pPr marL="4103233" indent="0">
              <a:buNone/>
              <a:defRPr sz="1200"/>
            </a:lvl8pPr>
            <a:lvl9pPr marL="4689409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27407F-CA54-46B5-BB11-E95D80166FF0}" type="datetime1">
              <a:rPr lang="zh-CN" altLang="en-US"/>
              <a:pPr>
                <a:defRPr/>
              </a:pPr>
              <a:t>2014/11/10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E936C-B243-4220-8AFA-4EC0DADA1DE6}" type="slidenum">
              <a:rPr lang="zh-CN" altLang="en-US"/>
              <a:pPr>
                <a:defRPr/>
              </a:pPr>
              <a:t>‹#›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79BD3-63D3-4CA2-9531-ACC39456028E}" type="datetime1">
              <a:rPr lang="zh-CN" altLang="en-US"/>
              <a:pPr>
                <a:defRPr/>
              </a:pPr>
              <a:t>2014/11/10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5015F-D9A6-45BC-911F-F22F4BE02289}" type="slidenum">
              <a:rPr lang="zh-CN" altLang="en-US"/>
              <a:pPr>
                <a:defRPr/>
              </a:pPr>
              <a:t>‹#›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95DAA6-BC8F-4FCA-B02A-C784DFD20054}" type="datetime1">
              <a:rPr lang="zh-CN" altLang="en-US"/>
              <a:pPr>
                <a:defRPr/>
              </a:pPr>
              <a:t>2014/11/10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54068-6A4B-47DB-BD99-AD95B14AB0E6}" type="slidenum">
              <a:rPr lang="zh-CN" altLang="en-US"/>
              <a:pPr>
                <a:defRPr/>
              </a:pPr>
              <a:t>‹#›</a:t>
            </a:fld>
            <a:endParaRPr lang="zh-CN" altLang="en-US" sz="23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7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7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06" indent="0">
              <a:buNone/>
              <a:defRPr sz="1600"/>
            </a:lvl2pPr>
            <a:lvl3pPr marL="1219014" indent="0">
              <a:buNone/>
              <a:defRPr sz="1333"/>
            </a:lvl3pPr>
            <a:lvl4pPr marL="1828520" indent="0">
              <a:buNone/>
              <a:defRPr sz="1200"/>
            </a:lvl4pPr>
            <a:lvl5pPr marL="2438027" indent="0">
              <a:buNone/>
              <a:defRPr sz="1200"/>
            </a:lvl5pPr>
            <a:lvl6pPr marL="3047534" indent="0">
              <a:buNone/>
              <a:defRPr sz="1200"/>
            </a:lvl6pPr>
            <a:lvl7pPr marL="3657039" indent="0">
              <a:buNone/>
              <a:defRPr sz="1200"/>
            </a:lvl7pPr>
            <a:lvl8pPr marL="4266547" indent="0">
              <a:buNone/>
              <a:defRPr sz="1200"/>
            </a:lvl8pPr>
            <a:lvl9pPr marL="4876054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3112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06" indent="0">
              <a:buNone/>
              <a:defRPr sz="3733"/>
            </a:lvl2pPr>
            <a:lvl3pPr marL="1219014" indent="0">
              <a:buNone/>
              <a:defRPr sz="3200"/>
            </a:lvl3pPr>
            <a:lvl4pPr marL="1828520" indent="0">
              <a:buNone/>
              <a:defRPr sz="2667"/>
            </a:lvl4pPr>
            <a:lvl5pPr marL="2438027" indent="0">
              <a:buNone/>
              <a:defRPr sz="2667"/>
            </a:lvl5pPr>
            <a:lvl6pPr marL="3047534" indent="0">
              <a:buNone/>
              <a:defRPr sz="2667"/>
            </a:lvl6pPr>
            <a:lvl7pPr marL="3657039" indent="0">
              <a:buNone/>
              <a:defRPr sz="2667"/>
            </a:lvl7pPr>
            <a:lvl8pPr marL="4266547" indent="0">
              <a:buNone/>
              <a:defRPr sz="2667"/>
            </a:lvl8pPr>
            <a:lvl9pPr marL="4876054" indent="0">
              <a:buNone/>
              <a:defRPr sz="2667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06" indent="0">
              <a:buNone/>
              <a:defRPr sz="1600"/>
            </a:lvl2pPr>
            <a:lvl3pPr marL="1219014" indent="0">
              <a:buNone/>
              <a:defRPr sz="1333"/>
            </a:lvl3pPr>
            <a:lvl4pPr marL="1828520" indent="0">
              <a:buNone/>
              <a:defRPr sz="1200"/>
            </a:lvl4pPr>
            <a:lvl5pPr marL="2438027" indent="0">
              <a:buNone/>
              <a:defRPr sz="1200"/>
            </a:lvl5pPr>
            <a:lvl6pPr marL="3047534" indent="0">
              <a:buNone/>
              <a:defRPr sz="1200"/>
            </a:lvl6pPr>
            <a:lvl7pPr marL="3657039" indent="0">
              <a:buNone/>
              <a:defRPr sz="1200"/>
            </a:lvl7pPr>
            <a:lvl8pPr marL="4266547" indent="0">
              <a:buNone/>
              <a:defRPr sz="1200"/>
            </a:lvl8pPr>
            <a:lvl9pPr marL="4876054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3512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014"/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014"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014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014"/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014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917502" y="8923425"/>
            <a:ext cx="5005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更多精彩丨让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飞起来丨</a:t>
            </a:r>
            <a:r>
              <a:rPr lang="en-US" altLang="zh-CN" dirty="0" smtClean="0"/>
              <a:t>http</a:t>
            </a:r>
            <a:r>
              <a:rPr lang="en-US" altLang="zh-CN" dirty="0" smtClean="0"/>
              <a:t>://www.pptbz.com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8634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1219014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30" indent="-457130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49" indent="-380941" algn="l" defTabSz="1219014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767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73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781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287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794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302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806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6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4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0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27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34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39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47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54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014"/>
            <a:fld id="{EDD53A13-F6C0-4995-B8DE-ECEB630EEDA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014"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014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014"/>
            <a:fld id="{4A14BB52-75A2-472A-A2D8-6DA90FD8D7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219014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917502" y="8923425"/>
            <a:ext cx="496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更多精彩丨让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飞起来丨</a:t>
            </a:r>
            <a:r>
              <a:rPr lang="en-US" altLang="zh-CN" dirty="0" smtClean="0"/>
              <a:t>http</a:t>
            </a:r>
            <a:r>
              <a:rPr lang="en-US" altLang="zh-CN" dirty="0" smtClean="0"/>
              <a:t>://wwwpptbz.com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2847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ctr" defTabSz="1219014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30" indent="-457130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449" indent="-380941" algn="l" defTabSz="1219014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767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73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781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287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1794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302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0806" indent="-304752" algn="l" defTabSz="1219014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6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4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0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27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34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39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47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54" algn="l" defTabSz="121901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72567" tIns="36283" rIns="72567" bIns="3628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72567" tIns="36283" rIns="72567" bIns="3628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4"/>
          </a:xfrm>
          <a:prstGeom prst="rect">
            <a:avLst/>
          </a:prstGeom>
        </p:spPr>
        <p:txBody>
          <a:bodyPr vert="horz" lIns="72567" tIns="36283" rIns="72567" bIns="36283" rtlCol="0" anchor="ctr"/>
          <a:lstStyle>
            <a:lvl1pPr algn="l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67533"/>
            <a:fld id="{9DAAA7C0-B9E0-4201-BF97-0718B465ADC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67533"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4"/>
          </a:xfrm>
          <a:prstGeom prst="rect">
            <a:avLst/>
          </a:prstGeom>
        </p:spPr>
        <p:txBody>
          <a:bodyPr vert="horz" lIns="72567" tIns="36283" rIns="72567" bIns="36283" rtlCol="0" anchor="ctr"/>
          <a:lstStyle>
            <a:lvl1pPr algn="ct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6753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4"/>
          </a:xfrm>
          <a:prstGeom prst="rect">
            <a:avLst/>
          </a:prstGeom>
        </p:spPr>
        <p:txBody>
          <a:bodyPr vert="horz" lIns="72567" tIns="36283" rIns="72567" bIns="36283" rtlCol="0" anchor="ctr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67533"/>
            <a:fld id="{8B5592D6-746A-4679-A30F-8B5EB4365A4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6753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917502" y="8923425"/>
            <a:ext cx="5005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更多精彩丨让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飞起来丨</a:t>
            </a:r>
            <a:r>
              <a:rPr lang="en-US" altLang="zh-CN" dirty="0" smtClean="0"/>
              <a:t>http</a:t>
            </a:r>
            <a:r>
              <a:rPr lang="en-US" altLang="zh-CN" dirty="0" smtClean="0"/>
              <a:t>://www.pptbz.com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4478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xmlns="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67533" rtl="0" eaLnBrk="1" latinLnBrk="0" hangingPunct="1">
        <a:spcBef>
          <a:spcPct val="0"/>
        </a:spcBef>
        <a:buNone/>
        <a:defRPr sz="4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2824" indent="-362824" algn="l" defTabSz="967533" rtl="0" eaLnBrk="1" latinLnBrk="0" hangingPunct="1">
        <a:spcBef>
          <a:spcPct val="20000"/>
        </a:spcBef>
        <a:buFont typeface="Arial" pitchFamily="34" charset="0"/>
        <a:buChar char="•"/>
        <a:defRPr sz="3333" kern="1200">
          <a:solidFill>
            <a:schemeClr val="tx1"/>
          </a:solidFill>
          <a:latin typeface="+mn-lt"/>
          <a:ea typeface="+mn-ea"/>
          <a:cs typeface="+mn-cs"/>
        </a:defRPr>
      </a:lvl1pPr>
      <a:lvl2pPr marL="786120" indent="-302354" algn="l" defTabSz="967533" rtl="0" eaLnBrk="1" latinLnBrk="0" hangingPunct="1">
        <a:spcBef>
          <a:spcPct val="20000"/>
        </a:spcBef>
        <a:buFont typeface="Arial" pitchFamily="34" charset="0"/>
        <a:buChar char="–"/>
        <a:defRPr sz="2933" kern="1200">
          <a:solidFill>
            <a:schemeClr val="tx1"/>
          </a:solidFill>
          <a:latin typeface="+mn-lt"/>
          <a:ea typeface="+mn-ea"/>
          <a:cs typeface="+mn-cs"/>
        </a:defRPr>
      </a:lvl2pPr>
      <a:lvl3pPr marL="1209416" indent="-241883" algn="l" defTabSz="967533" rtl="0" eaLnBrk="1" latinLnBrk="0" hangingPunct="1">
        <a:spcBef>
          <a:spcPct val="20000"/>
        </a:spcBef>
        <a:buFont typeface="Arial" pitchFamily="34" charset="0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3pPr>
      <a:lvl4pPr marL="1693183" indent="-241883" algn="l" defTabSz="967533" rtl="0" eaLnBrk="1" latinLnBrk="0" hangingPunct="1">
        <a:spcBef>
          <a:spcPct val="20000"/>
        </a:spcBef>
        <a:buFont typeface="Arial" pitchFamily="34" charset="0"/>
        <a:buChar char="–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176950" indent="-241883" algn="l" defTabSz="967533" rtl="0" eaLnBrk="1" latinLnBrk="0" hangingPunct="1">
        <a:spcBef>
          <a:spcPct val="20000"/>
        </a:spcBef>
        <a:buFont typeface="Arial" pitchFamily="34" charset="0"/>
        <a:buChar char="»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2660716" indent="-241883" algn="l" defTabSz="967533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144481" indent="-241883" algn="l" defTabSz="967533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628248" indent="-241883" algn="l" defTabSz="967533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112015" indent="-241883" algn="l" defTabSz="967533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53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3767" algn="l" defTabSz="96753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67533" algn="l" defTabSz="96753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51300" algn="l" defTabSz="96753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35066" algn="l" defTabSz="96753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18833" algn="l" defTabSz="96753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02599" algn="l" defTabSz="96753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386365" algn="l" defTabSz="96753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70131" algn="l" defTabSz="96753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DA2C6-3CD3-48FE-9238-67DFE2CE8ED4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22035-C79D-4B27-8175-A6F0FA5F2048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917502" y="8923425"/>
            <a:ext cx="5005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更多精彩丨让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飞起来丨</a:t>
            </a:r>
            <a:r>
              <a:rPr lang="en-US" altLang="zh-CN" dirty="0" smtClean="0"/>
              <a:t>http</a:t>
            </a:r>
            <a:r>
              <a:rPr lang="en-US" altLang="zh-CN" dirty="0" smtClean="0"/>
              <a:t>://www.pptbz.com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5813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3069902" y="9075825"/>
            <a:ext cx="5005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更多精彩丨让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飞起来丨</a:t>
            </a:r>
            <a:r>
              <a:rPr lang="en-US" altLang="zh-CN" dirty="0" smtClean="0"/>
              <a:t>http</a:t>
            </a:r>
            <a:r>
              <a:rPr lang="en-US" altLang="zh-CN" dirty="0" smtClean="0"/>
              <a:t>://www.pptbz.com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115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</p:spPr>
        <p:txBody>
          <a:bodyPr vert="horz" lIns="61449" tIns="30725" rIns="61449" bIns="30725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3"/>
            <a:ext cx="10972800" cy="4525963"/>
          </a:xfrm>
          <a:prstGeom prst="rect">
            <a:avLst/>
          </a:prstGeom>
        </p:spPr>
        <p:txBody>
          <a:bodyPr vert="horz" lIns="61449" tIns="30725" rIns="61449" bIns="30725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1" y="6356354"/>
            <a:ext cx="2844800" cy="365125"/>
          </a:xfrm>
          <a:prstGeom prst="rect">
            <a:avLst/>
          </a:prstGeom>
        </p:spPr>
        <p:txBody>
          <a:bodyPr vert="horz" lIns="61449" tIns="30725" rIns="61449" bIns="30725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308"/>
            <a:fld id="{D81F2406-9626-4956-8CC7-2936776CCED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19308"/>
              <a:t>2014/11/10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4"/>
            <a:ext cx="3860800" cy="365125"/>
          </a:xfrm>
          <a:prstGeom prst="rect">
            <a:avLst/>
          </a:prstGeom>
        </p:spPr>
        <p:txBody>
          <a:bodyPr vert="horz" lIns="61449" tIns="30725" rIns="61449" bIns="30725" rtlCol="0" anchor="ctr"/>
          <a:lstStyle>
            <a:lvl1pPr algn="ct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308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61449" tIns="30725" rIns="61449" bIns="30725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9308"/>
            <a:fld id="{22DBB0F6-0973-4DC8-9961-5ACB6E7799C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19308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408417" y="8697198"/>
            <a:ext cx="6604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19308"/>
            <a:r>
              <a:rPr lang="zh-CN" altLang="en-US" sz="2400" dirty="0">
                <a:solidFill>
                  <a:prstClr val="black"/>
                </a:solidFill>
              </a:rPr>
              <a:t>更多精彩，让</a:t>
            </a:r>
            <a:r>
              <a:rPr lang="en-US" altLang="zh-CN" sz="2400" dirty="0">
                <a:solidFill>
                  <a:prstClr val="black"/>
                </a:solidFill>
              </a:rPr>
              <a:t>PPT</a:t>
            </a:r>
            <a:r>
              <a:rPr lang="zh-CN" altLang="en-US" sz="2400" dirty="0">
                <a:solidFill>
                  <a:prstClr val="black"/>
                </a:solidFill>
              </a:rPr>
              <a:t>飞起来丨</a:t>
            </a:r>
            <a:r>
              <a:rPr lang="en-US" altLang="zh-CN" sz="2400" dirty="0">
                <a:solidFill>
                  <a:prstClr val="black"/>
                </a:solidFill>
              </a:rPr>
              <a:t>http</a:t>
            </a:r>
            <a:r>
              <a:rPr lang="en-US" altLang="zh-CN" sz="2400" dirty="0" smtClean="0">
                <a:solidFill>
                  <a:prstClr val="black"/>
                </a:solidFill>
              </a:rPr>
              <a:t>://www.pptbz.com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038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819308" rtl="0" eaLnBrk="1" latinLnBrk="0" hangingPunct="1">
        <a:spcBef>
          <a:spcPct val="0"/>
        </a:spcBef>
        <a:buNone/>
        <a:defRPr sz="3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7240" indent="-307240" algn="l" defTabSz="819308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65687" indent="-256034" algn="l" defTabSz="819308" rtl="0" eaLnBrk="1" latinLnBrk="0" hangingPunct="1">
        <a:spcBef>
          <a:spcPct val="20000"/>
        </a:spcBef>
        <a:buFont typeface="Arial" pitchFamily="34" charset="0"/>
        <a:buChar char="–"/>
        <a:defRPr sz="2533" kern="1200">
          <a:solidFill>
            <a:schemeClr val="tx1"/>
          </a:solidFill>
          <a:latin typeface="+mn-lt"/>
          <a:ea typeface="+mn-ea"/>
          <a:cs typeface="+mn-cs"/>
        </a:defRPr>
      </a:lvl2pPr>
      <a:lvl3pPr marL="1024136" indent="-204827" algn="l" defTabSz="819308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433788" indent="-204827" algn="l" defTabSz="819308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43442" indent="-204827" algn="l" defTabSz="819308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53097" indent="-204827" algn="l" defTabSz="819308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662751" indent="-204827" algn="l" defTabSz="819308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072405" indent="-204827" algn="l" defTabSz="819308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482058" indent="-204827" algn="l" defTabSz="819308" rtl="0" eaLnBrk="1" latinLnBrk="0" hangingPunct="1">
        <a:spcBef>
          <a:spcPct val="20000"/>
        </a:spcBef>
        <a:buFont typeface="Arial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193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9654" algn="l" defTabSz="8193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9308" algn="l" defTabSz="8193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8963" algn="l" defTabSz="8193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8615" algn="l" defTabSz="8193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8269" algn="l" defTabSz="8193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57924" algn="l" defTabSz="8193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67578" algn="l" defTabSz="8193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77231" algn="l" defTabSz="81930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396"/>
            <a:ext cx="10972800" cy="1143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7235" tIns="58618" rIns="117235" bIns="586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645"/>
            <a:ext cx="10972800" cy="4525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17235" tIns="58618" rIns="117235" bIns="586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846"/>
            <a:ext cx="2844800" cy="363957"/>
          </a:xfrm>
          <a:prstGeom prst="rect">
            <a:avLst/>
          </a:prstGeom>
        </p:spPr>
        <p:txBody>
          <a:bodyPr vert="horz" lIns="117235" tIns="58618" rIns="117235" bIns="58618" rtlCol="0" anchor="ctr"/>
          <a:lstStyle>
            <a:lvl1pPr algn="l">
              <a:defRPr sz="1500" smtClean="0">
                <a:solidFill>
                  <a:schemeClr val="tx1">
                    <a:tint val="75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AD61FDED-5CBD-4606-9462-AB5EAD64F057}" type="datetime1">
              <a:rPr lang="zh-CN" altLang="en-US"/>
              <a:pPr>
                <a:defRPr/>
              </a:pPr>
              <a:t>2014/11/10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846"/>
            <a:ext cx="3860800" cy="363957"/>
          </a:xfrm>
          <a:prstGeom prst="rect">
            <a:avLst/>
          </a:prstGeom>
        </p:spPr>
        <p:txBody>
          <a:bodyPr vert="horz" lIns="117235" tIns="58618" rIns="117235" bIns="58618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846"/>
            <a:ext cx="2844800" cy="363957"/>
          </a:xfrm>
          <a:prstGeom prst="rect">
            <a:avLst/>
          </a:prstGeom>
        </p:spPr>
        <p:txBody>
          <a:bodyPr vert="horz" lIns="117235" tIns="58618" rIns="117235" bIns="58618" rtlCol="0" anchor="ctr"/>
          <a:lstStyle>
            <a:lvl1pPr algn="r">
              <a:defRPr sz="1500" smtClean="0">
                <a:solidFill>
                  <a:schemeClr val="tx1">
                    <a:tint val="75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E3972A08-D4DD-4EC3-8865-3135EBB84C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5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宋体" charset="-122"/>
        </a:defRPr>
      </a:lvl5pPr>
      <a:lvl6pPr marL="586176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宋体" charset="-122"/>
        </a:defRPr>
      </a:lvl6pPr>
      <a:lvl7pPr marL="1172352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宋体" charset="-122"/>
        </a:defRPr>
      </a:lvl7pPr>
      <a:lvl8pPr marL="1758528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宋体" charset="-122"/>
        </a:defRPr>
      </a:lvl8pPr>
      <a:lvl9pPr marL="2344704" algn="ctr" rtl="0" fontAlgn="base">
        <a:spcBef>
          <a:spcPct val="0"/>
        </a:spcBef>
        <a:spcAft>
          <a:spcPct val="0"/>
        </a:spcAft>
        <a:defRPr sz="56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39632" indent="-439632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2536" indent="-36636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65440" indent="-293088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1616" indent="-293088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37793" indent="-293088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23969" indent="-293088" algn="l" defTabSz="117235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10145" indent="-293088" algn="l" defTabSz="117235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396321" indent="-293088" algn="l" defTabSz="117235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982497" indent="-293088" algn="l" defTabSz="117235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7235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76" algn="l" defTabSz="117235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352" algn="l" defTabSz="117235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528" algn="l" defTabSz="117235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704" algn="l" defTabSz="117235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881" algn="l" defTabSz="117235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7057" algn="l" defTabSz="117235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03233" algn="l" defTabSz="117235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9409" algn="l" defTabSz="1172352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5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microsoft.com/office/2007/relationships/hdphoto" Target="../media/hdphoto3.wdp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hyperlink" Target="http://www.pptbz.com/kejian/" TargetMode="External"/><Relationship Id="rId3" Type="http://schemas.openxmlformats.org/officeDocument/2006/relationships/image" Target="../media/image92.jpeg"/><Relationship Id="rId7" Type="http://schemas.openxmlformats.org/officeDocument/2006/relationships/image" Target="../media/image95.png"/><Relationship Id="rId12" Type="http://schemas.openxmlformats.org/officeDocument/2006/relationships/hyperlink" Target="http://www.pptbz.com/pptpic/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94.png"/><Relationship Id="rId11" Type="http://schemas.openxmlformats.org/officeDocument/2006/relationships/hyperlink" Target="http://www.pptbz.com/pptshucai/" TargetMode="External"/><Relationship Id="rId5" Type="http://schemas.openxmlformats.org/officeDocument/2006/relationships/hyperlink" Target="http://www.pptbz.com/" TargetMode="External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1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microsoft.com/office/2007/relationships/hdphoto" Target="../media/hdphoto2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jpeg"/><Relationship Id="rId15" Type="http://schemas.openxmlformats.org/officeDocument/2006/relationships/image" Target="../media/image9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8036" y="2084851"/>
            <a:ext cx="2695931" cy="2695928"/>
          </a:xfrm>
          <a:prstGeom prst="rect">
            <a:avLst/>
          </a:prstGeom>
        </p:spPr>
      </p:pic>
      <p:pic>
        <p:nvPicPr>
          <p:cNvPr id="5" name="3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1477" y="-15635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419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32932" y="2741576"/>
            <a:ext cx="2202331" cy="135949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48630" y="667080"/>
            <a:ext cx="1724725" cy="106467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1424" y="1007465"/>
            <a:ext cx="2677896" cy="165306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18805" y="2064408"/>
            <a:ext cx="995660" cy="61462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89191" y="740316"/>
            <a:ext cx="3495820" cy="215797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505067" y="2907277"/>
            <a:ext cx="14497611" cy="455417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160917" y="2468895"/>
            <a:ext cx="5461816" cy="316906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57638" y="2580421"/>
            <a:ext cx="68565" cy="609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39616" y="2292390"/>
            <a:ext cx="68565" cy="6095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35627" y="1988842"/>
            <a:ext cx="68565" cy="609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53648" y="2807494"/>
            <a:ext cx="68565" cy="6095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35627" y="2519463"/>
            <a:ext cx="68565" cy="6095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1638" y="2215915"/>
            <a:ext cx="68565" cy="609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7314790">
            <a:off x="3204887" y="1339913"/>
            <a:ext cx="2090651" cy="19334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4775427">
            <a:off x="2735628" y="1051882"/>
            <a:ext cx="2090651" cy="193348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9563" y="1339912"/>
            <a:ext cx="2090651" cy="193348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4657195" y="1750922"/>
            <a:ext cx="12192000" cy="6932921"/>
            <a:chOff x="-3492896" y="1313190"/>
            <a:chExt cx="9144000" cy="5199691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3492896" y="3463161"/>
              <a:ext cx="9144000" cy="304972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270413" y="1313190"/>
              <a:ext cx="1369175" cy="2571750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rot="21320416">
              <a:off x="3277136" y="1843274"/>
              <a:ext cx="363149" cy="150165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37112" y="2140724"/>
            <a:ext cx="520523" cy="43196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09781" y="2111783"/>
            <a:ext cx="554308" cy="43196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8389" y="2084852"/>
            <a:ext cx="535700" cy="4319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38399" y="1163223"/>
            <a:ext cx="1685107" cy="1558428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-144694" y="-68872"/>
            <a:ext cx="12481387" cy="70207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9308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3" name="十字星 32"/>
          <p:cNvSpPr/>
          <p:nvPr/>
        </p:nvSpPr>
        <p:spPr>
          <a:xfrm rot="20298101">
            <a:off x="566641" y="2750240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9" name="十字星 38"/>
          <p:cNvSpPr/>
          <p:nvPr/>
        </p:nvSpPr>
        <p:spPr>
          <a:xfrm rot="20639092">
            <a:off x="2351590" y="2395925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0" name="十字星 39"/>
          <p:cNvSpPr/>
          <p:nvPr/>
        </p:nvSpPr>
        <p:spPr>
          <a:xfrm rot="1803423">
            <a:off x="3583650" y="3045336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1" name="十字星 40"/>
          <p:cNvSpPr/>
          <p:nvPr/>
        </p:nvSpPr>
        <p:spPr>
          <a:xfrm rot="20486701">
            <a:off x="5135900" y="2543189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2" name="十字星 41"/>
          <p:cNvSpPr/>
          <p:nvPr/>
        </p:nvSpPr>
        <p:spPr>
          <a:xfrm rot="2557401">
            <a:off x="6672070" y="2898076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3" name="十字星 42"/>
          <p:cNvSpPr/>
          <p:nvPr/>
        </p:nvSpPr>
        <p:spPr>
          <a:xfrm rot="20455373">
            <a:off x="8880316" y="2520474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4" name="十字星 43"/>
          <p:cNvSpPr/>
          <p:nvPr/>
        </p:nvSpPr>
        <p:spPr>
          <a:xfrm rot="1476639">
            <a:off x="10704518" y="3034401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431058" y="2710486"/>
            <a:ext cx="7329892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这里有最强大的阵容</a:t>
            </a: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436487" y="2693458"/>
            <a:ext cx="3099775" cy="141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42246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repeatCount="9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59148E-6 L -0.0158 -3.59148E-6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repeatCount="9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19753E-6 L -0.02361 0.00525 " pathEditMode="relative" rAng="0" ptsTypes="AA">
                                      <p:cBhvr>
                                        <p:cTn id="11" dur="4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24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9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24 0.0003 " pathEditMode="relative" ptsTypes="AA">
                                      <p:cBhvr>
                                        <p:cTn id="13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9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24 0.0003 " pathEditMode="relative" ptsTypes="AA">
                                      <p:cBhvr>
                                        <p:cTn id="15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9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24 0.0003 " pathEditMode="relative" ptsTypes="AA">
                                      <p:cBhvr>
                                        <p:cTn id="17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9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24 0.0003 " pathEditMode="relative" ptsTypes="AA">
                                      <p:cBhvr>
                                        <p:cTn id="19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9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424 0.0003 " pathEditMode="relative" ptsTypes="AA">
                                      <p:cBhvr>
                                        <p:cTn id="21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-3.35595E-6 L 0.50103 -0.09284 " pathEditMode="relative" ptsTypes="AA">
                                      <p:cBhvr>
                                        <p:cTn id="29" dur="2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2264E-6 L 0.50104 -0.09284 " pathEditMode="relative" ptsTypes="AA">
                                      <p:cBhvr>
                                        <p:cTn id="31" dur="2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62 L 0.50052 -0.09346 " pathEditMode="relative" ptsTypes="AA">
                                      <p:cBhvr>
                                        <p:cTn id="33" dur="2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32" presetClass="emph" presetSubtype="0" repeatCount="9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5" dur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6" dur="8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7" dur="8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8" dur="8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9" dur="8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0" presetID="32" presetClass="emph" presetSubtype="0" repeatCount="128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1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2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3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4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5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6" presetID="32" presetClass="emph" presetSubtype="0" repeatCount="7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32" presetClass="emph" presetSubtype="0" repeatCount="1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3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4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5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6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7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8" presetID="0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94444E-6 8.38988E-7 L -0.3276 0.06385 " pathEditMode="relative" ptsTypes="AA">
                                      <p:cBhvr>
                                        <p:cTn id="229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0" presetID="8" presetClass="emph" presetSubtype="0" repeatCount="127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1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2" presetID="0" presetClass="pat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3.61111E-6 -3.62739E-6 L -0.28073 0.04781 " pathEditMode="relative" rAng="0" ptsTypes="AA">
                                      <p:cBhvr>
                                        <p:cTn id="233" dur="7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5" y="2375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8" presetClass="emph" presetSubtype="0" repeatCount="7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0" presetClass="pat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11111E-6 4.8797E-6 L -0.32795 0.05027 " pathEditMode="relative" rAng="0" ptsTypes="AA">
                                      <p:cBhvr>
                                        <p:cTn id="237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2498"/>
                                    </p:animMotion>
                                  </p:childTnLst>
                                </p:cTn>
                              </p:par>
                              <p:par>
                                <p:cTn id="238" presetID="8" presetClass="emph" presetSubtype="0" repeatCount="54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9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0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4444E-6 8.38988E-7 L -0.3276 0.06385 " pathEditMode="relative" ptsTypes="AA">
                                      <p:cBhvr>
                                        <p:cTn id="24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8" presetClass="emph" presetSubtype="0" repeatCount="127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0" presetClass="path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3.61111E-6 -3.62739E-6 L -0.28073 0.04781 " pathEditMode="relative" rAng="0" ptsTypes="AA">
                                      <p:cBhvr>
                                        <p:cTn id="245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5" y="2375"/>
                                    </p:animMotion>
                                  </p:childTnLst>
                                </p:cTn>
                              </p:par>
                              <p:par>
                                <p:cTn id="246" presetID="8" presetClass="emph" presetSubtype="0" repeatCount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7" dur="463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8" presetID="0" presetClass="pat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11111E-6 4.8797E-6 L -0.32795 0.05027 " pathEditMode="relative" rAng="0" ptsTypes="AA">
                                      <p:cBhvr>
                                        <p:cTn id="249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06" y="2498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8" presetClass="emph" presetSubtype="0" repeatCount="54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1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2" presetID="0" presetClass="path" presetSubtype="0" repeatCount="64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8097E-6 L -0.09427 0.00062 " pathEditMode="relative" rAng="0" ptsTypes="AA">
                                      <p:cBhvr>
                                        <p:cTn id="253" dur="6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31"/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0" presetClass="path" presetSubtype="0" repeatCount="64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01297E-6 L -0.03906 -0.00525 " pathEditMode="relative" rAng="0" ptsTypes="AA">
                                      <p:cBhvr>
                                        <p:cTn id="255" dur="6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2" y="-278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0" presetClass="path" presetSubtype="0" repeatCount="64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8097E-6 L -0.09427 0.00062 " pathEditMode="relative" rAng="0" ptsTypes="AA">
                                      <p:cBhvr>
                                        <p:cTn id="260" dur="6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31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repeatCount="64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8097E-6 L -0.09427 0.00062 " pathEditMode="relative" rAng="0" ptsTypes="AA">
                                      <p:cBhvr>
                                        <p:cTn id="262" dur="6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31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repeatCount="64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09023E-6 L -0.05017 0.00092 " pathEditMode="relative" rAng="0" ptsTypes="AA">
                                      <p:cBhvr>
                                        <p:cTn id="264" dur="6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" y="31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6" dur="32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32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3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2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6" presetClass="emph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31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3" grpId="0" animBg="1"/>
      <p:bldP spid="33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/>
      <p:bldP spid="45" grpId="1"/>
      <p:bldP spid="4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49286" y="2690336"/>
            <a:ext cx="4093428" cy="1477328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教程百科</a:t>
            </a:r>
          </a:p>
        </p:txBody>
      </p:sp>
      <p:grpSp>
        <p:nvGrpSpPr>
          <p:cNvPr id="3" name="组合 2"/>
          <p:cNvGrpSpPr/>
          <p:nvPr/>
        </p:nvGrpSpPr>
        <p:grpSpPr>
          <a:xfrm rot="18651435">
            <a:off x="4618707" y="1951707"/>
            <a:ext cx="2954587" cy="2954587"/>
            <a:chOff x="3227080" y="-3306118"/>
            <a:chExt cx="12014246" cy="12014246"/>
          </a:xfrm>
        </p:grpSpPr>
        <p:sp>
          <p:nvSpPr>
            <p:cNvPr id="4" name="椭圆 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" name="十字星 4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-6784416" y="-5967969"/>
            <a:ext cx="15964295" cy="15964295"/>
          </a:xfrm>
          <a:prstGeom prst="ellipse">
            <a:avLst/>
          </a:prstGeom>
          <a:gradFill>
            <a:gsLst>
              <a:gs pos="0">
                <a:srgbClr val="FF0000">
                  <a:alpha val="4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373028" y="-81781"/>
            <a:ext cx="13879561" cy="13879561"/>
          </a:xfrm>
          <a:prstGeom prst="ellipse">
            <a:avLst/>
          </a:prstGeom>
          <a:gradFill>
            <a:gsLst>
              <a:gs pos="0">
                <a:srgbClr val="00B0F0">
                  <a:alpha val="22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13786" y="-6844138"/>
            <a:ext cx="13879561" cy="13879561"/>
          </a:xfrm>
          <a:prstGeom prst="ellipse">
            <a:avLst/>
          </a:prstGeom>
          <a:gradFill>
            <a:gsLst>
              <a:gs pos="0">
                <a:srgbClr val="FFFF00">
                  <a:alpha val="34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4148286" y="3887050"/>
            <a:ext cx="22533651" cy="3766420"/>
            <a:chOff x="-3090588" y="1379686"/>
            <a:chExt cx="16900238" cy="6088608"/>
          </a:xfrm>
          <a:effectLst>
            <a:outerShdw blurRad="190500" sx="102000" sy="102000" algn="ctr" rotWithShape="0">
              <a:schemeClr val="bg1">
                <a:alpha val="40000"/>
              </a:schemeClr>
            </a:outerShdw>
          </a:effectLst>
        </p:grpSpPr>
        <p:grpSp>
          <p:nvGrpSpPr>
            <p:cNvPr id="12" name="组合 11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22" name="椭圆 21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14" name="椭圆 13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93615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9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3500000" y="35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2" dur="13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49286" y="2690336"/>
            <a:ext cx="4093428" cy="1477328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作品分享</a:t>
            </a:r>
          </a:p>
        </p:txBody>
      </p:sp>
      <p:grpSp>
        <p:nvGrpSpPr>
          <p:cNvPr id="3" name="组合 2"/>
          <p:cNvGrpSpPr/>
          <p:nvPr/>
        </p:nvGrpSpPr>
        <p:grpSpPr>
          <a:xfrm rot="18651435">
            <a:off x="4618707" y="1951707"/>
            <a:ext cx="2954587" cy="2954587"/>
            <a:chOff x="3227080" y="-3306118"/>
            <a:chExt cx="12014246" cy="12014246"/>
          </a:xfrm>
        </p:grpSpPr>
        <p:sp>
          <p:nvSpPr>
            <p:cNvPr id="4" name="椭圆 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" name="十字星 4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-6784416" y="-5967969"/>
            <a:ext cx="15964295" cy="15964295"/>
          </a:xfrm>
          <a:prstGeom prst="ellipse">
            <a:avLst/>
          </a:prstGeom>
          <a:gradFill>
            <a:gsLst>
              <a:gs pos="0">
                <a:srgbClr val="FF0000">
                  <a:alpha val="4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373028" y="-81781"/>
            <a:ext cx="13879561" cy="13879561"/>
          </a:xfrm>
          <a:prstGeom prst="ellipse">
            <a:avLst/>
          </a:prstGeom>
          <a:gradFill>
            <a:gsLst>
              <a:gs pos="0">
                <a:srgbClr val="00B0F0">
                  <a:alpha val="22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13786" y="-6844138"/>
            <a:ext cx="13879561" cy="13879561"/>
          </a:xfrm>
          <a:prstGeom prst="ellipse">
            <a:avLst/>
          </a:prstGeom>
          <a:gradFill>
            <a:gsLst>
              <a:gs pos="0">
                <a:srgbClr val="FFFF00">
                  <a:alpha val="34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4148286" y="3887050"/>
            <a:ext cx="22533651" cy="3766420"/>
            <a:chOff x="-3090588" y="1379686"/>
            <a:chExt cx="16900238" cy="6088608"/>
          </a:xfrm>
          <a:effectLst>
            <a:outerShdw blurRad="190500" sx="102000" sy="102000" algn="ctr" rotWithShape="0">
              <a:schemeClr val="bg1">
                <a:alpha val="40000"/>
              </a:schemeClr>
            </a:outerShdw>
          </a:effectLst>
        </p:grpSpPr>
        <p:grpSp>
          <p:nvGrpSpPr>
            <p:cNvPr id="12" name="组合 11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22" name="椭圆 21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14" name="椭圆 13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52760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3500000" y="35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4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49286" y="2690336"/>
            <a:ext cx="4093428" cy="1477328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新闻资讯</a:t>
            </a:r>
          </a:p>
        </p:txBody>
      </p:sp>
      <p:grpSp>
        <p:nvGrpSpPr>
          <p:cNvPr id="3" name="组合 2"/>
          <p:cNvGrpSpPr/>
          <p:nvPr/>
        </p:nvGrpSpPr>
        <p:grpSpPr>
          <a:xfrm rot="18651435">
            <a:off x="4618707" y="1951707"/>
            <a:ext cx="2954587" cy="2954587"/>
            <a:chOff x="3227080" y="-3306118"/>
            <a:chExt cx="12014246" cy="12014246"/>
          </a:xfrm>
        </p:grpSpPr>
        <p:sp>
          <p:nvSpPr>
            <p:cNvPr id="4" name="椭圆 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" name="十字星 4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-6784416" y="-5967969"/>
            <a:ext cx="15964295" cy="15964295"/>
          </a:xfrm>
          <a:prstGeom prst="ellipse">
            <a:avLst/>
          </a:prstGeom>
          <a:gradFill>
            <a:gsLst>
              <a:gs pos="0">
                <a:srgbClr val="FF0000">
                  <a:alpha val="4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373028" y="-81781"/>
            <a:ext cx="13879561" cy="13879561"/>
          </a:xfrm>
          <a:prstGeom prst="ellipse">
            <a:avLst/>
          </a:prstGeom>
          <a:gradFill>
            <a:gsLst>
              <a:gs pos="0">
                <a:srgbClr val="00B0F0">
                  <a:alpha val="22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13786" y="-6844138"/>
            <a:ext cx="13879561" cy="13879561"/>
          </a:xfrm>
          <a:prstGeom prst="ellipse">
            <a:avLst/>
          </a:prstGeom>
          <a:gradFill>
            <a:gsLst>
              <a:gs pos="0">
                <a:srgbClr val="FFFF00">
                  <a:alpha val="34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4148286" y="3887050"/>
            <a:ext cx="22533651" cy="3766420"/>
            <a:chOff x="-3090588" y="1379686"/>
            <a:chExt cx="16900238" cy="6088608"/>
          </a:xfrm>
          <a:effectLst>
            <a:outerShdw blurRad="190500" sx="102000" sy="102000" algn="ctr" rotWithShape="0">
              <a:schemeClr val="bg1">
                <a:alpha val="40000"/>
              </a:schemeClr>
            </a:outerShdw>
          </a:effectLst>
        </p:grpSpPr>
        <p:grpSp>
          <p:nvGrpSpPr>
            <p:cNvPr id="12" name="组合 11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22" name="椭圆 21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14" name="椭圆 13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760173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3500000" y="35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4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49286" y="2690336"/>
            <a:ext cx="4093428" cy="1477328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素材平台</a:t>
            </a:r>
          </a:p>
        </p:txBody>
      </p:sp>
      <p:grpSp>
        <p:nvGrpSpPr>
          <p:cNvPr id="3" name="组合 2"/>
          <p:cNvGrpSpPr/>
          <p:nvPr/>
        </p:nvGrpSpPr>
        <p:grpSpPr>
          <a:xfrm rot="18651435">
            <a:off x="4618707" y="1951707"/>
            <a:ext cx="2954587" cy="2954587"/>
            <a:chOff x="3227080" y="-3306118"/>
            <a:chExt cx="12014246" cy="12014246"/>
          </a:xfrm>
        </p:grpSpPr>
        <p:sp>
          <p:nvSpPr>
            <p:cNvPr id="4" name="椭圆 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" name="十字星 4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-6784416" y="-5967969"/>
            <a:ext cx="15964295" cy="15964295"/>
          </a:xfrm>
          <a:prstGeom prst="ellipse">
            <a:avLst/>
          </a:prstGeom>
          <a:gradFill>
            <a:gsLst>
              <a:gs pos="0">
                <a:srgbClr val="FF0000">
                  <a:alpha val="4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373028" y="-81781"/>
            <a:ext cx="13879561" cy="13879561"/>
          </a:xfrm>
          <a:prstGeom prst="ellipse">
            <a:avLst/>
          </a:prstGeom>
          <a:gradFill>
            <a:gsLst>
              <a:gs pos="0">
                <a:srgbClr val="00B0F0">
                  <a:alpha val="22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13786" y="-6844138"/>
            <a:ext cx="13879561" cy="13879561"/>
          </a:xfrm>
          <a:prstGeom prst="ellipse">
            <a:avLst/>
          </a:prstGeom>
          <a:gradFill>
            <a:gsLst>
              <a:gs pos="0">
                <a:srgbClr val="FFFF00">
                  <a:alpha val="34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-4148286" y="3887050"/>
            <a:ext cx="22533651" cy="3766420"/>
            <a:chOff x="-3090588" y="1379686"/>
            <a:chExt cx="16900238" cy="6088608"/>
          </a:xfrm>
          <a:effectLst>
            <a:outerShdw blurRad="190500" sx="102000" sy="102000" algn="ctr" rotWithShape="0">
              <a:schemeClr val="bg1">
                <a:alpha val="40000"/>
              </a:schemeClr>
            </a:outerShdw>
          </a:effectLst>
        </p:grpSpPr>
        <p:grpSp>
          <p:nvGrpSpPr>
            <p:cNvPr id="12" name="组合 11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22" name="椭圆 21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椭圆 22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14" name="椭圆 13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620188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3500000" y="35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4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842168" y="3773554"/>
            <a:ext cx="86258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014"/>
            <a:r>
              <a:rPr lang="en-US" altLang="zh-CN" sz="3200" b="1" dirty="0">
                <a:solidFill>
                  <a:prstClr val="white"/>
                </a:solidFill>
              </a:rPr>
              <a:t>EMBRACE THE WORLD          INHERIT THE CLASSCS</a:t>
            </a:r>
            <a:endParaRPr lang="zh-CN" altLang="en-US" sz="3200" b="1" dirty="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0657" y="2498315"/>
            <a:ext cx="8610691" cy="1477328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拥抱世界  传承经典</a:t>
            </a:r>
          </a:p>
        </p:txBody>
      </p:sp>
      <p:grpSp>
        <p:nvGrpSpPr>
          <p:cNvPr id="3" name="组合 2"/>
          <p:cNvGrpSpPr/>
          <p:nvPr/>
        </p:nvGrpSpPr>
        <p:grpSpPr>
          <a:xfrm rot="18651435">
            <a:off x="4618707" y="1951707"/>
            <a:ext cx="2954587" cy="2954587"/>
            <a:chOff x="3227080" y="-3306118"/>
            <a:chExt cx="12014246" cy="12014246"/>
          </a:xfrm>
        </p:grpSpPr>
        <p:sp>
          <p:nvSpPr>
            <p:cNvPr id="4" name="椭圆 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" name="十字星 4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-6784416" y="-5967969"/>
            <a:ext cx="15964295" cy="15964295"/>
          </a:xfrm>
          <a:prstGeom prst="ellipse">
            <a:avLst/>
          </a:prstGeom>
          <a:gradFill>
            <a:gsLst>
              <a:gs pos="0">
                <a:srgbClr val="FF0000">
                  <a:alpha val="4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373028" y="-81781"/>
            <a:ext cx="13879561" cy="13879561"/>
          </a:xfrm>
          <a:prstGeom prst="ellipse">
            <a:avLst/>
          </a:prstGeom>
          <a:gradFill>
            <a:gsLst>
              <a:gs pos="0">
                <a:srgbClr val="00B0F0">
                  <a:alpha val="22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13786" y="-6844138"/>
            <a:ext cx="13879561" cy="13879561"/>
          </a:xfrm>
          <a:prstGeom prst="ellipse">
            <a:avLst/>
          </a:prstGeom>
          <a:gradFill>
            <a:gsLst>
              <a:gs pos="0">
                <a:srgbClr val="FFFF00">
                  <a:alpha val="34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4148286" y="3887050"/>
            <a:ext cx="22533651" cy="3766420"/>
            <a:chOff x="-3090588" y="1379686"/>
            <a:chExt cx="16900238" cy="6088608"/>
          </a:xfrm>
          <a:effectLst>
            <a:outerShdw blurRad="190500" sx="102000" sy="102000" algn="ctr" rotWithShape="0">
              <a:schemeClr val="bg1">
                <a:alpha val="40000"/>
              </a:schemeClr>
            </a:outerShdw>
          </a:effectLst>
        </p:grpSpPr>
        <p:grpSp>
          <p:nvGrpSpPr>
            <p:cNvPr id="13" name="组合 12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31" name="椭圆 30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椭圆 32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椭圆 35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23" name="椭圆 22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椭圆 26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15" name="椭圆 14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084568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3500000" y="35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500" fill="hold"/>
                                        <p:tgtEl>
                                          <p:spTgt spid="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7284E-6 L 2.77778E-6 0.00031 " pathEditMode="relative" rAng="0" ptsTypes="AA">
                                      <p:cBhvr>
                                        <p:cTn id="39" dur="2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2" grpId="0"/>
      <p:bldP spid="2" grpId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 flipV="1">
            <a:off x="5604011" y="1514651"/>
            <a:ext cx="951803" cy="3765325"/>
            <a:chOff x="4163889" y="320679"/>
            <a:chExt cx="1080120" cy="4507354"/>
          </a:xfrm>
        </p:grpSpPr>
        <p:sp>
          <p:nvSpPr>
            <p:cNvPr id="7" name="等腰三角形 6"/>
            <p:cNvSpPr/>
            <p:nvPr/>
          </p:nvSpPr>
          <p:spPr>
            <a:xfrm>
              <a:off x="4174774" y="2565655"/>
              <a:ext cx="1058349" cy="2262378"/>
            </a:xfrm>
            <a:custGeom>
              <a:avLst/>
              <a:gdLst>
                <a:gd name="connsiteX0" fmla="*/ 0 w 1080120"/>
                <a:gd name="connsiteY0" fmla="*/ 2206513 h 2206513"/>
                <a:gd name="connsiteX1" fmla="*/ 540060 w 1080120"/>
                <a:gd name="connsiteY1" fmla="*/ 0 h 2206513"/>
                <a:gd name="connsiteX2" fmla="*/ 1080120 w 1080120"/>
                <a:gd name="connsiteY2" fmla="*/ 2206513 h 2206513"/>
                <a:gd name="connsiteX3" fmla="*/ 0 w 1080120"/>
                <a:gd name="connsiteY3" fmla="*/ 2206513 h 2206513"/>
                <a:gd name="connsiteX0" fmla="*/ 0 w 1080120"/>
                <a:gd name="connsiteY0" fmla="*/ 2206513 h 2262414"/>
                <a:gd name="connsiteX1" fmla="*/ 540060 w 1080120"/>
                <a:gd name="connsiteY1" fmla="*/ 0 h 2262414"/>
                <a:gd name="connsiteX2" fmla="*/ 1080120 w 1080120"/>
                <a:gd name="connsiteY2" fmla="*/ 2206513 h 2262414"/>
                <a:gd name="connsiteX3" fmla="*/ 554415 w 1080120"/>
                <a:gd name="connsiteY3" fmla="*/ 2262379 h 2262414"/>
                <a:gd name="connsiteX4" fmla="*/ 0 w 1080120"/>
                <a:gd name="connsiteY4" fmla="*/ 2206513 h 2262414"/>
                <a:gd name="connsiteX0" fmla="*/ 0 w 1080132"/>
                <a:gd name="connsiteY0" fmla="*/ 2206513 h 2394820"/>
                <a:gd name="connsiteX1" fmla="*/ 540060 w 1080132"/>
                <a:gd name="connsiteY1" fmla="*/ 0 h 2394820"/>
                <a:gd name="connsiteX2" fmla="*/ 1080120 w 1080132"/>
                <a:gd name="connsiteY2" fmla="*/ 2206513 h 2394820"/>
                <a:gd name="connsiteX3" fmla="*/ 554415 w 1080132"/>
                <a:gd name="connsiteY3" fmla="*/ 2262379 h 2394820"/>
                <a:gd name="connsiteX4" fmla="*/ 0 w 1080132"/>
                <a:gd name="connsiteY4" fmla="*/ 2206513 h 2394820"/>
                <a:gd name="connsiteX0" fmla="*/ 0 w 1080120"/>
                <a:gd name="connsiteY0" fmla="*/ 2206513 h 2269989"/>
                <a:gd name="connsiteX1" fmla="*/ 540060 w 1080120"/>
                <a:gd name="connsiteY1" fmla="*/ 0 h 2269989"/>
                <a:gd name="connsiteX2" fmla="*/ 1080120 w 1080120"/>
                <a:gd name="connsiteY2" fmla="*/ 2206513 h 2269989"/>
                <a:gd name="connsiteX3" fmla="*/ 554415 w 1080120"/>
                <a:gd name="connsiteY3" fmla="*/ 2262379 h 2269989"/>
                <a:gd name="connsiteX4" fmla="*/ 0 w 1080120"/>
                <a:gd name="connsiteY4" fmla="*/ 2206513 h 2269989"/>
                <a:gd name="connsiteX0" fmla="*/ 0 w 1080132"/>
                <a:gd name="connsiteY0" fmla="*/ 2206513 h 2394820"/>
                <a:gd name="connsiteX1" fmla="*/ 540060 w 1080132"/>
                <a:gd name="connsiteY1" fmla="*/ 0 h 2394820"/>
                <a:gd name="connsiteX2" fmla="*/ 1080120 w 1080132"/>
                <a:gd name="connsiteY2" fmla="*/ 2206513 h 2394820"/>
                <a:gd name="connsiteX3" fmla="*/ 554415 w 1080132"/>
                <a:gd name="connsiteY3" fmla="*/ 2262379 h 2394820"/>
                <a:gd name="connsiteX4" fmla="*/ 0 w 1080132"/>
                <a:gd name="connsiteY4" fmla="*/ 2206513 h 2394820"/>
                <a:gd name="connsiteX0" fmla="*/ 0 w 1080120"/>
                <a:gd name="connsiteY0" fmla="*/ 2206513 h 2266941"/>
                <a:gd name="connsiteX1" fmla="*/ 540060 w 1080120"/>
                <a:gd name="connsiteY1" fmla="*/ 0 h 2266941"/>
                <a:gd name="connsiteX2" fmla="*/ 1080120 w 1080120"/>
                <a:gd name="connsiteY2" fmla="*/ 2206513 h 2266941"/>
                <a:gd name="connsiteX3" fmla="*/ 554415 w 1080120"/>
                <a:gd name="connsiteY3" fmla="*/ 2262379 h 2266941"/>
                <a:gd name="connsiteX4" fmla="*/ 0 w 1080120"/>
                <a:gd name="connsiteY4" fmla="*/ 2206513 h 2266941"/>
                <a:gd name="connsiteX0" fmla="*/ 0 w 1080120"/>
                <a:gd name="connsiteY0" fmla="*/ 2206513 h 2262417"/>
                <a:gd name="connsiteX1" fmla="*/ 540060 w 1080120"/>
                <a:gd name="connsiteY1" fmla="*/ 0 h 2262417"/>
                <a:gd name="connsiteX2" fmla="*/ 1080120 w 1080120"/>
                <a:gd name="connsiteY2" fmla="*/ 2206513 h 2262417"/>
                <a:gd name="connsiteX3" fmla="*/ 554415 w 1080120"/>
                <a:gd name="connsiteY3" fmla="*/ 2262379 h 2262417"/>
                <a:gd name="connsiteX4" fmla="*/ 0 w 1080120"/>
                <a:gd name="connsiteY4" fmla="*/ 2206513 h 2262417"/>
                <a:gd name="connsiteX0" fmla="*/ 0 w 1080120"/>
                <a:gd name="connsiteY0" fmla="*/ 2206513 h 2262554"/>
                <a:gd name="connsiteX1" fmla="*/ 540060 w 1080120"/>
                <a:gd name="connsiteY1" fmla="*/ 0 h 2262554"/>
                <a:gd name="connsiteX2" fmla="*/ 1080120 w 1080120"/>
                <a:gd name="connsiteY2" fmla="*/ 2206513 h 2262554"/>
                <a:gd name="connsiteX3" fmla="*/ 554415 w 1080120"/>
                <a:gd name="connsiteY3" fmla="*/ 2262379 h 2262554"/>
                <a:gd name="connsiteX4" fmla="*/ 0 w 1080120"/>
                <a:gd name="connsiteY4" fmla="*/ 2206513 h 2262554"/>
                <a:gd name="connsiteX0" fmla="*/ 0 w 1080120"/>
                <a:gd name="connsiteY0" fmla="*/ 2206513 h 2262554"/>
                <a:gd name="connsiteX1" fmla="*/ 540060 w 1080120"/>
                <a:gd name="connsiteY1" fmla="*/ 0 h 2262554"/>
                <a:gd name="connsiteX2" fmla="*/ 1080120 w 1080120"/>
                <a:gd name="connsiteY2" fmla="*/ 2206513 h 2262554"/>
                <a:gd name="connsiteX3" fmla="*/ 554415 w 1080120"/>
                <a:gd name="connsiteY3" fmla="*/ 2262379 h 2262554"/>
                <a:gd name="connsiteX4" fmla="*/ 0 w 1080120"/>
                <a:gd name="connsiteY4" fmla="*/ 2206513 h 2262554"/>
                <a:gd name="connsiteX0" fmla="*/ 0 w 1069234"/>
                <a:gd name="connsiteY0" fmla="*/ 2206513 h 2262474"/>
                <a:gd name="connsiteX1" fmla="*/ 540060 w 1069234"/>
                <a:gd name="connsiteY1" fmla="*/ 0 h 2262474"/>
                <a:gd name="connsiteX2" fmla="*/ 1069234 w 1069234"/>
                <a:gd name="connsiteY2" fmla="*/ 2195029 h 2262474"/>
                <a:gd name="connsiteX3" fmla="*/ 554415 w 1069234"/>
                <a:gd name="connsiteY3" fmla="*/ 2262379 h 2262474"/>
                <a:gd name="connsiteX4" fmla="*/ 0 w 1069234"/>
                <a:gd name="connsiteY4" fmla="*/ 2206513 h 2262474"/>
                <a:gd name="connsiteX0" fmla="*/ 0 w 1058349"/>
                <a:gd name="connsiteY0" fmla="*/ 2195031 h 2262379"/>
                <a:gd name="connsiteX1" fmla="*/ 529175 w 1058349"/>
                <a:gd name="connsiteY1" fmla="*/ 0 h 2262379"/>
                <a:gd name="connsiteX2" fmla="*/ 1058349 w 1058349"/>
                <a:gd name="connsiteY2" fmla="*/ 2195029 h 2262379"/>
                <a:gd name="connsiteX3" fmla="*/ 543530 w 1058349"/>
                <a:gd name="connsiteY3" fmla="*/ 2262379 h 2262379"/>
                <a:gd name="connsiteX4" fmla="*/ 0 w 1058349"/>
                <a:gd name="connsiteY4" fmla="*/ 2195031 h 226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349" h="2262379">
                  <a:moveTo>
                    <a:pt x="0" y="2195031"/>
                  </a:moveTo>
                  <a:lnTo>
                    <a:pt x="529175" y="0"/>
                  </a:lnTo>
                  <a:lnTo>
                    <a:pt x="1058349" y="2195029"/>
                  </a:lnTo>
                  <a:cubicBezTo>
                    <a:pt x="844173" y="2227187"/>
                    <a:pt x="719921" y="2262379"/>
                    <a:pt x="543530" y="2262379"/>
                  </a:cubicBezTo>
                  <a:cubicBezTo>
                    <a:pt x="367139" y="2262379"/>
                    <a:pt x="184805" y="2225684"/>
                    <a:pt x="0" y="21950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等腰三角形 6"/>
            <p:cNvSpPr/>
            <p:nvPr/>
          </p:nvSpPr>
          <p:spPr>
            <a:xfrm flipH="1" flipV="1">
              <a:off x="4163889" y="320679"/>
              <a:ext cx="1080120" cy="2262554"/>
            </a:xfrm>
            <a:custGeom>
              <a:avLst/>
              <a:gdLst>
                <a:gd name="connsiteX0" fmla="*/ 0 w 1080120"/>
                <a:gd name="connsiteY0" fmla="*/ 2206513 h 2206513"/>
                <a:gd name="connsiteX1" fmla="*/ 540060 w 1080120"/>
                <a:gd name="connsiteY1" fmla="*/ 0 h 2206513"/>
                <a:gd name="connsiteX2" fmla="*/ 1080120 w 1080120"/>
                <a:gd name="connsiteY2" fmla="*/ 2206513 h 2206513"/>
                <a:gd name="connsiteX3" fmla="*/ 0 w 1080120"/>
                <a:gd name="connsiteY3" fmla="*/ 2206513 h 2206513"/>
                <a:gd name="connsiteX0" fmla="*/ 0 w 1080120"/>
                <a:gd name="connsiteY0" fmla="*/ 2206513 h 2262414"/>
                <a:gd name="connsiteX1" fmla="*/ 540060 w 1080120"/>
                <a:gd name="connsiteY1" fmla="*/ 0 h 2262414"/>
                <a:gd name="connsiteX2" fmla="*/ 1080120 w 1080120"/>
                <a:gd name="connsiteY2" fmla="*/ 2206513 h 2262414"/>
                <a:gd name="connsiteX3" fmla="*/ 554415 w 1080120"/>
                <a:gd name="connsiteY3" fmla="*/ 2262379 h 2262414"/>
                <a:gd name="connsiteX4" fmla="*/ 0 w 1080120"/>
                <a:gd name="connsiteY4" fmla="*/ 2206513 h 2262414"/>
                <a:gd name="connsiteX0" fmla="*/ 0 w 1080132"/>
                <a:gd name="connsiteY0" fmla="*/ 2206513 h 2394820"/>
                <a:gd name="connsiteX1" fmla="*/ 540060 w 1080132"/>
                <a:gd name="connsiteY1" fmla="*/ 0 h 2394820"/>
                <a:gd name="connsiteX2" fmla="*/ 1080120 w 1080132"/>
                <a:gd name="connsiteY2" fmla="*/ 2206513 h 2394820"/>
                <a:gd name="connsiteX3" fmla="*/ 554415 w 1080132"/>
                <a:gd name="connsiteY3" fmla="*/ 2262379 h 2394820"/>
                <a:gd name="connsiteX4" fmla="*/ 0 w 1080132"/>
                <a:gd name="connsiteY4" fmla="*/ 2206513 h 2394820"/>
                <a:gd name="connsiteX0" fmla="*/ 0 w 1080120"/>
                <a:gd name="connsiteY0" fmla="*/ 2206513 h 2269989"/>
                <a:gd name="connsiteX1" fmla="*/ 540060 w 1080120"/>
                <a:gd name="connsiteY1" fmla="*/ 0 h 2269989"/>
                <a:gd name="connsiteX2" fmla="*/ 1080120 w 1080120"/>
                <a:gd name="connsiteY2" fmla="*/ 2206513 h 2269989"/>
                <a:gd name="connsiteX3" fmla="*/ 554415 w 1080120"/>
                <a:gd name="connsiteY3" fmla="*/ 2262379 h 2269989"/>
                <a:gd name="connsiteX4" fmla="*/ 0 w 1080120"/>
                <a:gd name="connsiteY4" fmla="*/ 2206513 h 2269989"/>
                <a:gd name="connsiteX0" fmla="*/ 0 w 1080132"/>
                <a:gd name="connsiteY0" fmla="*/ 2206513 h 2394820"/>
                <a:gd name="connsiteX1" fmla="*/ 540060 w 1080132"/>
                <a:gd name="connsiteY1" fmla="*/ 0 h 2394820"/>
                <a:gd name="connsiteX2" fmla="*/ 1080120 w 1080132"/>
                <a:gd name="connsiteY2" fmla="*/ 2206513 h 2394820"/>
                <a:gd name="connsiteX3" fmla="*/ 554415 w 1080132"/>
                <a:gd name="connsiteY3" fmla="*/ 2262379 h 2394820"/>
                <a:gd name="connsiteX4" fmla="*/ 0 w 1080132"/>
                <a:gd name="connsiteY4" fmla="*/ 2206513 h 2394820"/>
                <a:gd name="connsiteX0" fmla="*/ 0 w 1080120"/>
                <a:gd name="connsiteY0" fmla="*/ 2206513 h 2266941"/>
                <a:gd name="connsiteX1" fmla="*/ 540060 w 1080120"/>
                <a:gd name="connsiteY1" fmla="*/ 0 h 2266941"/>
                <a:gd name="connsiteX2" fmla="*/ 1080120 w 1080120"/>
                <a:gd name="connsiteY2" fmla="*/ 2206513 h 2266941"/>
                <a:gd name="connsiteX3" fmla="*/ 554415 w 1080120"/>
                <a:gd name="connsiteY3" fmla="*/ 2262379 h 2266941"/>
                <a:gd name="connsiteX4" fmla="*/ 0 w 1080120"/>
                <a:gd name="connsiteY4" fmla="*/ 2206513 h 2266941"/>
                <a:gd name="connsiteX0" fmla="*/ 0 w 1080120"/>
                <a:gd name="connsiteY0" fmla="*/ 2206513 h 2262417"/>
                <a:gd name="connsiteX1" fmla="*/ 540060 w 1080120"/>
                <a:gd name="connsiteY1" fmla="*/ 0 h 2262417"/>
                <a:gd name="connsiteX2" fmla="*/ 1080120 w 1080120"/>
                <a:gd name="connsiteY2" fmla="*/ 2206513 h 2262417"/>
                <a:gd name="connsiteX3" fmla="*/ 554415 w 1080120"/>
                <a:gd name="connsiteY3" fmla="*/ 2262379 h 2262417"/>
                <a:gd name="connsiteX4" fmla="*/ 0 w 1080120"/>
                <a:gd name="connsiteY4" fmla="*/ 2206513 h 2262417"/>
                <a:gd name="connsiteX0" fmla="*/ 0 w 1080120"/>
                <a:gd name="connsiteY0" fmla="*/ 2206513 h 2262554"/>
                <a:gd name="connsiteX1" fmla="*/ 540060 w 1080120"/>
                <a:gd name="connsiteY1" fmla="*/ 0 h 2262554"/>
                <a:gd name="connsiteX2" fmla="*/ 1080120 w 1080120"/>
                <a:gd name="connsiteY2" fmla="*/ 2206513 h 2262554"/>
                <a:gd name="connsiteX3" fmla="*/ 554415 w 1080120"/>
                <a:gd name="connsiteY3" fmla="*/ 2262379 h 2262554"/>
                <a:gd name="connsiteX4" fmla="*/ 0 w 1080120"/>
                <a:gd name="connsiteY4" fmla="*/ 2206513 h 2262554"/>
                <a:gd name="connsiteX0" fmla="*/ 0 w 1080120"/>
                <a:gd name="connsiteY0" fmla="*/ 2206513 h 2262554"/>
                <a:gd name="connsiteX1" fmla="*/ 540060 w 1080120"/>
                <a:gd name="connsiteY1" fmla="*/ 0 h 2262554"/>
                <a:gd name="connsiteX2" fmla="*/ 1080120 w 1080120"/>
                <a:gd name="connsiteY2" fmla="*/ 2206513 h 2262554"/>
                <a:gd name="connsiteX3" fmla="*/ 554415 w 1080120"/>
                <a:gd name="connsiteY3" fmla="*/ 2262379 h 2262554"/>
                <a:gd name="connsiteX4" fmla="*/ 0 w 1080120"/>
                <a:gd name="connsiteY4" fmla="*/ 2206513 h 226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2262554">
                  <a:moveTo>
                    <a:pt x="0" y="2206513"/>
                  </a:moveTo>
                  <a:lnTo>
                    <a:pt x="540060" y="0"/>
                  </a:lnTo>
                  <a:lnTo>
                    <a:pt x="1080120" y="2206513"/>
                  </a:lnTo>
                  <a:cubicBezTo>
                    <a:pt x="865944" y="2238671"/>
                    <a:pt x="747241" y="2264960"/>
                    <a:pt x="554415" y="2262379"/>
                  </a:cubicBezTo>
                  <a:cubicBezTo>
                    <a:pt x="361589" y="2259798"/>
                    <a:pt x="184805" y="2237166"/>
                    <a:pt x="0" y="2206513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640971" y="2084851"/>
            <a:ext cx="2756925" cy="2756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102299" y="8353711"/>
            <a:ext cx="2179410" cy="4206200"/>
          </a:xfrm>
          <a:prstGeom prst="rect">
            <a:avLst/>
          </a:prstGeom>
          <a:noFill/>
        </p:spPr>
        <p:txBody>
          <a:bodyPr wrap="none" lIns="121904" tIns="60952" rIns="121904" bIns="60952">
            <a:spAutoFit/>
          </a:bodyPr>
          <a:lstStyle/>
          <a:p>
            <a:pPr algn="ctr" defTabSz="1219014"/>
            <a:r>
              <a:rPr lang="en-US" altLang="zh-CN" sz="265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Bauhaus 93" panose="04030905020B02020C02" pitchFamily="82" charset="0"/>
                <a:ea typeface="Microsoft YaHei UI" panose="020B0503020204020204" pitchFamily="34" charset="-122"/>
              </a:rPr>
              <a:t>2</a:t>
            </a:r>
            <a:endParaRPr lang="zh-CN" altLang="en-US" sz="26533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Bauhaus 93" panose="04030905020B02020C02" pitchFamily="82" charset="0"/>
              <a:ea typeface="Microsoft YaHei UI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233839" y="2024479"/>
            <a:ext cx="1692151" cy="2888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190319" y="1917432"/>
            <a:ext cx="1779184" cy="3043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264" t="26568" r="30444" b="32193"/>
          <a:stretch/>
        </p:blipFill>
        <p:spPr bwMode="auto">
          <a:xfrm>
            <a:off x="5169375" y="1765561"/>
            <a:ext cx="1790723" cy="328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482" t="20689" r="35036" b="38931"/>
          <a:stretch/>
        </p:blipFill>
        <p:spPr bwMode="auto">
          <a:xfrm>
            <a:off x="5263166" y="2020102"/>
            <a:ext cx="1557261" cy="2813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289" t="13082" r="31423" b="30160"/>
          <a:stretch/>
        </p:blipFill>
        <p:spPr bwMode="auto">
          <a:xfrm>
            <a:off x="5233675" y="1599323"/>
            <a:ext cx="1745773" cy="339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174" t="18427" r="26505" b="30596"/>
          <a:stretch/>
        </p:blipFill>
        <p:spPr bwMode="auto">
          <a:xfrm>
            <a:off x="5029278" y="2116169"/>
            <a:ext cx="1996148" cy="258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439" t="23264" r="28604" b="33131"/>
          <a:stretch/>
        </p:blipFill>
        <p:spPr bwMode="auto">
          <a:xfrm>
            <a:off x="4875960" y="1963653"/>
            <a:ext cx="2265552" cy="274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656" t="20410" r="30440" b="39783"/>
          <a:stretch/>
        </p:blipFill>
        <p:spPr bwMode="auto">
          <a:xfrm>
            <a:off x="4875960" y="1963656"/>
            <a:ext cx="2265552" cy="274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547" t="21158" r="28435" b="33655"/>
          <a:stretch/>
        </p:blipFill>
        <p:spPr bwMode="auto">
          <a:xfrm>
            <a:off x="5128771" y="2121890"/>
            <a:ext cx="1876040" cy="256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515" t="25235" r="33129" b="37383"/>
          <a:stretch/>
        </p:blipFill>
        <p:spPr bwMode="auto">
          <a:xfrm>
            <a:off x="4990739" y="2033094"/>
            <a:ext cx="1988709" cy="256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912" t="26483" r="31675" b="32037"/>
          <a:stretch/>
        </p:blipFill>
        <p:spPr bwMode="auto">
          <a:xfrm>
            <a:off x="4985561" y="2199188"/>
            <a:ext cx="1957728" cy="258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480" t="29073" r="30400" b="29446"/>
          <a:stretch/>
        </p:blipFill>
        <p:spPr bwMode="auto">
          <a:xfrm>
            <a:off x="4842023" y="2199188"/>
            <a:ext cx="2305568" cy="258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376" t="26717" r="28322" b="36641"/>
          <a:stretch/>
        </p:blipFill>
        <p:spPr bwMode="auto">
          <a:xfrm>
            <a:off x="4659557" y="2210915"/>
            <a:ext cx="2747752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695" t="12315" r="31166" b="33569"/>
          <a:stretch/>
        </p:blipFill>
        <p:spPr bwMode="auto">
          <a:xfrm>
            <a:off x="4977940" y="1877120"/>
            <a:ext cx="1976192" cy="313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368" t="22703" r="35264" b="38648"/>
          <a:stretch/>
        </p:blipFill>
        <p:spPr bwMode="auto">
          <a:xfrm>
            <a:off x="4936072" y="2018954"/>
            <a:ext cx="2077651" cy="2892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4" name="组合 33"/>
          <p:cNvGrpSpPr/>
          <p:nvPr/>
        </p:nvGrpSpPr>
        <p:grpSpPr>
          <a:xfrm rot="18651435">
            <a:off x="4618707" y="1951707"/>
            <a:ext cx="2954587" cy="2954587"/>
            <a:chOff x="3227080" y="-3306118"/>
            <a:chExt cx="12014246" cy="12014246"/>
          </a:xfrm>
        </p:grpSpPr>
        <p:sp>
          <p:nvSpPr>
            <p:cNvPr id="36" name="椭圆 35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十字星 36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40" name="椭圆 39" hidden="1"/>
          <p:cNvSpPr/>
          <p:nvPr/>
        </p:nvSpPr>
        <p:spPr>
          <a:xfrm>
            <a:off x="-6784416" y="-5967969"/>
            <a:ext cx="15964295" cy="15964295"/>
          </a:xfrm>
          <a:prstGeom prst="ellipse">
            <a:avLst/>
          </a:prstGeom>
          <a:gradFill>
            <a:gsLst>
              <a:gs pos="0">
                <a:srgbClr val="FF0000">
                  <a:alpha val="4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1" name="椭圆 40" hidden="1"/>
          <p:cNvSpPr/>
          <p:nvPr/>
        </p:nvSpPr>
        <p:spPr>
          <a:xfrm>
            <a:off x="2373028" y="-81781"/>
            <a:ext cx="13879561" cy="13879561"/>
          </a:xfrm>
          <a:prstGeom prst="ellipse">
            <a:avLst/>
          </a:prstGeom>
          <a:gradFill>
            <a:gsLst>
              <a:gs pos="0">
                <a:srgbClr val="00B0F0">
                  <a:alpha val="22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2" name="椭圆 41" hidden="1"/>
          <p:cNvSpPr/>
          <p:nvPr/>
        </p:nvSpPr>
        <p:spPr>
          <a:xfrm>
            <a:off x="4313786" y="-6844138"/>
            <a:ext cx="13879561" cy="13879561"/>
          </a:xfrm>
          <a:prstGeom prst="ellipse">
            <a:avLst/>
          </a:prstGeom>
          <a:gradFill>
            <a:gsLst>
              <a:gs pos="0">
                <a:srgbClr val="FFFF00">
                  <a:alpha val="34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5905333" y="8997619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" name="同心圆 2"/>
          <p:cNvSpPr/>
          <p:nvPr/>
        </p:nvSpPr>
        <p:spPr>
          <a:xfrm>
            <a:off x="4138017" y="1486104"/>
            <a:ext cx="3807587" cy="3807587"/>
          </a:xfrm>
          <a:prstGeom prst="donut">
            <a:avLst>
              <a:gd name="adj" fmla="val 16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147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" fill="hold"/>
                                        <p:tgtEl>
                                          <p:spTgt spid="34"/>
                                        </p:tgtEl>
                                      </p:cBhvr>
                                      <p:by x="3500000" y="35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3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4" presetClass="exit" presetSubtype="1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xit" presetSubtype="1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5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2" grpId="0" animBg="1"/>
      <p:bldP spid="3" grpId="0" animBg="1"/>
      <p:bldP spid="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心圆 1"/>
          <p:cNvSpPr/>
          <p:nvPr/>
        </p:nvSpPr>
        <p:spPr>
          <a:xfrm>
            <a:off x="-1315511" y="-3974848"/>
            <a:ext cx="14723053" cy="14723051"/>
          </a:xfrm>
          <a:prstGeom prst="donut">
            <a:avLst>
              <a:gd name="adj" fmla="val 12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3" name="同心圆 32"/>
          <p:cNvSpPr/>
          <p:nvPr/>
        </p:nvSpPr>
        <p:spPr>
          <a:xfrm>
            <a:off x="-1296821" y="-3997240"/>
            <a:ext cx="14723053" cy="14723051"/>
          </a:xfrm>
          <a:prstGeom prst="donut">
            <a:avLst>
              <a:gd name="adj" fmla="val 12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34" name="同心圆 33"/>
          <p:cNvSpPr/>
          <p:nvPr/>
        </p:nvSpPr>
        <p:spPr>
          <a:xfrm>
            <a:off x="-1330243" y="-3997240"/>
            <a:ext cx="14723053" cy="14723051"/>
          </a:xfrm>
          <a:prstGeom prst="donut">
            <a:avLst>
              <a:gd name="adj" fmla="val 120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black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1350" y="1468884"/>
            <a:ext cx="6969301" cy="392023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 rot="18651435">
            <a:off x="4618707" y="1951707"/>
            <a:ext cx="2954587" cy="2954587"/>
            <a:chOff x="3227080" y="-3306118"/>
            <a:chExt cx="12014246" cy="12014246"/>
          </a:xfrm>
        </p:grpSpPr>
        <p:sp>
          <p:nvSpPr>
            <p:cNvPr id="4" name="椭圆 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" name="十字星 4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-6784416" y="-5967969"/>
            <a:ext cx="15964295" cy="15964295"/>
          </a:xfrm>
          <a:prstGeom prst="ellipse">
            <a:avLst/>
          </a:prstGeom>
          <a:gradFill>
            <a:gsLst>
              <a:gs pos="0">
                <a:srgbClr val="FF0000">
                  <a:alpha val="4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373028" y="-81781"/>
            <a:ext cx="13879561" cy="13879561"/>
          </a:xfrm>
          <a:prstGeom prst="ellipse">
            <a:avLst/>
          </a:prstGeom>
          <a:gradFill>
            <a:gsLst>
              <a:gs pos="0">
                <a:srgbClr val="00B0F0">
                  <a:alpha val="22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13786" y="-6844138"/>
            <a:ext cx="13879561" cy="13879561"/>
          </a:xfrm>
          <a:prstGeom prst="ellipse">
            <a:avLst/>
          </a:prstGeom>
          <a:gradFill>
            <a:gsLst>
              <a:gs pos="0">
                <a:srgbClr val="FFFF00">
                  <a:alpha val="34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3926" y="-4827917"/>
            <a:ext cx="42531636" cy="16606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19979" y="-8476322"/>
            <a:ext cx="61690667" cy="2385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8893" y="-8656265"/>
            <a:ext cx="62885849" cy="24318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839140" y="113865"/>
            <a:ext cx="8319901" cy="522871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011180" y="3371700"/>
            <a:ext cx="8319901" cy="519581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718021" y="-2774503"/>
            <a:ext cx="8319901" cy="519581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770029" y="5179983"/>
            <a:ext cx="8319901" cy="522871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966349" y="2671628"/>
            <a:ext cx="8319901" cy="519581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905544" y="-1345479"/>
            <a:ext cx="8319901" cy="522871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739596" y="1689795"/>
            <a:ext cx="8319901" cy="522871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5900879" y="5881141"/>
            <a:ext cx="8319901" cy="522871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511933" y="5780829"/>
            <a:ext cx="8319901" cy="522871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4879456" y="-3849909"/>
            <a:ext cx="8319901" cy="519581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6982064" y="1536727"/>
            <a:ext cx="8319901" cy="522871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546844" y="-3911028"/>
            <a:ext cx="8319901" cy="522871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rgbClr val="C00000">
                  <a:alpha val="40000"/>
                </a:srgbClr>
              </a:gs>
              <a:gs pos="100000">
                <a:srgbClr val="C0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-4148286" y="3887050"/>
            <a:ext cx="22533651" cy="3766420"/>
            <a:chOff x="-3090588" y="1379686"/>
            <a:chExt cx="16900238" cy="6088608"/>
          </a:xfrm>
          <a:effectLst>
            <a:outerShdw blurRad="190500" sx="102000" sy="102000" algn="ctr" rotWithShape="0">
              <a:schemeClr val="bg1">
                <a:alpha val="40000"/>
              </a:schemeClr>
            </a:outerShdw>
          </a:effectLst>
        </p:grpSpPr>
        <p:grpSp>
          <p:nvGrpSpPr>
            <p:cNvPr id="36" name="组合 35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54" name="椭圆 53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椭圆 60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46" name="椭圆 45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椭圆 46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" name="椭圆 47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椭圆 48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1" name="椭圆 50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7" name="组合 36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38" name="椭圆 37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椭圆 39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53027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3500000" y="35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66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660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5.20769E-7 L -1.68906 -0.01581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462" y="-80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3000" fill="hold"/>
                                        <p:tgtEl>
                                          <p:spTgt spid="1331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0" presetClass="pat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66667E-6 2.22222E-6 L -2.37604 -0.01667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02" y="-83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51" dur="3000" fill="hold"/>
                                        <p:tgtEl>
                                          <p:spTgt spid="1331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0" presetClass="path" presetSubtype="0" decel="10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3.33333E-6 -2.46914E-6 L -2.39792 -0.02469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96" y="-123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Scale>
                                      <p:cBhvr>
                                        <p:cTn id="55" dur="3000" fill="hold"/>
                                        <p:tgtEl>
                                          <p:spTgt spid="1331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53" presetClass="exit" presetSubtype="54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2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2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54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2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54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2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54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2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xit" presetSubtype="54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2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2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54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2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2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xit" presetSubtype="54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2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2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xit" presetSubtype="54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2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2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xit" presetSubtype="54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2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2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2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53" presetClass="exit" presetSubtype="54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2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2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2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7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xit" presetSubtype="544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2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2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3" presetClass="exit" presetSubtype="544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2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6" dur="2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7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utoUpdateAnimBg="0"/>
      <p:bldP spid="33" grpId="0" animBg="1" autoUpdateAnimBg="0"/>
      <p:bldP spid="34" grpId="0" animBg="1" autoUpdateAnimBg="0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-2160918" y="-4827918"/>
            <a:ext cx="16513835" cy="16513835"/>
            <a:chOff x="7209104" y="-1127850"/>
            <a:chExt cx="12385376" cy="12385376"/>
          </a:xfrm>
          <a:solidFill>
            <a:srgbClr val="C00000"/>
          </a:solidFill>
        </p:grpSpPr>
        <p:grpSp>
          <p:nvGrpSpPr>
            <p:cNvPr id="24" name="组合 23"/>
            <p:cNvGrpSpPr/>
            <p:nvPr/>
          </p:nvGrpSpPr>
          <p:grpSpPr>
            <a:xfrm>
              <a:off x="7209104" y="-1127850"/>
              <a:ext cx="12385376" cy="12385376"/>
              <a:chOff x="7244680" y="-1100658"/>
              <a:chExt cx="12385376" cy="12385376"/>
            </a:xfrm>
            <a:grpFill/>
          </p:grpSpPr>
          <p:grpSp>
            <p:nvGrpSpPr>
              <p:cNvPr id="20" name="组合 19"/>
              <p:cNvGrpSpPr/>
              <p:nvPr/>
            </p:nvGrpSpPr>
            <p:grpSpPr>
              <a:xfrm>
                <a:off x="12321244" y="-1100658"/>
                <a:ext cx="2232248" cy="12385376"/>
                <a:chOff x="12168844" y="-1100658"/>
                <a:chExt cx="2232248" cy="12385376"/>
              </a:xfrm>
              <a:grpFill/>
            </p:grpSpPr>
            <p:sp>
              <p:nvSpPr>
                <p:cNvPr id="18" name="等腰三角形 17"/>
                <p:cNvSpPr/>
                <p:nvPr/>
              </p:nvSpPr>
              <p:spPr>
                <a:xfrm>
                  <a:off x="12168844" y="5092030"/>
                  <a:ext cx="2232248" cy="619268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 flipV="1">
                  <a:off x="12168844" y="-1100658"/>
                  <a:ext cx="2232248" cy="619268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 rot="16200000">
                <a:off x="12321244" y="-1100657"/>
                <a:ext cx="2232248" cy="12385376"/>
                <a:chOff x="12168844" y="-1100658"/>
                <a:chExt cx="2232248" cy="12385376"/>
              </a:xfrm>
              <a:grpFill/>
            </p:grpSpPr>
            <p:sp>
              <p:nvSpPr>
                <p:cNvPr id="22" name="等腰三角形 21"/>
                <p:cNvSpPr/>
                <p:nvPr/>
              </p:nvSpPr>
              <p:spPr>
                <a:xfrm>
                  <a:off x="12168844" y="5092030"/>
                  <a:ext cx="2232248" cy="619268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等腰三角形 22"/>
                <p:cNvSpPr/>
                <p:nvPr/>
              </p:nvSpPr>
              <p:spPr>
                <a:xfrm flipV="1">
                  <a:off x="12168844" y="-1100658"/>
                  <a:ext cx="2232248" cy="619268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>
            <a:xfrm rot="2700000">
              <a:off x="7209104" y="-1127850"/>
              <a:ext cx="12385376" cy="12385376"/>
              <a:chOff x="7244680" y="-1100658"/>
              <a:chExt cx="12385376" cy="12385376"/>
            </a:xfrm>
            <a:grpFill/>
          </p:grpSpPr>
          <p:grpSp>
            <p:nvGrpSpPr>
              <p:cNvPr id="26" name="组合 25"/>
              <p:cNvGrpSpPr/>
              <p:nvPr/>
            </p:nvGrpSpPr>
            <p:grpSpPr>
              <a:xfrm>
                <a:off x="12321244" y="-1100658"/>
                <a:ext cx="2232248" cy="12385376"/>
                <a:chOff x="12168844" y="-1100658"/>
                <a:chExt cx="2232248" cy="12385376"/>
              </a:xfrm>
              <a:grpFill/>
            </p:grpSpPr>
            <p:sp>
              <p:nvSpPr>
                <p:cNvPr id="30" name="等腰三角形 29"/>
                <p:cNvSpPr/>
                <p:nvPr/>
              </p:nvSpPr>
              <p:spPr>
                <a:xfrm>
                  <a:off x="12168844" y="5092030"/>
                  <a:ext cx="2232248" cy="619268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等腰三角形 30"/>
                <p:cNvSpPr/>
                <p:nvPr/>
              </p:nvSpPr>
              <p:spPr>
                <a:xfrm flipV="1">
                  <a:off x="12168844" y="-1100658"/>
                  <a:ext cx="2232248" cy="619268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 rot="16200000">
                <a:off x="12321244" y="-1100657"/>
                <a:ext cx="2232248" cy="12385376"/>
                <a:chOff x="12168844" y="-1100658"/>
                <a:chExt cx="2232248" cy="12385376"/>
              </a:xfrm>
              <a:grpFill/>
            </p:grpSpPr>
            <p:sp>
              <p:nvSpPr>
                <p:cNvPr id="28" name="等腰三角形 27"/>
                <p:cNvSpPr/>
                <p:nvPr/>
              </p:nvSpPr>
              <p:spPr>
                <a:xfrm>
                  <a:off x="12168844" y="5092030"/>
                  <a:ext cx="2232248" cy="619268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 flipV="1">
                  <a:off x="12168844" y="-1100658"/>
                  <a:ext cx="2232248" cy="6192688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2" name="矩形 1"/>
          <p:cNvSpPr/>
          <p:nvPr/>
        </p:nvSpPr>
        <p:spPr>
          <a:xfrm>
            <a:off x="5999990" y="1113345"/>
            <a:ext cx="192021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28491" y="4981153"/>
            <a:ext cx="192021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3249993">
            <a:off x="7609204" y="1957497"/>
            <a:ext cx="192021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3249993">
            <a:off x="4568655" y="4240091"/>
            <a:ext cx="192021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18350007" flipH="1">
            <a:off x="4482743" y="2105916"/>
            <a:ext cx="192021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18350007" flipH="1">
            <a:off x="7507642" y="4240093"/>
            <a:ext cx="192021" cy="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5174172" y="1025543"/>
            <a:ext cx="1799323" cy="1472635"/>
          </a:xfrm>
          <a:custGeom>
            <a:avLst/>
            <a:gdLst>
              <a:gd name="connsiteX0" fmla="*/ 137160 w 1478280"/>
              <a:gd name="connsiteY0" fmla="*/ 1112520 h 1143000"/>
              <a:gd name="connsiteX1" fmla="*/ 701040 w 1478280"/>
              <a:gd name="connsiteY1" fmla="*/ 899160 h 1143000"/>
              <a:gd name="connsiteX2" fmla="*/ 1234440 w 1478280"/>
              <a:gd name="connsiteY2" fmla="*/ 1143000 h 1143000"/>
              <a:gd name="connsiteX3" fmla="*/ 1478280 w 1478280"/>
              <a:gd name="connsiteY3" fmla="*/ 472440 h 1143000"/>
              <a:gd name="connsiteX4" fmla="*/ 1112520 w 1478280"/>
              <a:gd name="connsiteY4" fmla="*/ 868680 h 1143000"/>
              <a:gd name="connsiteX5" fmla="*/ 762000 w 1478280"/>
              <a:gd name="connsiteY5" fmla="*/ 685800 h 1143000"/>
              <a:gd name="connsiteX6" fmla="*/ 716280 w 1478280"/>
              <a:gd name="connsiteY6" fmla="*/ 0 h 1143000"/>
              <a:gd name="connsiteX7" fmla="*/ 594360 w 1478280"/>
              <a:gd name="connsiteY7" fmla="*/ 701040 h 1143000"/>
              <a:gd name="connsiteX8" fmla="*/ 198120 w 1478280"/>
              <a:gd name="connsiteY8" fmla="*/ 838200 h 1143000"/>
              <a:gd name="connsiteX9" fmla="*/ 0 w 1478280"/>
              <a:gd name="connsiteY9" fmla="*/ 518160 h 1143000"/>
              <a:gd name="connsiteX10" fmla="*/ 137160 w 1478280"/>
              <a:gd name="connsiteY10" fmla="*/ 1112520 h 1143000"/>
              <a:gd name="connsiteX0" fmla="*/ 137160 w 1478280"/>
              <a:gd name="connsiteY0" fmla="*/ 1112520 h 1153599"/>
              <a:gd name="connsiteX1" fmla="*/ 701040 w 1478280"/>
              <a:gd name="connsiteY1" fmla="*/ 899160 h 1153599"/>
              <a:gd name="connsiteX2" fmla="*/ 1234440 w 1478280"/>
              <a:gd name="connsiteY2" fmla="*/ 1143000 h 1153599"/>
              <a:gd name="connsiteX3" fmla="*/ 1478280 w 1478280"/>
              <a:gd name="connsiteY3" fmla="*/ 472440 h 1153599"/>
              <a:gd name="connsiteX4" fmla="*/ 1112520 w 1478280"/>
              <a:gd name="connsiteY4" fmla="*/ 868680 h 1153599"/>
              <a:gd name="connsiteX5" fmla="*/ 762000 w 1478280"/>
              <a:gd name="connsiteY5" fmla="*/ 685800 h 1153599"/>
              <a:gd name="connsiteX6" fmla="*/ 716280 w 1478280"/>
              <a:gd name="connsiteY6" fmla="*/ 0 h 1153599"/>
              <a:gd name="connsiteX7" fmla="*/ 594360 w 1478280"/>
              <a:gd name="connsiteY7" fmla="*/ 701040 h 1153599"/>
              <a:gd name="connsiteX8" fmla="*/ 198120 w 1478280"/>
              <a:gd name="connsiteY8" fmla="*/ 838200 h 1153599"/>
              <a:gd name="connsiteX9" fmla="*/ 0 w 1478280"/>
              <a:gd name="connsiteY9" fmla="*/ 518160 h 1153599"/>
              <a:gd name="connsiteX10" fmla="*/ 137160 w 1478280"/>
              <a:gd name="connsiteY10" fmla="*/ 1112520 h 1153599"/>
              <a:gd name="connsiteX0" fmla="*/ 137160 w 1478280"/>
              <a:gd name="connsiteY0" fmla="*/ 1112520 h 1143000"/>
              <a:gd name="connsiteX1" fmla="*/ 701040 w 1478280"/>
              <a:gd name="connsiteY1" fmla="*/ 899160 h 1143000"/>
              <a:gd name="connsiteX2" fmla="*/ 1234440 w 1478280"/>
              <a:gd name="connsiteY2" fmla="*/ 1143000 h 1143000"/>
              <a:gd name="connsiteX3" fmla="*/ 1478280 w 1478280"/>
              <a:gd name="connsiteY3" fmla="*/ 472440 h 1143000"/>
              <a:gd name="connsiteX4" fmla="*/ 1112520 w 1478280"/>
              <a:gd name="connsiteY4" fmla="*/ 868680 h 1143000"/>
              <a:gd name="connsiteX5" fmla="*/ 762000 w 1478280"/>
              <a:gd name="connsiteY5" fmla="*/ 685800 h 1143000"/>
              <a:gd name="connsiteX6" fmla="*/ 716280 w 1478280"/>
              <a:gd name="connsiteY6" fmla="*/ 0 h 1143000"/>
              <a:gd name="connsiteX7" fmla="*/ 594360 w 1478280"/>
              <a:gd name="connsiteY7" fmla="*/ 701040 h 1143000"/>
              <a:gd name="connsiteX8" fmla="*/ 198120 w 1478280"/>
              <a:gd name="connsiteY8" fmla="*/ 838200 h 1143000"/>
              <a:gd name="connsiteX9" fmla="*/ 0 w 1478280"/>
              <a:gd name="connsiteY9" fmla="*/ 518160 h 1143000"/>
              <a:gd name="connsiteX10" fmla="*/ 137160 w 1478280"/>
              <a:gd name="connsiteY10" fmla="*/ 1112520 h 1143000"/>
              <a:gd name="connsiteX0" fmla="*/ 137160 w 1478280"/>
              <a:gd name="connsiteY0" fmla="*/ 1112520 h 1143000"/>
              <a:gd name="connsiteX1" fmla="*/ 701040 w 1478280"/>
              <a:gd name="connsiteY1" fmla="*/ 899160 h 1143000"/>
              <a:gd name="connsiteX2" fmla="*/ 1234440 w 1478280"/>
              <a:gd name="connsiteY2" fmla="*/ 1143000 h 1143000"/>
              <a:gd name="connsiteX3" fmla="*/ 1478280 w 1478280"/>
              <a:gd name="connsiteY3" fmla="*/ 472440 h 1143000"/>
              <a:gd name="connsiteX4" fmla="*/ 1112520 w 1478280"/>
              <a:gd name="connsiteY4" fmla="*/ 868680 h 1143000"/>
              <a:gd name="connsiteX5" fmla="*/ 762000 w 1478280"/>
              <a:gd name="connsiteY5" fmla="*/ 685800 h 1143000"/>
              <a:gd name="connsiteX6" fmla="*/ 716280 w 1478280"/>
              <a:gd name="connsiteY6" fmla="*/ 0 h 1143000"/>
              <a:gd name="connsiteX7" fmla="*/ 594360 w 1478280"/>
              <a:gd name="connsiteY7" fmla="*/ 701040 h 1143000"/>
              <a:gd name="connsiteX8" fmla="*/ 198120 w 1478280"/>
              <a:gd name="connsiteY8" fmla="*/ 838200 h 1143000"/>
              <a:gd name="connsiteX9" fmla="*/ 0 w 1478280"/>
              <a:gd name="connsiteY9" fmla="*/ 518160 h 1143000"/>
              <a:gd name="connsiteX10" fmla="*/ 137160 w 1478280"/>
              <a:gd name="connsiteY10" fmla="*/ 1112520 h 1143000"/>
              <a:gd name="connsiteX0" fmla="*/ 137160 w 1478280"/>
              <a:gd name="connsiteY0" fmla="*/ 1112520 h 1130121"/>
              <a:gd name="connsiteX1" fmla="*/ 701040 w 1478280"/>
              <a:gd name="connsiteY1" fmla="*/ 899160 h 1130121"/>
              <a:gd name="connsiteX2" fmla="*/ 1182925 w 1478280"/>
              <a:gd name="connsiteY2" fmla="*/ 1130121 h 1130121"/>
              <a:gd name="connsiteX3" fmla="*/ 1478280 w 1478280"/>
              <a:gd name="connsiteY3" fmla="*/ 472440 h 1130121"/>
              <a:gd name="connsiteX4" fmla="*/ 1112520 w 1478280"/>
              <a:gd name="connsiteY4" fmla="*/ 868680 h 1130121"/>
              <a:gd name="connsiteX5" fmla="*/ 762000 w 1478280"/>
              <a:gd name="connsiteY5" fmla="*/ 685800 h 1130121"/>
              <a:gd name="connsiteX6" fmla="*/ 716280 w 1478280"/>
              <a:gd name="connsiteY6" fmla="*/ 0 h 1130121"/>
              <a:gd name="connsiteX7" fmla="*/ 594360 w 1478280"/>
              <a:gd name="connsiteY7" fmla="*/ 701040 h 1130121"/>
              <a:gd name="connsiteX8" fmla="*/ 198120 w 1478280"/>
              <a:gd name="connsiteY8" fmla="*/ 838200 h 1130121"/>
              <a:gd name="connsiteX9" fmla="*/ 0 w 1478280"/>
              <a:gd name="connsiteY9" fmla="*/ 518160 h 1130121"/>
              <a:gd name="connsiteX10" fmla="*/ 137160 w 1478280"/>
              <a:gd name="connsiteY10" fmla="*/ 1112520 h 1130121"/>
              <a:gd name="connsiteX0" fmla="*/ 137160 w 1349492"/>
              <a:gd name="connsiteY0" fmla="*/ 1112520 h 1130121"/>
              <a:gd name="connsiteX1" fmla="*/ 701040 w 1349492"/>
              <a:gd name="connsiteY1" fmla="*/ 899160 h 1130121"/>
              <a:gd name="connsiteX2" fmla="*/ 1182925 w 1349492"/>
              <a:gd name="connsiteY2" fmla="*/ 1130121 h 1130121"/>
              <a:gd name="connsiteX3" fmla="*/ 1349492 w 1349492"/>
              <a:gd name="connsiteY3" fmla="*/ 517516 h 1130121"/>
              <a:gd name="connsiteX4" fmla="*/ 1112520 w 1349492"/>
              <a:gd name="connsiteY4" fmla="*/ 868680 h 1130121"/>
              <a:gd name="connsiteX5" fmla="*/ 762000 w 1349492"/>
              <a:gd name="connsiteY5" fmla="*/ 685800 h 1130121"/>
              <a:gd name="connsiteX6" fmla="*/ 716280 w 1349492"/>
              <a:gd name="connsiteY6" fmla="*/ 0 h 1130121"/>
              <a:gd name="connsiteX7" fmla="*/ 594360 w 1349492"/>
              <a:gd name="connsiteY7" fmla="*/ 701040 h 1130121"/>
              <a:gd name="connsiteX8" fmla="*/ 198120 w 1349492"/>
              <a:gd name="connsiteY8" fmla="*/ 838200 h 1130121"/>
              <a:gd name="connsiteX9" fmla="*/ 0 w 1349492"/>
              <a:gd name="connsiteY9" fmla="*/ 518160 h 1130121"/>
              <a:gd name="connsiteX10" fmla="*/ 137160 w 1349492"/>
              <a:gd name="connsiteY10" fmla="*/ 1112520 h 1130121"/>
              <a:gd name="connsiteX0" fmla="*/ 137160 w 1349492"/>
              <a:gd name="connsiteY0" fmla="*/ 1041687 h 1059288"/>
              <a:gd name="connsiteX1" fmla="*/ 701040 w 1349492"/>
              <a:gd name="connsiteY1" fmla="*/ 828327 h 1059288"/>
              <a:gd name="connsiteX2" fmla="*/ 1182925 w 1349492"/>
              <a:gd name="connsiteY2" fmla="*/ 1059288 h 1059288"/>
              <a:gd name="connsiteX3" fmla="*/ 1349492 w 1349492"/>
              <a:gd name="connsiteY3" fmla="*/ 446683 h 1059288"/>
              <a:gd name="connsiteX4" fmla="*/ 1112520 w 1349492"/>
              <a:gd name="connsiteY4" fmla="*/ 797847 h 1059288"/>
              <a:gd name="connsiteX5" fmla="*/ 762000 w 1349492"/>
              <a:gd name="connsiteY5" fmla="*/ 614967 h 1059288"/>
              <a:gd name="connsiteX6" fmla="*/ 671204 w 1349492"/>
              <a:gd name="connsiteY6" fmla="*/ 0 h 1059288"/>
              <a:gd name="connsiteX7" fmla="*/ 594360 w 1349492"/>
              <a:gd name="connsiteY7" fmla="*/ 630207 h 1059288"/>
              <a:gd name="connsiteX8" fmla="*/ 198120 w 1349492"/>
              <a:gd name="connsiteY8" fmla="*/ 767367 h 1059288"/>
              <a:gd name="connsiteX9" fmla="*/ 0 w 1349492"/>
              <a:gd name="connsiteY9" fmla="*/ 447327 h 1059288"/>
              <a:gd name="connsiteX10" fmla="*/ 137160 w 1349492"/>
              <a:gd name="connsiteY10" fmla="*/ 1041687 h 1059288"/>
              <a:gd name="connsiteX0" fmla="*/ 137160 w 1349492"/>
              <a:gd name="connsiteY0" fmla="*/ 1041687 h 1059288"/>
              <a:gd name="connsiteX1" fmla="*/ 701040 w 1349492"/>
              <a:gd name="connsiteY1" fmla="*/ 828327 h 1059288"/>
              <a:gd name="connsiteX2" fmla="*/ 1182925 w 1349492"/>
              <a:gd name="connsiteY2" fmla="*/ 1059288 h 1059288"/>
              <a:gd name="connsiteX3" fmla="*/ 1349492 w 1349492"/>
              <a:gd name="connsiteY3" fmla="*/ 446683 h 1059288"/>
              <a:gd name="connsiteX4" fmla="*/ 1112520 w 1349492"/>
              <a:gd name="connsiteY4" fmla="*/ 797847 h 1059288"/>
              <a:gd name="connsiteX5" fmla="*/ 768440 w 1349492"/>
              <a:gd name="connsiteY5" fmla="*/ 634286 h 1059288"/>
              <a:gd name="connsiteX6" fmla="*/ 671204 w 1349492"/>
              <a:gd name="connsiteY6" fmla="*/ 0 h 1059288"/>
              <a:gd name="connsiteX7" fmla="*/ 594360 w 1349492"/>
              <a:gd name="connsiteY7" fmla="*/ 630207 h 1059288"/>
              <a:gd name="connsiteX8" fmla="*/ 198120 w 1349492"/>
              <a:gd name="connsiteY8" fmla="*/ 767367 h 1059288"/>
              <a:gd name="connsiteX9" fmla="*/ 0 w 1349492"/>
              <a:gd name="connsiteY9" fmla="*/ 447327 h 1059288"/>
              <a:gd name="connsiteX10" fmla="*/ 137160 w 1349492"/>
              <a:gd name="connsiteY10" fmla="*/ 1041687 h 1059288"/>
              <a:gd name="connsiteX0" fmla="*/ 137160 w 1349492"/>
              <a:gd name="connsiteY0" fmla="*/ 1041687 h 1059288"/>
              <a:gd name="connsiteX1" fmla="*/ 675283 w 1349492"/>
              <a:gd name="connsiteY1" fmla="*/ 854085 h 1059288"/>
              <a:gd name="connsiteX2" fmla="*/ 1182925 w 1349492"/>
              <a:gd name="connsiteY2" fmla="*/ 1059288 h 1059288"/>
              <a:gd name="connsiteX3" fmla="*/ 1349492 w 1349492"/>
              <a:gd name="connsiteY3" fmla="*/ 446683 h 1059288"/>
              <a:gd name="connsiteX4" fmla="*/ 1112520 w 1349492"/>
              <a:gd name="connsiteY4" fmla="*/ 797847 h 1059288"/>
              <a:gd name="connsiteX5" fmla="*/ 768440 w 1349492"/>
              <a:gd name="connsiteY5" fmla="*/ 634286 h 1059288"/>
              <a:gd name="connsiteX6" fmla="*/ 671204 w 1349492"/>
              <a:gd name="connsiteY6" fmla="*/ 0 h 1059288"/>
              <a:gd name="connsiteX7" fmla="*/ 594360 w 1349492"/>
              <a:gd name="connsiteY7" fmla="*/ 630207 h 1059288"/>
              <a:gd name="connsiteX8" fmla="*/ 198120 w 1349492"/>
              <a:gd name="connsiteY8" fmla="*/ 767367 h 1059288"/>
              <a:gd name="connsiteX9" fmla="*/ 0 w 1349492"/>
              <a:gd name="connsiteY9" fmla="*/ 447327 h 1059288"/>
              <a:gd name="connsiteX10" fmla="*/ 137160 w 1349492"/>
              <a:gd name="connsiteY10" fmla="*/ 1041687 h 1059288"/>
              <a:gd name="connsiteX0" fmla="*/ 137160 w 1349492"/>
              <a:gd name="connsiteY0" fmla="*/ 1041687 h 1059288"/>
              <a:gd name="connsiteX1" fmla="*/ 675283 w 1349492"/>
              <a:gd name="connsiteY1" fmla="*/ 834766 h 1059288"/>
              <a:gd name="connsiteX2" fmla="*/ 1182925 w 1349492"/>
              <a:gd name="connsiteY2" fmla="*/ 1059288 h 1059288"/>
              <a:gd name="connsiteX3" fmla="*/ 1349492 w 1349492"/>
              <a:gd name="connsiteY3" fmla="*/ 446683 h 1059288"/>
              <a:gd name="connsiteX4" fmla="*/ 1112520 w 1349492"/>
              <a:gd name="connsiteY4" fmla="*/ 797847 h 1059288"/>
              <a:gd name="connsiteX5" fmla="*/ 768440 w 1349492"/>
              <a:gd name="connsiteY5" fmla="*/ 634286 h 1059288"/>
              <a:gd name="connsiteX6" fmla="*/ 671204 w 1349492"/>
              <a:gd name="connsiteY6" fmla="*/ 0 h 1059288"/>
              <a:gd name="connsiteX7" fmla="*/ 594360 w 1349492"/>
              <a:gd name="connsiteY7" fmla="*/ 630207 h 1059288"/>
              <a:gd name="connsiteX8" fmla="*/ 198120 w 1349492"/>
              <a:gd name="connsiteY8" fmla="*/ 767367 h 1059288"/>
              <a:gd name="connsiteX9" fmla="*/ 0 w 1349492"/>
              <a:gd name="connsiteY9" fmla="*/ 447327 h 1059288"/>
              <a:gd name="connsiteX10" fmla="*/ 137160 w 1349492"/>
              <a:gd name="connsiteY10" fmla="*/ 1041687 h 1059288"/>
              <a:gd name="connsiteX0" fmla="*/ 137160 w 1349492"/>
              <a:gd name="connsiteY0" fmla="*/ 1041687 h 1059288"/>
              <a:gd name="connsiteX1" fmla="*/ 675283 w 1349492"/>
              <a:gd name="connsiteY1" fmla="*/ 854085 h 1059288"/>
              <a:gd name="connsiteX2" fmla="*/ 1182925 w 1349492"/>
              <a:gd name="connsiteY2" fmla="*/ 1059288 h 1059288"/>
              <a:gd name="connsiteX3" fmla="*/ 1349492 w 1349492"/>
              <a:gd name="connsiteY3" fmla="*/ 446683 h 1059288"/>
              <a:gd name="connsiteX4" fmla="*/ 1112520 w 1349492"/>
              <a:gd name="connsiteY4" fmla="*/ 797847 h 1059288"/>
              <a:gd name="connsiteX5" fmla="*/ 768440 w 1349492"/>
              <a:gd name="connsiteY5" fmla="*/ 634286 h 1059288"/>
              <a:gd name="connsiteX6" fmla="*/ 671204 w 1349492"/>
              <a:gd name="connsiteY6" fmla="*/ 0 h 1059288"/>
              <a:gd name="connsiteX7" fmla="*/ 594360 w 1349492"/>
              <a:gd name="connsiteY7" fmla="*/ 630207 h 1059288"/>
              <a:gd name="connsiteX8" fmla="*/ 198120 w 1349492"/>
              <a:gd name="connsiteY8" fmla="*/ 767367 h 1059288"/>
              <a:gd name="connsiteX9" fmla="*/ 0 w 1349492"/>
              <a:gd name="connsiteY9" fmla="*/ 447327 h 1059288"/>
              <a:gd name="connsiteX10" fmla="*/ 137160 w 1349492"/>
              <a:gd name="connsiteY10" fmla="*/ 1041687 h 1059288"/>
              <a:gd name="connsiteX0" fmla="*/ 137160 w 1349492"/>
              <a:gd name="connsiteY0" fmla="*/ 1041687 h 1059288"/>
              <a:gd name="connsiteX1" fmla="*/ 675283 w 1349492"/>
              <a:gd name="connsiteY1" fmla="*/ 834766 h 1059288"/>
              <a:gd name="connsiteX2" fmla="*/ 1182925 w 1349492"/>
              <a:gd name="connsiteY2" fmla="*/ 1059288 h 1059288"/>
              <a:gd name="connsiteX3" fmla="*/ 1349492 w 1349492"/>
              <a:gd name="connsiteY3" fmla="*/ 446683 h 1059288"/>
              <a:gd name="connsiteX4" fmla="*/ 1112520 w 1349492"/>
              <a:gd name="connsiteY4" fmla="*/ 797847 h 1059288"/>
              <a:gd name="connsiteX5" fmla="*/ 768440 w 1349492"/>
              <a:gd name="connsiteY5" fmla="*/ 634286 h 1059288"/>
              <a:gd name="connsiteX6" fmla="*/ 671204 w 1349492"/>
              <a:gd name="connsiteY6" fmla="*/ 0 h 1059288"/>
              <a:gd name="connsiteX7" fmla="*/ 594360 w 1349492"/>
              <a:gd name="connsiteY7" fmla="*/ 630207 h 1059288"/>
              <a:gd name="connsiteX8" fmla="*/ 198120 w 1349492"/>
              <a:gd name="connsiteY8" fmla="*/ 767367 h 1059288"/>
              <a:gd name="connsiteX9" fmla="*/ 0 w 1349492"/>
              <a:gd name="connsiteY9" fmla="*/ 447327 h 1059288"/>
              <a:gd name="connsiteX10" fmla="*/ 137160 w 1349492"/>
              <a:gd name="connsiteY10" fmla="*/ 1041687 h 1059288"/>
              <a:gd name="connsiteX0" fmla="*/ 137160 w 1349492"/>
              <a:gd name="connsiteY0" fmla="*/ 1041687 h 1059288"/>
              <a:gd name="connsiteX1" fmla="*/ 678912 w 1349492"/>
              <a:gd name="connsiteY1" fmla="*/ 860166 h 1059288"/>
              <a:gd name="connsiteX2" fmla="*/ 1182925 w 1349492"/>
              <a:gd name="connsiteY2" fmla="*/ 1059288 h 1059288"/>
              <a:gd name="connsiteX3" fmla="*/ 1349492 w 1349492"/>
              <a:gd name="connsiteY3" fmla="*/ 446683 h 1059288"/>
              <a:gd name="connsiteX4" fmla="*/ 1112520 w 1349492"/>
              <a:gd name="connsiteY4" fmla="*/ 797847 h 1059288"/>
              <a:gd name="connsiteX5" fmla="*/ 768440 w 1349492"/>
              <a:gd name="connsiteY5" fmla="*/ 634286 h 1059288"/>
              <a:gd name="connsiteX6" fmla="*/ 671204 w 1349492"/>
              <a:gd name="connsiteY6" fmla="*/ 0 h 1059288"/>
              <a:gd name="connsiteX7" fmla="*/ 594360 w 1349492"/>
              <a:gd name="connsiteY7" fmla="*/ 630207 h 1059288"/>
              <a:gd name="connsiteX8" fmla="*/ 198120 w 1349492"/>
              <a:gd name="connsiteY8" fmla="*/ 767367 h 1059288"/>
              <a:gd name="connsiteX9" fmla="*/ 0 w 1349492"/>
              <a:gd name="connsiteY9" fmla="*/ 447327 h 1059288"/>
              <a:gd name="connsiteX10" fmla="*/ 137160 w 1349492"/>
              <a:gd name="connsiteY10" fmla="*/ 1041687 h 1059288"/>
              <a:gd name="connsiteX0" fmla="*/ 137160 w 1349492"/>
              <a:gd name="connsiteY0" fmla="*/ 1041687 h 1104476"/>
              <a:gd name="connsiteX1" fmla="*/ 678912 w 1349492"/>
              <a:gd name="connsiteY1" fmla="*/ 860166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768440 w 1349492"/>
              <a:gd name="connsiteY5" fmla="*/ 634286 h 1104476"/>
              <a:gd name="connsiteX6" fmla="*/ 671204 w 1349492"/>
              <a:gd name="connsiteY6" fmla="*/ 0 h 1104476"/>
              <a:gd name="connsiteX7" fmla="*/ 594360 w 1349492"/>
              <a:gd name="connsiteY7" fmla="*/ 630207 h 1104476"/>
              <a:gd name="connsiteX8" fmla="*/ 198120 w 1349492"/>
              <a:gd name="connsiteY8" fmla="*/ 767367 h 1104476"/>
              <a:gd name="connsiteX9" fmla="*/ 0 w 1349492"/>
              <a:gd name="connsiteY9" fmla="*/ 447327 h 1104476"/>
              <a:gd name="connsiteX10" fmla="*/ 137160 w 1349492"/>
              <a:gd name="connsiteY10" fmla="*/ 1041687 h 1104476"/>
              <a:gd name="connsiteX0" fmla="*/ 166400 w 1349492"/>
              <a:gd name="connsiteY0" fmla="*/ 1081559 h 1104476"/>
              <a:gd name="connsiteX1" fmla="*/ 678912 w 1349492"/>
              <a:gd name="connsiteY1" fmla="*/ 860166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768440 w 1349492"/>
              <a:gd name="connsiteY5" fmla="*/ 634286 h 1104476"/>
              <a:gd name="connsiteX6" fmla="*/ 671204 w 1349492"/>
              <a:gd name="connsiteY6" fmla="*/ 0 h 1104476"/>
              <a:gd name="connsiteX7" fmla="*/ 594360 w 1349492"/>
              <a:gd name="connsiteY7" fmla="*/ 630207 h 1104476"/>
              <a:gd name="connsiteX8" fmla="*/ 198120 w 1349492"/>
              <a:gd name="connsiteY8" fmla="*/ 767367 h 1104476"/>
              <a:gd name="connsiteX9" fmla="*/ 0 w 1349492"/>
              <a:gd name="connsiteY9" fmla="*/ 447327 h 1104476"/>
              <a:gd name="connsiteX10" fmla="*/ 166400 w 1349492"/>
              <a:gd name="connsiteY10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60166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768440 w 1349492"/>
              <a:gd name="connsiteY5" fmla="*/ 634286 h 1104476"/>
              <a:gd name="connsiteX6" fmla="*/ 671204 w 1349492"/>
              <a:gd name="connsiteY6" fmla="*/ 0 h 1104476"/>
              <a:gd name="connsiteX7" fmla="*/ 594360 w 1349492"/>
              <a:gd name="connsiteY7" fmla="*/ 630207 h 1104476"/>
              <a:gd name="connsiteX8" fmla="*/ 198120 w 1349492"/>
              <a:gd name="connsiteY8" fmla="*/ 767367 h 1104476"/>
              <a:gd name="connsiteX9" fmla="*/ 0 w 1349492"/>
              <a:gd name="connsiteY9" fmla="*/ 447327 h 1104476"/>
              <a:gd name="connsiteX10" fmla="*/ 166400 w 1349492"/>
              <a:gd name="connsiteY10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60166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768440 w 1349492"/>
              <a:gd name="connsiteY5" fmla="*/ 634286 h 1104476"/>
              <a:gd name="connsiteX6" fmla="*/ 671204 w 1349492"/>
              <a:gd name="connsiteY6" fmla="*/ 0 h 1104476"/>
              <a:gd name="connsiteX7" fmla="*/ 594360 w 1349492"/>
              <a:gd name="connsiteY7" fmla="*/ 630207 h 1104476"/>
              <a:gd name="connsiteX8" fmla="*/ 198120 w 1349492"/>
              <a:gd name="connsiteY8" fmla="*/ 767367 h 1104476"/>
              <a:gd name="connsiteX9" fmla="*/ 0 w 1349492"/>
              <a:gd name="connsiteY9" fmla="*/ 447327 h 1104476"/>
              <a:gd name="connsiteX10" fmla="*/ 166400 w 1349492"/>
              <a:gd name="connsiteY10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60166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768440 w 1349492"/>
              <a:gd name="connsiteY5" fmla="*/ 634286 h 1104476"/>
              <a:gd name="connsiteX6" fmla="*/ 671204 w 1349492"/>
              <a:gd name="connsiteY6" fmla="*/ 0 h 1104476"/>
              <a:gd name="connsiteX7" fmla="*/ 594360 w 1349492"/>
              <a:gd name="connsiteY7" fmla="*/ 630207 h 1104476"/>
              <a:gd name="connsiteX8" fmla="*/ 198120 w 1349492"/>
              <a:gd name="connsiteY8" fmla="*/ 767367 h 1104476"/>
              <a:gd name="connsiteX9" fmla="*/ 0 w 1349492"/>
              <a:gd name="connsiteY9" fmla="*/ 447327 h 1104476"/>
              <a:gd name="connsiteX10" fmla="*/ 166400 w 1349492"/>
              <a:gd name="connsiteY10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3457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768440 w 1349492"/>
              <a:gd name="connsiteY5" fmla="*/ 634286 h 1104476"/>
              <a:gd name="connsiteX6" fmla="*/ 671204 w 1349492"/>
              <a:gd name="connsiteY6" fmla="*/ 0 h 1104476"/>
              <a:gd name="connsiteX7" fmla="*/ 594360 w 1349492"/>
              <a:gd name="connsiteY7" fmla="*/ 630207 h 1104476"/>
              <a:gd name="connsiteX8" fmla="*/ 198120 w 1349492"/>
              <a:gd name="connsiteY8" fmla="*/ 767367 h 1104476"/>
              <a:gd name="connsiteX9" fmla="*/ 0 w 1349492"/>
              <a:gd name="connsiteY9" fmla="*/ 447327 h 1104476"/>
              <a:gd name="connsiteX10" fmla="*/ 166400 w 1349492"/>
              <a:gd name="connsiteY10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66659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768440 w 1349492"/>
              <a:gd name="connsiteY5" fmla="*/ 634286 h 1104476"/>
              <a:gd name="connsiteX6" fmla="*/ 671204 w 1349492"/>
              <a:gd name="connsiteY6" fmla="*/ 0 h 1104476"/>
              <a:gd name="connsiteX7" fmla="*/ 594360 w 1349492"/>
              <a:gd name="connsiteY7" fmla="*/ 630207 h 1104476"/>
              <a:gd name="connsiteX8" fmla="*/ 198120 w 1349492"/>
              <a:gd name="connsiteY8" fmla="*/ 767367 h 1104476"/>
              <a:gd name="connsiteX9" fmla="*/ 0 w 1349492"/>
              <a:gd name="connsiteY9" fmla="*/ 447327 h 1104476"/>
              <a:gd name="connsiteX10" fmla="*/ 166400 w 1349492"/>
              <a:gd name="connsiteY10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768440 w 1349492"/>
              <a:gd name="connsiteY5" fmla="*/ 634286 h 1104476"/>
              <a:gd name="connsiteX6" fmla="*/ 671204 w 1349492"/>
              <a:gd name="connsiteY6" fmla="*/ 0 h 1104476"/>
              <a:gd name="connsiteX7" fmla="*/ 594360 w 1349492"/>
              <a:gd name="connsiteY7" fmla="*/ 630207 h 1104476"/>
              <a:gd name="connsiteX8" fmla="*/ 198120 w 1349492"/>
              <a:gd name="connsiteY8" fmla="*/ 767367 h 1104476"/>
              <a:gd name="connsiteX9" fmla="*/ 0 w 1349492"/>
              <a:gd name="connsiteY9" fmla="*/ 447327 h 1104476"/>
              <a:gd name="connsiteX10" fmla="*/ 166400 w 1349492"/>
              <a:gd name="connsiteY10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818533 w 1349492"/>
              <a:gd name="connsiteY5" fmla="*/ 655988 h 1104476"/>
              <a:gd name="connsiteX6" fmla="*/ 768440 w 1349492"/>
              <a:gd name="connsiteY6" fmla="*/ 634286 h 1104476"/>
              <a:gd name="connsiteX7" fmla="*/ 671204 w 1349492"/>
              <a:gd name="connsiteY7" fmla="*/ 0 h 1104476"/>
              <a:gd name="connsiteX8" fmla="*/ 594360 w 1349492"/>
              <a:gd name="connsiteY8" fmla="*/ 630207 h 1104476"/>
              <a:gd name="connsiteX9" fmla="*/ 198120 w 1349492"/>
              <a:gd name="connsiteY9" fmla="*/ 767367 h 1104476"/>
              <a:gd name="connsiteX10" fmla="*/ 0 w 1349492"/>
              <a:gd name="connsiteY10" fmla="*/ 447327 h 1104476"/>
              <a:gd name="connsiteX11" fmla="*/ 166400 w 1349492"/>
              <a:gd name="connsiteY11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818533 w 1349492"/>
              <a:gd name="connsiteY5" fmla="*/ 655988 h 1104476"/>
              <a:gd name="connsiteX6" fmla="*/ 768440 w 1349492"/>
              <a:gd name="connsiteY6" fmla="*/ 634286 h 1104476"/>
              <a:gd name="connsiteX7" fmla="*/ 671204 w 1349492"/>
              <a:gd name="connsiteY7" fmla="*/ 0 h 1104476"/>
              <a:gd name="connsiteX8" fmla="*/ 594360 w 1349492"/>
              <a:gd name="connsiteY8" fmla="*/ 630207 h 1104476"/>
              <a:gd name="connsiteX9" fmla="*/ 543193 w 1349492"/>
              <a:gd name="connsiteY9" fmla="*/ 649190 h 1104476"/>
              <a:gd name="connsiteX10" fmla="*/ 198120 w 1349492"/>
              <a:gd name="connsiteY10" fmla="*/ 767367 h 1104476"/>
              <a:gd name="connsiteX11" fmla="*/ 0 w 1349492"/>
              <a:gd name="connsiteY11" fmla="*/ 447327 h 1104476"/>
              <a:gd name="connsiteX12" fmla="*/ 166400 w 1349492"/>
              <a:gd name="connsiteY12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1049683 w 1349492"/>
              <a:gd name="connsiteY5" fmla="*/ 761365 h 1104476"/>
              <a:gd name="connsiteX6" fmla="*/ 818533 w 1349492"/>
              <a:gd name="connsiteY6" fmla="*/ 655988 h 1104476"/>
              <a:gd name="connsiteX7" fmla="*/ 768440 w 1349492"/>
              <a:gd name="connsiteY7" fmla="*/ 634286 h 1104476"/>
              <a:gd name="connsiteX8" fmla="*/ 671204 w 1349492"/>
              <a:gd name="connsiteY8" fmla="*/ 0 h 1104476"/>
              <a:gd name="connsiteX9" fmla="*/ 594360 w 1349492"/>
              <a:gd name="connsiteY9" fmla="*/ 630207 h 1104476"/>
              <a:gd name="connsiteX10" fmla="*/ 543193 w 1349492"/>
              <a:gd name="connsiteY10" fmla="*/ 649190 h 1104476"/>
              <a:gd name="connsiteX11" fmla="*/ 198120 w 1349492"/>
              <a:gd name="connsiteY11" fmla="*/ 767367 h 1104476"/>
              <a:gd name="connsiteX12" fmla="*/ 0 w 1349492"/>
              <a:gd name="connsiteY12" fmla="*/ 447327 h 1104476"/>
              <a:gd name="connsiteX13" fmla="*/ 166400 w 1349492"/>
              <a:gd name="connsiteY13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1049683 w 1349492"/>
              <a:gd name="connsiteY5" fmla="*/ 761365 h 1104476"/>
              <a:gd name="connsiteX6" fmla="*/ 818533 w 1349492"/>
              <a:gd name="connsiteY6" fmla="*/ 655988 h 1104476"/>
              <a:gd name="connsiteX7" fmla="*/ 768440 w 1349492"/>
              <a:gd name="connsiteY7" fmla="*/ 634286 h 1104476"/>
              <a:gd name="connsiteX8" fmla="*/ 671204 w 1349492"/>
              <a:gd name="connsiteY8" fmla="*/ 0 h 1104476"/>
              <a:gd name="connsiteX9" fmla="*/ 594360 w 1349492"/>
              <a:gd name="connsiteY9" fmla="*/ 630207 h 1104476"/>
              <a:gd name="connsiteX10" fmla="*/ 543193 w 1349492"/>
              <a:gd name="connsiteY10" fmla="*/ 649190 h 1104476"/>
              <a:gd name="connsiteX11" fmla="*/ 274652 w 1349492"/>
              <a:gd name="connsiteY11" fmla="*/ 737570 h 1104476"/>
              <a:gd name="connsiteX12" fmla="*/ 198120 w 1349492"/>
              <a:gd name="connsiteY12" fmla="*/ 767367 h 1104476"/>
              <a:gd name="connsiteX13" fmla="*/ 0 w 1349492"/>
              <a:gd name="connsiteY13" fmla="*/ 447327 h 1104476"/>
              <a:gd name="connsiteX14" fmla="*/ 166400 w 1349492"/>
              <a:gd name="connsiteY14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1049683 w 1349492"/>
              <a:gd name="connsiteY5" fmla="*/ 761365 h 1104476"/>
              <a:gd name="connsiteX6" fmla="*/ 818533 w 1349492"/>
              <a:gd name="connsiteY6" fmla="*/ 655988 h 1104476"/>
              <a:gd name="connsiteX7" fmla="*/ 768440 w 1349492"/>
              <a:gd name="connsiteY7" fmla="*/ 634286 h 1104476"/>
              <a:gd name="connsiteX8" fmla="*/ 671204 w 1349492"/>
              <a:gd name="connsiteY8" fmla="*/ 0 h 1104476"/>
              <a:gd name="connsiteX9" fmla="*/ 594360 w 1349492"/>
              <a:gd name="connsiteY9" fmla="*/ 630207 h 1104476"/>
              <a:gd name="connsiteX10" fmla="*/ 543193 w 1349492"/>
              <a:gd name="connsiteY10" fmla="*/ 649190 h 1104476"/>
              <a:gd name="connsiteX11" fmla="*/ 390227 w 1349492"/>
              <a:gd name="connsiteY11" fmla="*/ 693380 h 1104476"/>
              <a:gd name="connsiteX12" fmla="*/ 274652 w 1349492"/>
              <a:gd name="connsiteY12" fmla="*/ 737570 h 1104476"/>
              <a:gd name="connsiteX13" fmla="*/ 198120 w 1349492"/>
              <a:gd name="connsiteY13" fmla="*/ 767367 h 1104476"/>
              <a:gd name="connsiteX14" fmla="*/ 0 w 1349492"/>
              <a:gd name="connsiteY14" fmla="*/ 447327 h 1104476"/>
              <a:gd name="connsiteX15" fmla="*/ 166400 w 1349492"/>
              <a:gd name="connsiteY15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1049683 w 1349492"/>
              <a:gd name="connsiteY5" fmla="*/ 761365 h 1104476"/>
              <a:gd name="connsiteX6" fmla="*/ 940906 w 1349492"/>
              <a:gd name="connsiteY6" fmla="*/ 706977 h 1104476"/>
              <a:gd name="connsiteX7" fmla="*/ 818533 w 1349492"/>
              <a:gd name="connsiteY7" fmla="*/ 655988 h 1104476"/>
              <a:gd name="connsiteX8" fmla="*/ 768440 w 1349492"/>
              <a:gd name="connsiteY8" fmla="*/ 634286 h 1104476"/>
              <a:gd name="connsiteX9" fmla="*/ 671204 w 1349492"/>
              <a:gd name="connsiteY9" fmla="*/ 0 h 1104476"/>
              <a:gd name="connsiteX10" fmla="*/ 594360 w 1349492"/>
              <a:gd name="connsiteY10" fmla="*/ 630207 h 1104476"/>
              <a:gd name="connsiteX11" fmla="*/ 543193 w 1349492"/>
              <a:gd name="connsiteY11" fmla="*/ 649190 h 1104476"/>
              <a:gd name="connsiteX12" fmla="*/ 390227 w 1349492"/>
              <a:gd name="connsiteY12" fmla="*/ 693380 h 1104476"/>
              <a:gd name="connsiteX13" fmla="*/ 274652 w 1349492"/>
              <a:gd name="connsiteY13" fmla="*/ 737570 h 1104476"/>
              <a:gd name="connsiteX14" fmla="*/ 198120 w 1349492"/>
              <a:gd name="connsiteY14" fmla="*/ 767367 h 1104476"/>
              <a:gd name="connsiteX15" fmla="*/ 0 w 1349492"/>
              <a:gd name="connsiteY15" fmla="*/ 447327 h 1104476"/>
              <a:gd name="connsiteX16" fmla="*/ 166400 w 1349492"/>
              <a:gd name="connsiteY16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1049683 w 1349492"/>
              <a:gd name="connsiteY5" fmla="*/ 761365 h 1104476"/>
              <a:gd name="connsiteX6" fmla="*/ 1070077 w 1349492"/>
              <a:gd name="connsiteY6" fmla="*/ 295667 h 1104476"/>
              <a:gd name="connsiteX7" fmla="*/ 818533 w 1349492"/>
              <a:gd name="connsiteY7" fmla="*/ 655988 h 1104476"/>
              <a:gd name="connsiteX8" fmla="*/ 768440 w 1349492"/>
              <a:gd name="connsiteY8" fmla="*/ 634286 h 1104476"/>
              <a:gd name="connsiteX9" fmla="*/ 671204 w 1349492"/>
              <a:gd name="connsiteY9" fmla="*/ 0 h 1104476"/>
              <a:gd name="connsiteX10" fmla="*/ 594360 w 1349492"/>
              <a:gd name="connsiteY10" fmla="*/ 630207 h 1104476"/>
              <a:gd name="connsiteX11" fmla="*/ 543193 w 1349492"/>
              <a:gd name="connsiteY11" fmla="*/ 649190 h 1104476"/>
              <a:gd name="connsiteX12" fmla="*/ 390227 w 1349492"/>
              <a:gd name="connsiteY12" fmla="*/ 693380 h 1104476"/>
              <a:gd name="connsiteX13" fmla="*/ 274652 w 1349492"/>
              <a:gd name="connsiteY13" fmla="*/ 737570 h 1104476"/>
              <a:gd name="connsiteX14" fmla="*/ 198120 w 1349492"/>
              <a:gd name="connsiteY14" fmla="*/ 767367 h 1104476"/>
              <a:gd name="connsiteX15" fmla="*/ 0 w 1349492"/>
              <a:gd name="connsiteY15" fmla="*/ 447327 h 1104476"/>
              <a:gd name="connsiteX16" fmla="*/ 166400 w 1349492"/>
              <a:gd name="connsiteY16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1049683 w 1349492"/>
              <a:gd name="connsiteY5" fmla="*/ 761365 h 1104476"/>
              <a:gd name="connsiteX6" fmla="*/ 1070077 w 1349492"/>
              <a:gd name="connsiteY6" fmla="*/ 295667 h 1104476"/>
              <a:gd name="connsiteX7" fmla="*/ 818533 w 1349492"/>
              <a:gd name="connsiteY7" fmla="*/ 655988 h 1104476"/>
              <a:gd name="connsiteX8" fmla="*/ 768440 w 1349492"/>
              <a:gd name="connsiteY8" fmla="*/ 634286 h 1104476"/>
              <a:gd name="connsiteX9" fmla="*/ 671204 w 1349492"/>
              <a:gd name="connsiteY9" fmla="*/ 0 h 1104476"/>
              <a:gd name="connsiteX10" fmla="*/ 594360 w 1349492"/>
              <a:gd name="connsiteY10" fmla="*/ 630207 h 1104476"/>
              <a:gd name="connsiteX11" fmla="*/ 543193 w 1349492"/>
              <a:gd name="connsiteY11" fmla="*/ 649190 h 1104476"/>
              <a:gd name="connsiteX12" fmla="*/ 301847 w 1349492"/>
              <a:gd name="connsiteY12" fmla="*/ 322861 h 1104476"/>
              <a:gd name="connsiteX13" fmla="*/ 274652 w 1349492"/>
              <a:gd name="connsiteY13" fmla="*/ 737570 h 1104476"/>
              <a:gd name="connsiteX14" fmla="*/ 198120 w 1349492"/>
              <a:gd name="connsiteY14" fmla="*/ 767367 h 1104476"/>
              <a:gd name="connsiteX15" fmla="*/ 0 w 1349492"/>
              <a:gd name="connsiteY15" fmla="*/ 447327 h 1104476"/>
              <a:gd name="connsiteX16" fmla="*/ 166400 w 1349492"/>
              <a:gd name="connsiteY16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1049683 w 1349492"/>
              <a:gd name="connsiteY5" fmla="*/ 761365 h 1104476"/>
              <a:gd name="connsiteX6" fmla="*/ 1070077 w 1349492"/>
              <a:gd name="connsiteY6" fmla="*/ 295667 h 1104476"/>
              <a:gd name="connsiteX7" fmla="*/ 866122 w 1349492"/>
              <a:gd name="connsiteY7" fmla="*/ 669585 h 1104476"/>
              <a:gd name="connsiteX8" fmla="*/ 768440 w 1349492"/>
              <a:gd name="connsiteY8" fmla="*/ 634286 h 1104476"/>
              <a:gd name="connsiteX9" fmla="*/ 671204 w 1349492"/>
              <a:gd name="connsiteY9" fmla="*/ 0 h 1104476"/>
              <a:gd name="connsiteX10" fmla="*/ 594360 w 1349492"/>
              <a:gd name="connsiteY10" fmla="*/ 630207 h 1104476"/>
              <a:gd name="connsiteX11" fmla="*/ 543193 w 1349492"/>
              <a:gd name="connsiteY11" fmla="*/ 649190 h 1104476"/>
              <a:gd name="connsiteX12" fmla="*/ 301847 w 1349492"/>
              <a:gd name="connsiteY12" fmla="*/ 322861 h 1104476"/>
              <a:gd name="connsiteX13" fmla="*/ 274652 w 1349492"/>
              <a:gd name="connsiteY13" fmla="*/ 737570 h 1104476"/>
              <a:gd name="connsiteX14" fmla="*/ 198120 w 1349492"/>
              <a:gd name="connsiteY14" fmla="*/ 767367 h 1104476"/>
              <a:gd name="connsiteX15" fmla="*/ 0 w 1349492"/>
              <a:gd name="connsiteY15" fmla="*/ 447327 h 1104476"/>
              <a:gd name="connsiteX16" fmla="*/ 166400 w 1349492"/>
              <a:gd name="connsiteY16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1049683 w 1349492"/>
              <a:gd name="connsiteY5" fmla="*/ 761365 h 1104476"/>
              <a:gd name="connsiteX6" fmla="*/ 1070077 w 1349492"/>
              <a:gd name="connsiteY6" fmla="*/ 295667 h 1104476"/>
              <a:gd name="connsiteX7" fmla="*/ 866122 w 1349492"/>
              <a:gd name="connsiteY7" fmla="*/ 669585 h 1104476"/>
              <a:gd name="connsiteX8" fmla="*/ 768440 w 1349492"/>
              <a:gd name="connsiteY8" fmla="*/ 634286 h 1104476"/>
              <a:gd name="connsiteX9" fmla="*/ 671204 w 1349492"/>
              <a:gd name="connsiteY9" fmla="*/ 0 h 1104476"/>
              <a:gd name="connsiteX10" fmla="*/ 594360 w 1349492"/>
              <a:gd name="connsiteY10" fmla="*/ 630207 h 1104476"/>
              <a:gd name="connsiteX11" fmla="*/ 488805 w 1349492"/>
              <a:gd name="connsiteY11" fmla="*/ 659387 h 1104476"/>
              <a:gd name="connsiteX12" fmla="*/ 301847 w 1349492"/>
              <a:gd name="connsiteY12" fmla="*/ 322861 h 1104476"/>
              <a:gd name="connsiteX13" fmla="*/ 274652 w 1349492"/>
              <a:gd name="connsiteY13" fmla="*/ 737570 h 1104476"/>
              <a:gd name="connsiteX14" fmla="*/ 198120 w 1349492"/>
              <a:gd name="connsiteY14" fmla="*/ 767367 h 1104476"/>
              <a:gd name="connsiteX15" fmla="*/ 0 w 1349492"/>
              <a:gd name="connsiteY15" fmla="*/ 447327 h 1104476"/>
              <a:gd name="connsiteX16" fmla="*/ 166400 w 1349492"/>
              <a:gd name="connsiteY16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1025888 w 1349492"/>
              <a:gd name="connsiteY5" fmla="*/ 737570 h 1104476"/>
              <a:gd name="connsiteX6" fmla="*/ 1070077 w 1349492"/>
              <a:gd name="connsiteY6" fmla="*/ 295667 h 1104476"/>
              <a:gd name="connsiteX7" fmla="*/ 866122 w 1349492"/>
              <a:gd name="connsiteY7" fmla="*/ 669585 h 1104476"/>
              <a:gd name="connsiteX8" fmla="*/ 768440 w 1349492"/>
              <a:gd name="connsiteY8" fmla="*/ 634286 h 1104476"/>
              <a:gd name="connsiteX9" fmla="*/ 671204 w 1349492"/>
              <a:gd name="connsiteY9" fmla="*/ 0 h 1104476"/>
              <a:gd name="connsiteX10" fmla="*/ 594360 w 1349492"/>
              <a:gd name="connsiteY10" fmla="*/ 630207 h 1104476"/>
              <a:gd name="connsiteX11" fmla="*/ 488805 w 1349492"/>
              <a:gd name="connsiteY11" fmla="*/ 659387 h 1104476"/>
              <a:gd name="connsiteX12" fmla="*/ 301847 w 1349492"/>
              <a:gd name="connsiteY12" fmla="*/ 322861 h 1104476"/>
              <a:gd name="connsiteX13" fmla="*/ 274652 w 1349492"/>
              <a:gd name="connsiteY13" fmla="*/ 737570 h 1104476"/>
              <a:gd name="connsiteX14" fmla="*/ 198120 w 1349492"/>
              <a:gd name="connsiteY14" fmla="*/ 767367 h 1104476"/>
              <a:gd name="connsiteX15" fmla="*/ 0 w 1349492"/>
              <a:gd name="connsiteY15" fmla="*/ 447327 h 1104476"/>
              <a:gd name="connsiteX16" fmla="*/ 166400 w 1349492"/>
              <a:gd name="connsiteY16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1025888 w 1349492"/>
              <a:gd name="connsiteY5" fmla="*/ 737570 h 1104476"/>
              <a:gd name="connsiteX6" fmla="*/ 1070077 w 1349492"/>
              <a:gd name="connsiteY6" fmla="*/ 295667 h 1104476"/>
              <a:gd name="connsiteX7" fmla="*/ 866122 w 1349492"/>
              <a:gd name="connsiteY7" fmla="*/ 669585 h 1104476"/>
              <a:gd name="connsiteX8" fmla="*/ 768440 w 1349492"/>
              <a:gd name="connsiteY8" fmla="*/ 634286 h 1104476"/>
              <a:gd name="connsiteX9" fmla="*/ 671204 w 1349492"/>
              <a:gd name="connsiteY9" fmla="*/ 0 h 1104476"/>
              <a:gd name="connsiteX10" fmla="*/ 594360 w 1349492"/>
              <a:gd name="connsiteY10" fmla="*/ 630207 h 1104476"/>
              <a:gd name="connsiteX11" fmla="*/ 488805 w 1349492"/>
              <a:gd name="connsiteY11" fmla="*/ 659387 h 1104476"/>
              <a:gd name="connsiteX12" fmla="*/ 301847 w 1349492"/>
              <a:gd name="connsiteY12" fmla="*/ 322861 h 1104476"/>
              <a:gd name="connsiteX13" fmla="*/ 318842 w 1349492"/>
              <a:gd name="connsiteY13" fmla="*/ 723973 h 1104476"/>
              <a:gd name="connsiteX14" fmla="*/ 198120 w 1349492"/>
              <a:gd name="connsiteY14" fmla="*/ 767367 h 1104476"/>
              <a:gd name="connsiteX15" fmla="*/ 0 w 1349492"/>
              <a:gd name="connsiteY15" fmla="*/ 447327 h 1104476"/>
              <a:gd name="connsiteX16" fmla="*/ 166400 w 1349492"/>
              <a:gd name="connsiteY16" fmla="*/ 1081559 h 1104476"/>
              <a:gd name="connsiteX0" fmla="*/ 166400 w 1349492"/>
              <a:gd name="connsiteY0" fmla="*/ 1081559 h 1104476"/>
              <a:gd name="connsiteX1" fmla="*/ 678912 w 1349492"/>
              <a:gd name="connsiteY1" fmla="*/ 870058 h 1104476"/>
              <a:gd name="connsiteX2" fmla="*/ 1164318 w 1349492"/>
              <a:gd name="connsiteY2" fmla="*/ 1104476 h 1104476"/>
              <a:gd name="connsiteX3" fmla="*/ 1349492 w 1349492"/>
              <a:gd name="connsiteY3" fmla="*/ 446683 h 1104476"/>
              <a:gd name="connsiteX4" fmla="*/ 1112520 w 1349492"/>
              <a:gd name="connsiteY4" fmla="*/ 797847 h 1104476"/>
              <a:gd name="connsiteX5" fmla="*/ 1025888 w 1349492"/>
              <a:gd name="connsiteY5" fmla="*/ 737570 h 1104476"/>
              <a:gd name="connsiteX6" fmla="*/ 1070077 w 1349492"/>
              <a:gd name="connsiteY6" fmla="*/ 295667 h 1104476"/>
              <a:gd name="connsiteX7" fmla="*/ 866122 w 1349492"/>
              <a:gd name="connsiteY7" fmla="*/ 669585 h 1104476"/>
              <a:gd name="connsiteX8" fmla="*/ 768440 w 1349492"/>
              <a:gd name="connsiteY8" fmla="*/ 634286 h 1104476"/>
              <a:gd name="connsiteX9" fmla="*/ 671204 w 1349492"/>
              <a:gd name="connsiteY9" fmla="*/ 0 h 1104476"/>
              <a:gd name="connsiteX10" fmla="*/ 594360 w 1349492"/>
              <a:gd name="connsiteY10" fmla="*/ 630207 h 1104476"/>
              <a:gd name="connsiteX11" fmla="*/ 488805 w 1349492"/>
              <a:gd name="connsiteY11" fmla="*/ 659387 h 1104476"/>
              <a:gd name="connsiteX12" fmla="*/ 301847 w 1349492"/>
              <a:gd name="connsiteY12" fmla="*/ 322861 h 1104476"/>
              <a:gd name="connsiteX13" fmla="*/ 318842 w 1349492"/>
              <a:gd name="connsiteY13" fmla="*/ 723973 h 1104476"/>
              <a:gd name="connsiteX14" fmla="*/ 215116 w 1349492"/>
              <a:gd name="connsiteY14" fmla="*/ 784363 h 1104476"/>
              <a:gd name="connsiteX15" fmla="*/ 0 w 1349492"/>
              <a:gd name="connsiteY15" fmla="*/ 447327 h 1104476"/>
              <a:gd name="connsiteX16" fmla="*/ 166400 w 1349492"/>
              <a:gd name="connsiteY16" fmla="*/ 1081559 h 110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49492" h="1104476">
                <a:moveTo>
                  <a:pt x="166400" y="1081559"/>
                </a:moveTo>
                <a:cubicBezTo>
                  <a:pt x="301734" y="954833"/>
                  <a:pt x="456771" y="866239"/>
                  <a:pt x="678912" y="870058"/>
                </a:cubicBezTo>
                <a:cubicBezTo>
                  <a:pt x="901053" y="873877"/>
                  <a:pt x="1056455" y="954296"/>
                  <a:pt x="1164318" y="1104476"/>
                </a:cubicBezTo>
                <a:lnTo>
                  <a:pt x="1349492" y="446683"/>
                </a:lnTo>
                <a:lnTo>
                  <a:pt x="1112520" y="797847"/>
                </a:lnTo>
                <a:lnTo>
                  <a:pt x="1025888" y="737570"/>
                </a:lnTo>
                <a:lnTo>
                  <a:pt x="1070077" y="295667"/>
                </a:lnTo>
                <a:lnTo>
                  <a:pt x="866122" y="669585"/>
                </a:lnTo>
                <a:lnTo>
                  <a:pt x="768440" y="634286"/>
                </a:lnTo>
                <a:lnTo>
                  <a:pt x="671204" y="0"/>
                </a:lnTo>
                <a:lnTo>
                  <a:pt x="594360" y="630207"/>
                </a:lnTo>
                <a:lnTo>
                  <a:pt x="488805" y="659387"/>
                </a:lnTo>
                <a:lnTo>
                  <a:pt x="301847" y="322861"/>
                </a:lnTo>
                <a:lnTo>
                  <a:pt x="318842" y="723973"/>
                </a:lnTo>
                <a:lnTo>
                  <a:pt x="215116" y="784363"/>
                </a:lnTo>
                <a:lnTo>
                  <a:pt x="0" y="447327"/>
                </a:lnTo>
                <a:lnTo>
                  <a:pt x="166400" y="10815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368" t="22703" r="35264" b="38648"/>
          <a:stretch/>
        </p:blipFill>
        <p:spPr bwMode="auto">
          <a:xfrm>
            <a:off x="4936072" y="2018954"/>
            <a:ext cx="2077651" cy="2892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菱形 11"/>
          <p:cNvSpPr/>
          <p:nvPr/>
        </p:nvSpPr>
        <p:spPr>
          <a:xfrm>
            <a:off x="6973495" y="1472833"/>
            <a:ext cx="312515" cy="31251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菱形 12"/>
          <p:cNvSpPr/>
          <p:nvPr/>
        </p:nvSpPr>
        <p:spPr>
          <a:xfrm>
            <a:off x="6489428" y="1040024"/>
            <a:ext cx="312515" cy="31251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5937847" y="836715"/>
            <a:ext cx="312515" cy="31251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5" name="菱形 14"/>
          <p:cNvSpPr/>
          <p:nvPr/>
        </p:nvSpPr>
        <p:spPr>
          <a:xfrm>
            <a:off x="5350495" y="1062601"/>
            <a:ext cx="312515" cy="31251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4847861" y="1484305"/>
            <a:ext cx="312515" cy="312515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 rot="18651435">
            <a:off x="-745186" y="-3412186"/>
            <a:ext cx="13682371" cy="13682371"/>
            <a:chOff x="5256991" y="-1276200"/>
            <a:chExt cx="7954416" cy="7954416"/>
          </a:xfrm>
        </p:grpSpPr>
        <p:sp>
          <p:nvSpPr>
            <p:cNvPr id="42" name="椭圆 41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3" name="十字星 42"/>
            <p:cNvSpPr/>
            <p:nvPr/>
          </p:nvSpPr>
          <p:spPr>
            <a:xfrm rot="19923208">
              <a:off x="5439255" y="-1093936"/>
              <a:ext cx="7589888" cy="7589888"/>
            </a:xfrm>
            <a:prstGeom prst="star4">
              <a:avLst>
                <a:gd name="adj" fmla="val 235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6" y="0"/>
            <a:ext cx="12188389" cy="685800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805" y="4775285"/>
            <a:ext cx="12190195" cy="1572976"/>
          </a:xfrm>
          <a:prstGeom prst="rect">
            <a:avLst/>
          </a:prstGeom>
          <a:gradFill flip="none" rotWithShape="1">
            <a:gsLst>
              <a:gs pos="0">
                <a:srgbClr val="C00000">
                  <a:lumMod val="80000"/>
                </a:srgbClr>
              </a:gs>
              <a:gs pos="100000">
                <a:srgbClr val="FF00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294549" y="4775286"/>
            <a:ext cx="29001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014"/>
            <a:r>
              <a:rPr lang="zh-CN" altLang="en-US" sz="7200" b="1" dirty="0">
                <a:gradFill>
                  <a:gsLst>
                    <a:gs pos="100000">
                      <a:srgbClr val="4B92CB"/>
                    </a:gs>
                    <a:gs pos="46000">
                      <a:srgbClr val="109BD9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让</a:t>
            </a:r>
            <a:r>
              <a:rPr lang="en-US" altLang="zh-CN" sz="7200" b="1" dirty="0">
                <a:gradFill>
                  <a:gsLst>
                    <a:gs pos="100000">
                      <a:srgbClr val="4B92CB"/>
                    </a:gs>
                    <a:gs pos="46000">
                      <a:srgbClr val="109BD9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38" name="矩形 37" hidden="1"/>
          <p:cNvSpPr/>
          <p:nvPr/>
        </p:nvSpPr>
        <p:spPr>
          <a:xfrm>
            <a:off x="2909835" y="4581128"/>
            <a:ext cx="3716840" cy="1518709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004814" y="4755689"/>
            <a:ext cx="29546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014"/>
            <a:r>
              <a:rPr lang="zh-CN" altLang="en-US" sz="72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95000"/>
                        <a:lumOff val="5000"/>
                      </a:prst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飞起来</a:t>
            </a:r>
            <a:endParaRPr lang="en-US" altLang="zh-CN" sz="7200" b="1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95000"/>
                      <a:lumOff val="5000"/>
                    </a:prstClr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6716769" y="5152831"/>
            <a:ext cx="424873" cy="147781"/>
          </a:xfrm>
          <a:custGeom>
            <a:avLst/>
            <a:gdLst>
              <a:gd name="connsiteX0" fmla="*/ 0 w 318655"/>
              <a:gd name="connsiteY0" fmla="*/ 55418 h 110836"/>
              <a:gd name="connsiteX1" fmla="*/ 193964 w 318655"/>
              <a:gd name="connsiteY1" fmla="*/ 0 h 110836"/>
              <a:gd name="connsiteX2" fmla="*/ 318655 w 318655"/>
              <a:gd name="connsiteY2" fmla="*/ 55418 h 110836"/>
              <a:gd name="connsiteX3" fmla="*/ 180109 w 318655"/>
              <a:gd name="connsiteY3" fmla="*/ 110836 h 110836"/>
              <a:gd name="connsiteX4" fmla="*/ 0 w 318655"/>
              <a:gd name="connsiteY4" fmla="*/ 55418 h 11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655" h="110836">
                <a:moveTo>
                  <a:pt x="0" y="55418"/>
                </a:moveTo>
                <a:lnTo>
                  <a:pt x="193964" y="0"/>
                </a:lnTo>
                <a:lnTo>
                  <a:pt x="318655" y="55418"/>
                </a:lnTo>
                <a:lnTo>
                  <a:pt x="180109" y="110836"/>
                </a:lnTo>
                <a:lnTo>
                  <a:pt x="0" y="55418"/>
                </a:ln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6757599" y="5383285"/>
            <a:ext cx="203200" cy="221672"/>
          </a:xfrm>
          <a:custGeom>
            <a:avLst/>
            <a:gdLst>
              <a:gd name="connsiteX0" fmla="*/ 41563 w 152400"/>
              <a:gd name="connsiteY0" fmla="*/ 0 h 166254"/>
              <a:gd name="connsiteX1" fmla="*/ 152400 w 152400"/>
              <a:gd name="connsiteY1" fmla="*/ 41563 h 166254"/>
              <a:gd name="connsiteX2" fmla="*/ 110836 w 152400"/>
              <a:gd name="connsiteY2" fmla="*/ 166254 h 166254"/>
              <a:gd name="connsiteX3" fmla="*/ 0 w 152400"/>
              <a:gd name="connsiteY3" fmla="*/ 69272 h 166254"/>
              <a:gd name="connsiteX4" fmla="*/ 41563 w 152400"/>
              <a:gd name="connsiteY4" fmla="*/ 0 h 1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66254">
                <a:moveTo>
                  <a:pt x="41563" y="0"/>
                </a:moveTo>
                <a:lnTo>
                  <a:pt x="152400" y="41563"/>
                </a:lnTo>
                <a:lnTo>
                  <a:pt x="110836" y="166254"/>
                </a:lnTo>
                <a:lnTo>
                  <a:pt x="0" y="69272"/>
                </a:lnTo>
                <a:lnTo>
                  <a:pt x="41563" y="0"/>
                </a:ln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7012096" y="5309395"/>
            <a:ext cx="221673" cy="147781"/>
          </a:xfrm>
          <a:custGeom>
            <a:avLst/>
            <a:gdLst>
              <a:gd name="connsiteX0" fmla="*/ 0 w 166255"/>
              <a:gd name="connsiteY0" fmla="*/ 41563 h 110836"/>
              <a:gd name="connsiteX1" fmla="*/ 96982 w 166255"/>
              <a:gd name="connsiteY1" fmla="*/ 110836 h 110836"/>
              <a:gd name="connsiteX2" fmla="*/ 166255 w 166255"/>
              <a:gd name="connsiteY2" fmla="*/ 13854 h 110836"/>
              <a:gd name="connsiteX3" fmla="*/ 83127 w 166255"/>
              <a:gd name="connsiteY3" fmla="*/ 0 h 110836"/>
              <a:gd name="connsiteX4" fmla="*/ 0 w 166255"/>
              <a:gd name="connsiteY4" fmla="*/ 41563 h 11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55" h="110836">
                <a:moveTo>
                  <a:pt x="0" y="41563"/>
                </a:moveTo>
                <a:lnTo>
                  <a:pt x="96982" y="110836"/>
                </a:lnTo>
                <a:lnTo>
                  <a:pt x="166255" y="13854"/>
                </a:lnTo>
                <a:lnTo>
                  <a:pt x="83127" y="0"/>
                </a:lnTo>
                <a:lnTo>
                  <a:pt x="0" y="41563"/>
                </a:ln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6993621" y="5512594"/>
            <a:ext cx="221672" cy="184727"/>
          </a:xfrm>
          <a:custGeom>
            <a:avLst/>
            <a:gdLst>
              <a:gd name="connsiteX0" fmla="*/ 0 w 166254"/>
              <a:gd name="connsiteY0" fmla="*/ 13854 h 138545"/>
              <a:gd name="connsiteX1" fmla="*/ 96982 w 166254"/>
              <a:gd name="connsiteY1" fmla="*/ 138545 h 138545"/>
              <a:gd name="connsiteX2" fmla="*/ 166254 w 166254"/>
              <a:gd name="connsiteY2" fmla="*/ 69273 h 138545"/>
              <a:gd name="connsiteX3" fmla="*/ 138545 w 166254"/>
              <a:gd name="connsiteY3" fmla="*/ 0 h 138545"/>
              <a:gd name="connsiteX4" fmla="*/ 0 w 166254"/>
              <a:gd name="connsiteY4" fmla="*/ 13854 h 13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254" h="138545">
                <a:moveTo>
                  <a:pt x="0" y="13854"/>
                </a:moveTo>
                <a:lnTo>
                  <a:pt x="96982" y="138545"/>
                </a:lnTo>
                <a:lnTo>
                  <a:pt x="166254" y="69273"/>
                </a:lnTo>
                <a:lnTo>
                  <a:pt x="138545" y="0"/>
                </a:lnTo>
                <a:lnTo>
                  <a:pt x="0" y="13854"/>
                </a:ln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7326131" y="5309395"/>
            <a:ext cx="184728" cy="129308"/>
          </a:xfrm>
          <a:custGeom>
            <a:avLst/>
            <a:gdLst>
              <a:gd name="connsiteX0" fmla="*/ 0 w 138546"/>
              <a:gd name="connsiteY0" fmla="*/ 0 h 96981"/>
              <a:gd name="connsiteX1" fmla="*/ 13855 w 138546"/>
              <a:gd name="connsiteY1" fmla="*/ 96981 h 96981"/>
              <a:gd name="connsiteX2" fmla="*/ 138546 w 138546"/>
              <a:gd name="connsiteY2" fmla="*/ 96981 h 96981"/>
              <a:gd name="connsiteX3" fmla="*/ 138546 w 138546"/>
              <a:gd name="connsiteY3" fmla="*/ 41563 h 96981"/>
              <a:gd name="connsiteX4" fmla="*/ 0 w 138546"/>
              <a:gd name="connsiteY4" fmla="*/ 0 h 9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546" h="96981">
                <a:moveTo>
                  <a:pt x="0" y="0"/>
                </a:moveTo>
                <a:lnTo>
                  <a:pt x="13855" y="96981"/>
                </a:lnTo>
                <a:lnTo>
                  <a:pt x="138546" y="96981"/>
                </a:lnTo>
                <a:lnTo>
                  <a:pt x="138546" y="41563"/>
                </a:lnTo>
                <a:lnTo>
                  <a:pt x="0" y="0"/>
                </a:ln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7252241" y="5013831"/>
            <a:ext cx="166255" cy="184727"/>
          </a:xfrm>
          <a:custGeom>
            <a:avLst/>
            <a:gdLst>
              <a:gd name="connsiteX0" fmla="*/ 0 w 124691"/>
              <a:gd name="connsiteY0" fmla="*/ 0 h 138545"/>
              <a:gd name="connsiteX1" fmla="*/ 0 w 124691"/>
              <a:gd name="connsiteY1" fmla="*/ 0 h 138545"/>
              <a:gd name="connsiteX2" fmla="*/ 13855 w 124691"/>
              <a:gd name="connsiteY2" fmla="*/ 96982 h 138545"/>
              <a:gd name="connsiteX3" fmla="*/ 96982 w 124691"/>
              <a:gd name="connsiteY3" fmla="*/ 138545 h 138545"/>
              <a:gd name="connsiteX4" fmla="*/ 124691 w 124691"/>
              <a:gd name="connsiteY4" fmla="*/ 69273 h 138545"/>
              <a:gd name="connsiteX5" fmla="*/ 0 w 124691"/>
              <a:gd name="connsiteY5" fmla="*/ 0 h 13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691" h="138545">
                <a:moveTo>
                  <a:pt x="0" y="0"/>
                </a:moveTo>
                <a:lnTo>
                  <a:pt x="0" y="0"/>
                </a:lnTo>
                <a:lnTo>
                  <a:pt x="13855" y="96982"/>
                </a:lnTo>
                <a:lnTo>
                  <a:pt x="96982" y="138545"/>
                </a:lnTo>
                <a:lnTo>
                  <a:pt x="124691" y="69273"/>
                </a:lnTo>
                <a:lnTo>
                  <a:pt x="0" y="0"/>
                </a:ln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 rot="21112667">
            <a:off x="5353395" y="4683256"/>
            <a:ext cx="2776500" cy="146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直接连接符 51"/>
          <p:cNvCxnSpPr/>
          <p:nvPr/>
        </p:nvCxnSpPr>
        <p:spPr>
          <a:xfrm>
            <a:off x="3408833" y="5934232"/>
            <a:ext cx="5407144" cy="0"/>
          </a:xfrm>
          <a:prstGeom prst="line">
            <a:avLst/>
          </a:prstGeom>
          <a:ln>
            <a:gradFill flip="none" rotWithShape="1">
              <a:gsLst>
                <a:gs pos="0">
                  <a:srgbClr val="FF9701">
                    <a:alpha val="0"/>
                  </a:srgbClr>
                </a:gs>
                <a:gs pos="16000">
                  <a:srgbClr val="FFAA01"/>
                </a:gs>
                <a:gs pos="100000">
                  <a:srgbClr val="FF83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3356889" y="5944420"/>
            <a:ext cx="5478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14"/>
            <a:r>
              <a:rPr lang="en-US" altLang="zh-CN" sz="2400" b="1" spc="-200" dirty="0">
                <a:solidFill>
                  <a:prstClr val="white">
                    <a:lumMod val="65000"/>
                  </a:prstClr>
                </a:solidFill>
                <a:latin typeface="AvantGarde-Book Wd" pitchFamily="2" charset="0"/>
                <a:ea typeface="微软雅黑" pitchFamily="34" charset="-122"/>
              </a:rPr>
              <a:t>I   Can   Make   PowerPoint   Fly</a:t>
            </a:r>
            <a:endParaRPr lang="en-GB" altLang="zh-CN" sz="2400" b="1" spc="-200" dirty="0">
              <a:solidFill>
                <a:prstClr val="white">
                  <a:lumMod val="65000"/>
                </a:prstClr>
              </a:solidFill>
              <a:latin typeface="AvantGarde-Book Wd" pitchFamily="2" charset="0"/>
              <a:ea typeface="微软雅黑" pitchFamily="34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7252241" y="5586486"/>
            <a:ext cx="166255" cy="129309"/>
          </a:xfrm>
          <a:custGeom>
            <a:avLst/>
            <a:gdLst>
              <a:gd name="connsiteX0" fmla="*/ 0 w 180109"/>
              <a:gd name="connsiteY0" fmla="*/ 13854 h 96982"/>
              <a:gd name="connsiteX1" fmla="*/ 69273 w 180109"/>
              <a:gd name="connsiteY1" fmla="*/ 96982 h 96982"/>
              <a:gd name="connsiteX2" fmla="*/ 180109 w 180109"/>
              <a:gd name="connsiteY2" fmla="*/ 69272 h 96982"/>
              <a:gd name="connsiteX3" fmla="*/ 166254 w 180109"/>
              <a:gd name="connsiteY3" fmla="*/ 0 h 96982"/>
              <a:gd name="connsiteX4" fmla="*/ 55418 w 180109"/>
              <a:gd name="connsiteY4" fmla="*/ 27709 h 96982"/>
              <a:gd name="connsiteX5" fmla="*/ 0 w 180109"/>
              <a:gd name="connsiteY5" fmla="*/ 13854 h 96982"/>
              <a:gd name="connsiteX0" fmla="*/ 0 w 124691"/>
              <a:gd name="connsiteY0" fmla="*/ 27709 h 96982"/>
              <a:gd name="connsiteX1" fmla="*/ 13855 w 124691"/>
              <a:gd name="connsiteY1" fmla="*/ 96982 h 96982"/>
              <a:gd name="connsiteX2" fmla="*/ 124691 w 124691"/>
              <a:gd name="connsiteY2" fmla="*/ 69272 h 96982"/>
              <a:gd name="connsiteX3" fmla="*/ 110836 w 124691"/>
              <a:gd name="connsiteY3" fmla="*/ 0 h 96982"/>
              <a:gd name="connsiteX4" fmla="*/ 0 w 124691"/>
              <a:gd name="connsiteY4" fmla="*/ 27709 h 9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91" h="96982">
                <a:moveTo>
                  <a:pt x="0" y="27709"/>
                </a:moveTo>
                <a:lnTo>
                  <a:pt x="13855" y="96982"/>
                </a:lnTo>
                <a:lnTo>
                  <a:pt x="124691" y="69272"/>
                </a:lnTo>
                <a:lnTo>
                  <a:pt x="110836" y="0"/>
                </a:lnTo>
                <a:lnTo>
                  <a:pt x="0" y="27709"/>
                </a:lnTo>
                <a:close/>
              </a:path>
            </a:pathLst>
          </a:custGeom>
          <a:solidFill>
            <a:srgbClr val="75D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76054" y="4007385"/>
            <a:ext cx="1182375" cy="779765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4267" b="1" dirty="0">
                <a:ln w="18415" cmpd="sng">
                  <a:noFill/>
                  <a:prstDash val="solid"/>
                </a:ln>
                <a:solidFill>
                  <a:prstClr val="white">
                    <a:lumMod val="50000"/>
                  </a:prstClr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周年</a:t>
            </a:r>
          </a:p>
        </p:txBody>
      </p:sp>
      <p:sp>
        <p:nvSpPr>
          <p:cNvPr id="9" name="任意多边形 8"/>
          <p:cNvSpPr/>
          <p:nvPr/>
        </p:nvSpPr>
        <p:spPr>
          <a:xfrm rot="2304189">
            <a:off x="10503290" y="-1901871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55" name="任意多边形 54"/>
          <p:cNvSpPr/>
          <p:nvPr/>
        </p:nvSpPr>
        <p:spPr>
          <a:xfrm rot="3593986">
            <a:off x="4513550" y="-385983"/>
            <a:ext cx="101293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56" name="任意多边形 55"/>
          <p:cNvSpPr/>
          <p:nvPr/>
        </p:nvSpPr>
        <p:spPr>
          <a:xfrm rot="16456008">
            <a:off x="7626362" y="-1881553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2987437" y="-427087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58" name="任意多边形 57"/>
          <p:cNvSpPr/>
          <p:nvPr/>
        </p:nvSpPr>
        <p:spPr>
          <a:xfrm rot="19774048">
            <a:off x="932077" y="-485392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59" name="任意多边形 58"/>
          <p:cNvSpPr/>
          <p:nvPr/>
        </p:nvSpPr>
        <p:spPr>
          <a:xfrm rot="16639271">
            <a:off x="10343090" y="-2145235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2028263" y="-2178035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1" name="任意多边形 60"/>
          <p:cNvSpPr/>
          <p:nvPr/>
        </p:nvSpPr>
        <p:spPr>
          <a:xfrm rot="8305153">
            <a:off x="4360475" y="-1976520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2" name="任意多边形 61"/>
          <p:cNvSpPr/>
          <p:nvPr/>
        </p:nvSpPr>
        <p:spPr>
          <a:xfrm>
            <a:off x="8714482" y="-492076"/>
            <a:ext cx="165829" cy="342032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3" name="任意多边形 62"/>
          <p:cNvSpPr/>
          <p:nvPr/>
        </p:nvSpPr>
        <p:spPr>
          <a:xfrm rot="18352779">
            <a:off x="11399039" y="-508244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757905" y="-2980651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8129187" y="-583920"/>
            <a:ext cx="174172" cy="210207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7" name="任意多边形 66"/>
          <p:cNvSpPr/>
          <p:nvPr/>
        </p:nvSpPr>
        <p:spPr>
          <a:xfrm rot="3357240">
            <a:off x="9989565" y="-575132"/>
            <a:ext cx="148256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8595666" y="-1376463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9" name="任意多边形 68"/>
          <p:cNvSpPr/>
          <p:nvPr/>
        </p:nvSpPr>
        <p:spPr>
          <a:xfrm rot="2719610">
            <a:off x="9147917" y="-1435647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5399777" y="-1465622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1" name="任意多边形 70"/>
          <p:cNvSpPr/>
          <p:nvPr/>
        </p:nvSpPr>
        <p:spPr>
          <a:xfrm>
            <a:off x="7458866" y="-669804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2" name="任意多边形 71"/>
          <p:cNvSpPr/>
          <p:nvPr/>
        </p:nvSpPr>
        <p:spPr>
          <a:xfrm rot="17291646">
            <a:off x="3671750" y="-2668756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3" name="任意多边形 72"/>
          <p:cNvSpPr/>
          <p:nvPr/>
        </p:nvSpPr>
        <p:spPr>
          <a:xfrm>
            <a:off x="1267174" y="-2213911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 rot="1302549">
            <a:off x="11063477" y="-1435647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2692274" y="-1193242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6" name="任意多边形 75"/>
          <p:cNvSpPr/>
          <p:nvPr/>
        </p:nvSpPr>
        <p:spPr>
          <a:xfrm rot="16200000">
            <a:off x="5428819" y="-2010233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7080154" y="-1348380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11778479" y="-634194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9" name="任意多边形 78"/>
          <p:cNvSpPr/>
          <p:nvPr/>
        </p:nvSpPr>
        <p:spPr>
          <a:xfrm rot="1360766">
            <a:off x="1499879" y="-1275524"/>
            <a:ext cx="174172" cy="230327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0" name="任意多边形 79"/>
          <p:cNvSpPr/>
          <p:nvPr/>
        </p:nvSpPr>
        <p:spPr>
          <a:xfrm rot="4427653">
            <a:off x="8166691" y="-2754580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1" name="任意多边形 80"/>
          <p:cNvSpPr/>
          <p:nvPr/>
        </p:nvSpPr>
        <p:spPr>
          <a:xfrm rot="19139748">
            <a:off x="10256003" y="-1080372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2" name="任意多边形 81"/>
          <p:cNvSpPr/>
          <p:nvPr/>
        </p:nvSpPr>
        <p:spPr>
          <a:xfrm rot="19401113">
            <a:off x="3606513" y="-1089618"/>
            <a:ext cx="174172" cy="296091"/>
          </a:xfrm>
          <a:custGeom>
            <a:avLst/>
            <a:gdLst>
              <a:gd name="connsiteX0" fmla="*/ 65315 w 130629"/>
              <a:gd name="connsiteY0" fmla="*/ 0 h 222068"/>
              <a:gd name="connsiteX1" fmla="*/ 0 w 130629"/>
              <a:gd name="connsiteY1" fmla="*/ 117565 h 222068"/>
              <a:gd name="connsiteX2" fmla="*/ 117566 w 130629"/>
              <a:gd name="connsiteY2" fmla="*/ 222068 h 222068"/>
              <a:gd name="connsiteX3" fmla="*/ 130629 w 130629"/>
              <a:gd name="connsiteY3" fmla="*/ 130628 h 222068"/>
              <a:gd name="connsiteX4" fmla="*/ 65315 w 130629"/>
              <a:gd name="connsiteY4" fmla="*/ 0 h 22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629" h="222068">
                <a:moveTo>
                  <a:pt x="65315" y="0"/>
                </a:moveTo>
                <a:lnTo>
                  <a:pt x="0" y="117565"/>
                </a:lnTo>
                <a:lnTo>
                  <a:pt x="117566" y="222068"/>
                </a:lnTo>
                <a:lnTo>
                  <a:pt x="130629" y="130628"/>
                </a:lnTo>
                <a:lnTo>
                  <a:pt x="6531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998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7000"/>
    </mc:Choice>
    <mc:Fallback>
      <p:transition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5E-6 1.33498E-6 L 0.00018 0.08653 " pathEditMode="relative" rAng="0" ptsTypes="AA">
                                      <p:cBhvr>
                                        <p:cTn id="7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6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" presetClass="emph" presetSubtype="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75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80" dur="800" fill="hold"/>
                                        <p:tgtEl>
                                          <p:spTgt spid="41"/>
                                        </p:tgtEl>
                                      </p:cBhvr>
                                      <p:by x="240000" y="24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5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6" presetClass="entr" presetSubtype="37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0" presetClass="pat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2.22222E-6 3.88221E-6 L 0.05695 -0.07339 " pathEditMode="relative" rAng="0" ptsTypes="AA">
                                      <p:cBhvr>
                                        <p:cTn id="94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366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6" presetClass="emph" presetSubtype="0" fill="hold" grpId="3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96" dur="4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0" presetClass="pat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3.33333E-6 4.61918E-6 L 0.03455 -0.103 " pathEditMode="relative" rAng="0" ptsTypes="AA">
                                      <p:cBhvr>
                                        <p:cTn id="104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-5150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" presetClass="emph" presetSubtype="0" fill="hold" grpId="3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06" dur="4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0" presetClass="pat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1.38889E-6 -2.01483E-6 L -0.00295 -0.14493 " pathEditMode="relative" rAng="0" ptsTypes="AA">
                                      <p:cBhvr>
                                        <p:cTn id="114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726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" presetClass="emph" presetSubtype="0" fill="hold" grpId="3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16" dur="4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0" presetClass="pat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61111E-6 2.22017E-7 L -0.03646 -0.10299 " pathEditMode="relative" rAng="0" ptsTypes="AA">
                                      <p:cBhvr>
                                        <p:cTn id="12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515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" presetClass="emph" presetSubtype="0" fill="hold" grpId="3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26" dur="400" fill="hold"/>
                                        <p:tgtEl>
                                          <p:spTgt spid="1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0" presetClass="path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33333E-6 -2.13691E-6 L -0.05209 -0.06475 " pathEditMode="relative" rAng="0" ptsTypes="AA">
                                      <p:cBhvr>
                                        <p:cTn id="134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-3238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grpId="3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136" dur="4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0800000">
                                      <p:cBhvr>
                                        <p:cTn id="144" dur="3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29" presetClass="path" presetSubtype="0" repeatCount="140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6109E-7 C 0.00035 -0.00062 0.00053 -0.00123 0.0007 -0.00216 C 0.00139 -0.00463 0.00157 -0.00709 0.00105 -0.0074 C 0.00053 -0.00771 -0.00034 -0.00617 -0.00086 -0.0037 C -0.00121 -0.00247 -0.00138 -0.00123 -0.00156 -0.00031 C -0.00156 0.00062 -0.00156 0.00123 -0.00156 0.00216 C -0.00156 0.00493 -0.00121 0.0074 -0.00069 0.0074 C -0.00017 0.0074 0.00018 0.00493 0.00018 0.00216 C 0.00018 0.00093 0.00018 -0.00031 5E-6 -0.00123 C -0.00017 -0.00216 -0.00034 -0.00277 -0.00052 -0.0037 C -0.00121 -0.00617 -0.00209 -0.00771 -0.00243 -0.0074 C -0.00295 -0.00709 -0.00277 -0.00463 -0.00209 -0.00216 C -0.0019 -0.00092 -0.00156 -3.36109E-7 -0.00121 0.00062 C -0.00086 0.00123 -0.00052 0.00185 -0.00017 0.00247 C 0.00105 0.00432 0.00226 0.00493 0.00244 0.00432 C 0.00278 0.0037 0.00209 0.00154 0.00105 -0.00031 C 0.00053 -0.00092 5E-6 -0.00154 -0.00052 -0.00185 C -0.00086 -0.00216 -0.00138 -0.00247 -0.0019 -0.00277 C -0.00329 -0.00339 -0.00451 -0.00308 -0.00468 -0.00216 C -0.00468 -0.00123 -0.00365 -3.36109E-7 -0.00225 0.00062 C -0.00156 0.00093 -0.00104 0.00093 -0.00052 0.00093 C 5E-6 0.00093 0.00035 0.00062 0.00087 0.00062 C 0.00226 -3.36109E-7 0.00347 -0.00123 0.00329 -0.00216 C 0.00312 -0.00308 0.00191 -0.00339 0.00053 -0.00277 C -0.00017 -0.00247 -0.00086 -0.00216 -0.00121 -0.00154 C -0.00156 -0.00123 -0.0019 -0.00092 -0.00243 -0.00031 C -0.00347 0.00154 -0.00416 0.0037 -0.00381 0.00432 C -0.00365 0.00493 -0.00243 0.00432 -0.00121 0.00247 C -0.00069 0.00154 -0.00017 0.00062 5E-6 -3.36109E-7 Z " pathEditMode="relative" rAng="0" ptsTypes="fffffffffffffffffffffffffffff">
                                      <p:cBhvr>
                                        <p:cTn id="146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3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44444E-6 1.06548E-6 L 0.80313 0.00028 " pathEditMode="relative" rAng="0" ptsTypes="AA">
                                      <p:cBhvr>
                                        <p:cTn id="156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56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1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" presetClass="emph" presetSubtype="0" decel="740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64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0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44444E-6 -1.26526E-6 L 0.20659 -0.02802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0" y="-1415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5.55112E-17 -2.41953E-6 L 0.18056 0.02497 " pathEditMode="relative" rAng="0" ptsTypes="AA">
                                      <p:cBhvr>
                                        <p:cTn id="18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28" y="1249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22222E-6 -4.00666E-6 L 0.21423 -0.02358 " pathEditMode="relative" rAng="0" ptsTypes="AA">
                                      <p:cBhvr>
                                        <p:cTn id="18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-1193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72222E-6 -8.32408E-7 L 0.1842 0.06077 " pathEditMode="relative" rAng="0" ptsTypes="AA">
                                      <p:cBhvr>
                                        <p:cTn id="18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1" y="3024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11111E-6 4.83907E-6 L 0.21267 0.13041 " pathEditMode="relative" rAng="0" ptsTypes="AA">
                                      <p:cBhvr>
                                        <p:cTn id="18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521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33333E-6 3.34073E-6 L 0.22934 0.0283 " pathEditMode="relative" rAng="0" ptsTypes="AA">
                                      <p:cBhvr>
                                        <p:cTn id="19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58" y="1415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11111E-6 1.96448E-6 L 0.17326 -0.10877 " pathEditMode="relative" rAng="0" ptsTypes="AA">
                                      <p:cBhvr>
                                        <p:cTn id="19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-5438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32" presetClass="emph" presetSubtype="0" repeatCount="5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Rot by="120000">
                                      <p:cBhvr>
                                        <p:cTn id="194" dur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5" dur="4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6" dur="4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7" dur="4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8" dur="4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2" nodeType="withEffect">
                                  <p:stCondLst>
                                    <p:cond delay="1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2" nodeType="withEffect">
                                  <p:stCondLst>
                                    <p:cond delay="1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2" nodeType="withEffect">
                                  <p:stCondLst>
                                    <p:cond delay="1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grpId="2" nodeType="withEffect">
                                  <p:stCondLst>
                                    <p:cond delay="1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2" nodeType="withEffect">
                                  <p:stCondLst>
                                    <p:cond delay="1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2" nodeType="withEffect">
                                  <p:stCondLst>
                                    <p:cond delay="1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2" nodeType="withEffect">
                                  <p:stCondLst>
                                    <p:cond delay="1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1 L 0.00173 0.4074 " pathEditMode="relative" rAng="0" ptsTypes="AA">
                                      <p:cBhvr>
                                        <p:cTn id="2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0340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3600000">
                                      <p:cBhvr>
                                        <p:cTn id="2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6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2 L -0.00365 0.51821 " pathEditMode="relative" rAng="0" ptsTypes="AA">
                                      <p:cBhvr>
                                        <p:cTn id="24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25864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3600000">
                                      <p:cBhvr>
                                        <p:cTn id="2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2 L -0.00261 0.49722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4846"/>
                                    </p:animMotion>
                                  </p:childTnLst>
                                </p:cTn>
                              </p:par>
                              <p:par>
                                <p:cTn id="248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-3600000">
                                      <p:cBhvr>
                                        <p:cTn id="24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2 L -0.0026 0.49722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4815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-3600000">
                                      <p:cBhvr>
                                        <p:cTn id="25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1 L 0.00156 0.44506 " pathEditMode="relative" rAng="0" ptsTypes="AA">
                                      <p:cBhvr>
                                        <p:cTn id="26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22222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3600000">
                                      <p:cBhvr>
                                        <p:cTn id="26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2 L -0.0066 0.37809 " pathEditMode="relative" rAng="0" ptsTypes="AA">
                                      <p:cBhvr>
                                        <p:cTn id="26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18889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3600000">
                                      <p:cBhvr>
                                        <p:cTn id="27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2 L -0.00729 0.56605 " pathEditMode="relative" rAng="0" ptsTypes="AA">
                                      <p:cBhvr>
                                        <p:cTn id="27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28272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-3600000">
                                      <p:cBhvr>
                                        <p:cTn id="27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2 L -0.00261 0.49723 " pathEditMode="relative" rAng="0" ptsTypes="AA">
                                      <p:cBhvr>
                                        <p:cTn id="28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4846"/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-3600000">
                                      <p:cBhvr>
                                        <p:cTn id="28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1 L 0.00625 0.52839 " pathEditMode="relative" rAng="0" ptsTypes="AA">
                                      <p:cBhvr>
                                        <p:cTn id="28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26389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3600000">
                                      <p:cBhvr>
                                        <p:cTn id="29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2 L -0.01059 0.41667 " pathEditMode="relative" rAng="0" ptsTypes="AA">
                                      <p:cBhvr>
                                        <p:cTn id="29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20802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3600000">
                                      <p:cBhvr>
                                        <p:cTn id="29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1 L -0.00625 0.58673 " pathEditMode="relative" rAng="0" ptsTypes="AA">
                                      <p:cBhvr>
                                        <p:cTn id="30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29321"/>
                                    </p:animMotion>
                                  </p:childTnLst>
                                </p:cTn>
                              </p:par>
                              <p:par>
                                <p:cTn id="304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-3600000">
                                      <p:cBhvr>
                                        <p:cTn id="30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6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.00191 0.00061 L 0.00035 0.56358 " pathEditMode="relative" rAng="0" ptsTypes="AA">
                                      <p:cBhvr>
                                        <p:cTn id="31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28148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8" presetClass="emp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3600000">
                                      <p:cBhvr>
                                        <p:cTn id="31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2 L -0.00261 0.49723 " pathEditMode="relative" rAng="0" ptsTypes="AA">
                                      <p:cBhvr>
                                        <p:cTn id="31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4815"/>
                                    </p:animMotion>
                                  </p:childTnLst>
                                </p:cTn>
                              </p:par>
                              <p:par>
                                <p:cTn id="318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-3600000">
                                      <p:cBhvr>
                                        <p:cTn id="31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1 L -0.00434 0.41913 " pathEditMode="relative" rAng="0" ptsTypes="AA">
                                      <p:cBhvr>
                                        <p:cTn id="32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20926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3600000">
                                      <p:cBhvr>
                                        <p:cTn id="32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1 L -0.01337 0.53888 " pathEditMode="relative" rAng="0" ptsTypes="AA">
                                      <p:cBhvr>
                                        <p:cTn id="33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26914"/>
                                    </p:animMotion>
                                  </p:childTnLst>
                                </p:cTn>
                              </p:par>
                              <p:par>
                                <p:cTn id="332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-3600000">
                                      <p:cBhvr>
                                        <p:cTn id="33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2 L -0.0026 0.49723 " pathEditMode="relative" rAng="0" ptsTypes="AA">
                                      <p:cBhvr>
                                        <p:cTn id="33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4815"/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3600000">
                                      <p:cBhvr>
                                        <p:cTn id="34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2 L 0.00313 0.47192 " pathEditMode="relative" rAng="0" ptsTypes="AA">
                                      <p:cBhvr>
                                        <p:cTn id="345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3549"/>
                                    </p:animMotion>
                                  </p:childTnLst>
                                </p:cTn>
                              </p:par>
                              <p:par>
                                <p:cTn id="346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3600000">
                                      <p:cBhvr>
                                        <p:cTn id="34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8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1 L -0.0026 0.49722 " pathEditMode="relative" rAng="0" ptsTypes="AA">
                                      <p:cBhvr>
                                        <p:cTn id="35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4846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-3600000">
                                      <p:cBhvr>
                                        <p:cTn id="35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1 L -0.0026 0.49722 " pathEditMode="relative" rAng="0" ptsTypes="AA">
                                      <p:cBhvr>
                                        <p:cTn id="35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4846"/>
                                    </p:animMotion>
                                  </p:childTnLst>
                                </p:cTn>
                              </p:par>
                              <p:par>
                                <p:cTn id="360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3600000">
                                      <p:cBhvr>
                                        <p:cTn id="36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2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1 L 0.00851 0.33765 " pathEditMode="relative" rAng="0" ptsTypes="AA">
                                      <p:cBhvr>
                                        <p:cTn id="36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" y="16852"/>
                                    </p:animMotion>
                                  </p:childTnLst>
                                </p:cTn>
                              </p:par>
                              <p:par>
                                <p:cTn id="367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-3600000">
                                      <p:cBhvr>
                                        <p:cTn id="36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9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2 L -0.0026 0.49722 " pathEditMode="relative" rAng="0" ptsTypes="AA">
                                      <p:cBhvr>
                                        <p:cTn id="37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4815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3600000">
                                      <p:cBhvr>
                                        <p:cTn id="37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1 L 0.00538 0.44753 " pathEditMode="relative" rAng="0" ptsTypes="AA">
                                      <p:cBhvr>
                                        <p:cTn id="38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22346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-3600000">
                                      <p:cBhvr>
                                        <p:cTn id="38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3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2 L 0.00816 0.42593 " pathEditMode="relative" rAng="0" ptsTypes="AA">
                                      <p:cBhvr>
                                        <p:cTn id="38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21265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3600000">
                                      <p:cBhvr>
                                        <p:cTn id="38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2 L -0.0026 0.49722 " pathEditMode="relative" rAng="0" ptsTypes="AA">
                                      <p:cBhvr>
                                        <p:cTn id="39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4815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-3600000">
                                      <p:cBhvr>
                                        <p:cTn id="39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2 L -0.00208 0.44198 " pathEditMode="relative" rAng="0" ptsTypes="AA">
                                      <p:cBhvr>
                                        <p:cTn id="40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22068"/>
                                    </p:animMotion>
                                  </p:childTnLst>
                                </p:cTn>
                              </p:par>
                              <p:par>
                                <p:cTn id="402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3600000">
                                      <p:cBhvr>
                                        <p:cTn id="40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2 L -0.00174 0.4284 " pathEditMode="relative" rAng="0" ptsTypes="AA">
                                      <p:cBhvr>
                                        <p:cTn id="40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1389"/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3600000">
                                      <p:cBhvr>
                                        <p:cTn id="41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1 L -0.0026 0.49722 " pathEditMode="relative" rAng="0" ptsTypes="AA">
                                      <p:cBhvr>
                                        <p:cTn id="41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24815"/>
                                    </p:animMotion>
                                  </p:childTnLst>
                                </p:cTn>
                              </p:par>
                              <p:par>
                                <p:cTn id="416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3600000">
                                      <p:cBhvr>
                                        <p:cTn id="41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0.00191 0.00062 L -0.0066 0.55587 " pathEditMode="relative" rAng="0" ptsTypes="AA">
                                      <p:cBhvr>
                                        <p:cTn id="422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27747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8" presetClass="emph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Rot by="3600000">
                                      <p:cBhvr>
                                        <p:cTn id="42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33" grpId="0" animBg="1"/>
      <p:bldP spid="37" grpId="0"/>
      <p:bldP spid="38" grpId="0" animBg="1"/>
      <p:bldP spid="38" grpId="1" animBg="1"/>
      <p:bldP spid="39" grpId="0"/>
      <p:bldP spid="40" grpId="0" animBg="1"/>
      <p:bldP spid="40" grpId="1" animBg="1"/>
      <p:bldP spid="40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3" grpId="0"/>
      <p:bldP spid="54" grpId="0" animBg="1"/>
      <p:bldP spid="54" grpId="1" animBg="1"/>
      <p:bldP spid="54" grpId="2" animBg="1"/>
      <p:bldP spid="17" grpId="0"/>
      <p:bldP spid="9" grpId="0" animBg="1"/>
      <p:bldP spid="9" grpId="1" animBg="1"/>
      <p:bldP spid="9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413420" y="2372883"/>
            <a:ext cx="9250433" cy="3744416"/>
            <a:chOff x="1810065" y="1779662"/>
            <a:chExt cx="6937825" cy="2808312"/>
          </a:xfrm>
        </p:grpSpPr>
        <p:sp>
          <p:nvSpPr>
            <p:cNvPr id="2" name="矩形 1"/>
            <p:cNvSpPr/>
            <p:nvPr/>
          </p:nvSpPr>
          <p:spPr>
            <a:xfrm>
              <a:off x="1810065" y="1779662"/>
              <a:ext cx="5523868" cy="923329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 defTabSz="1219014"/>
              <a:r>
                <a:rPr lang="zh-CN" altLang="en-US" sz="7200" dirty="0">
                  <a:ln w="0"/>
                  <a:solidFill>
                    <a:prstClr val="black">
                      <a:lumMod val="65000"/>
                      <a:lumOff val="35000"/>
                    </a:prstClr>
                  </a:solidFill>
                  <a:latin typeface="书体坊赵九江钢笔行书" panose="03000509000000000000" pitchFamily="65" charset="-122"/>
                  <a:ea typeface="书体坊赵九江钢笔行书" panose="03000509000000000000" pitchFamily="65" charset="-122"/>
                </a:rPr>
                <a:t>因为分享   所以快乐</a:t>
              </a:r>
            </a:p>
          </p:txBody>
        </p:sp>
        <p:sp>
          <p:nvSpPr>
            <p:cNvPr id="3" name="矩形 2"/>
            <p:cNvSpPr/>
            <p:nvPr/>
          </p:nvSpPr>
          <p:spPr>
            <a:xfrm>
              <a:off x="4720825" y="4126309"/>
              <a:ext cx="4027065" cy="461665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 defTabSz="1219014"/>
              <a:r>
                <a:rPr lang="en-US" altLang="zh-CN" sz="3200" dirty="0">
                  <a:ln w="0"/>
                  <a:solidFill>
                    <a:prstClr val="black">
                      <a:lumMod val="65000"/>
                      <a:lumOff val="35000"/>
                    </a:prstClr>
                  </a:solidFill>
                  <a:latin typeface="书体坊赵九江钢笔行书" panose="03000509000000000000" pitchFamily="65" charset="-122"/>
                  <a:ea typeface="书体坊赵九江钢笔行书" panose="03000509000000000000" pitchFamily="65" charset="-122"/>
                </a:rPr>
                <a:t>——</a:t>
              </a:r>
              <a:r>
                <a:rPr lang="en-US" altLang="zh-CN" sz="3200" dirty="0" smtClean="0">
                  <a:ln w="0"/>
                  <a:solidFill>
                    <a:prstClr val="black">
                      <a:lumMod val="65000"/>
                      <a:lumOff val="35000"/>
                    </a:prstClr>
                  </a:solidFill>
                  <a:latin typeface="书体坊赵九江钢笔行书" panose="03000509000000000000" pitchFamily="65" charset="-122"/>
                  <a:ea typeface="书体坊赵九江钢笔行书" panose="03000509000000000000" pitchFamily="65" charset="-122"/>
                </a:rPr>
                <a:t>2014.11.10 </a:t>
              </a:r>
              <a:r>
                <a:rPr lang="zh-CN" altLang="en-US" sz="3200" dirty="0">
                  <a:ln w="0"/>
                  <a:solidFill>
                    <a:prstClr val="black">
                      <a:lumMod val="65000"/>
                      <a:lumOff val="35000"/>
                    </a:prstClr>
                  </a:solidFill>
                  <a:latin typeface="书体坊赵九江钢笔行书" panose="03000509000000000000" pitchFamily="65" charset="-122"/>
                  <a:ea typeface="书体坊赵九江钢笔行书" panose="03000509000000000000" pitchFamily="65" charset="-122"/>
                </a:rPr>
                <a:t>赠亲爱的阿呆</a:t>
              </a:r>
              <a:endParaRPr lang="en-US" altLang="zh-CN" sz="3200" dirty="0">
                <a:ln w="0"/>
                <a:solidFill>
                  <a:prstClr val="black">
                    <a:lumMod val="65000"/>
                    <a:lumOff val="35000"/>
                  </a:prstClr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815414" y="1028733"/>
            <a:ext cx="106402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15414" y="2180861"/>
            <a:ext cx="106402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15414" y="3429000"/>
            <a:ext cx="106402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15414" y="4677139"/>
            <a:ext cx="106402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15414" y="6021288"/>
            <a:ext cx="106402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44067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>
        <p:fade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85166" y="2998114"/>
            <a:ext cx="4221669" cy="861774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2400" b="1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谨以此短片献给让</a:t>
            </a:r>
            <a:r>
              <a:rPr lang="en-US" altLang="zh-CN" sz="2400" b="1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Chiller" panose="04020404031007020602" pitchFamily="82" charset="0"/>
                <a:ea typeface="书体坊赵九江钢笔行书" panose="03000509000000000000" pitchFamily="65" charset="-122"/>
              </a:rPr>
              <a:t>PPT</a:t>
            </a:r>
            <a:r>
              <a:rPr lang="zh-CN" altLang="en-US" sz="2400" b="1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飞起来</a:t>
            </a:r>
            <a:endParaRPr lang="en-US" altLang="zh-CN" sz="2400" b="1" spc="400" dirty="0">
              <a:ln w="18415" cmpd="sng">
                <a:noFill/>
                <a:prstDash val="solid"/>
              </a:ln>
              <a:solidFill>
                <a:prstClr val="white">
                  <a:lumMod val="65000"/>
                </a:prstClr>
              </a:solidFill>
              <a:latin typeface="书体坊赵九江钢笔行书" panose="03000509000000000000" pitchFamily="65" charset="-122"/>
              <a:ea typeface="书体坊赵九江钢笔行书" panose="03000509000000000000" pitchFamily="65" charset="-122"/>
            </a:endParaRPr>
          </a:p>
          <a:p>
            <a:pPr algn="ctr" defTabSz="1219014"/>
            <a:r>
              <a:rPr lang="zh-CN" altLang="en-US" sz="2400" b="1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及所有喜爱</a:t>
            </a:r>
            <a:r>
              <a:rPr lang="en-US" altLang="zh-CN" sz="2400" b="1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Chiller" panose="04020404031007020602" pitchFamily="82" charset="0"/>
                <a:ea typeface="书体坊赵九江钢笔行书" panose="03000509000000000000" pitchFamily="65" charset="-122"/>
              </a:rPr>
              <a:t>PPT</a:t>
            </a:r>
            <a:r>
              <a:rPr lang="zh-CN" altLang="en-US" sz="2400" b="1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的朋友</a:t>
            </a:r>
          </a:p>
        </p:txBody>
      </p:sp>
    </p:spTree>
    <p:extLst>
      <p:ext uri="{BB962C8B-B14F-4D97-AF65-F5344CB8AC3E}">
        <p14:creationId xmlns:p14="http://schemas.microsoft.com/office/powerpoint/2010/main" xmlns="" val="3579456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/>
          <p:cNvSpPr>
            <a:spLocks noChangeArrowheads="1"/>
          </p:cNvSpPr>
          <p:nvPr/>
        </p:nvSpPr>
        <p:spPr bwMode="auto">
          <a:xfrm>
            <a:off x="3073400" y="2453218"/>
            <a:ext cx="60960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1219014">
              <a:lnSpc>
                <a:spcPct val="125000"/>
              </a:lnSpc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更多精彩</a:t>
            </a:r>
          </a:p>
          <a:p>
            <a:pPr defTabSz="1219014">
              <a:lnSpc>
                <a:spcPct val="125000"/>
              </a:lnSpc>
            </a:pP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飞起来</a:t>
            </a:r>
          </a:p>
          <a:p>
            <a:pPr defTabSz="1219014">
              <a:lnSpc>
                <a:spcPct val="125000"/>
              </a:lnSpc>
            </a:pPr>
            <a:r>
              <a:rPr lang="en-US" altLang="zh-CN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en-US" altLang="zh-CN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://www.pptbz.com</a:t>
            </a:r>
            <a:endParaRPr lang="zh-CN" altLang="en-US" sz="3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4636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E06178-E246-46C1-A80A-15B166E0CEE6}" type="slidenum">
              <a:rPr lang="zh-CN" altLang="en-US"/>
              <a:pPr>
                <a:defRPr/>
              </a:pPr>
              <a:t>21</a:t>
            </a:fld>
            <a:endParaRPr lang="zh-CN" altLang="en-US" sz="2300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3315" name="图片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6738"/>
            <a:ext cx="12192000" cy="4634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Line 7"/>
          <p:cNvSpPr>
            <a:spLocks noChangeShapeType="1"/>
          </p:cNvSpPr>
          <p:nvPr/>
        </p:nvSpPr>
        <p:spPr bwMode="auto">
          <a:xfrm>
            <a:off x="0" y="5943346"/>
            <a:ext cx="12192000" cy="0"/>
          </a:xfrm>
          <a:prstGeom prst="line">
            <a:avLst/>
          </a:prstGeom>
          <a:noFill/>
          <a:ln w="152400">
            <a:solidFill>
              <a:schemeClr val="tx1"/>
            </a:solidFill>
            <a:miter lim="800000"/>
            <a:headEnd/>
            <a:tailEnd/>
          </a:ln>
        </p:spPr>
        <p:txBody>
          <a:bodyPr lIns="117225" tIns="58612" rIns="117225" bIns="58612"/>
          <a:lstStyle/>
          <a:p>
            <a:endParaRPr lang="zh-CN" altLang="en-US"/>
          </a:p>
        </p:txBody>
      </p:sp>
      <p:sp>
        <p:nvSpPr>
          <p:cNvPr id="13317" name="Line 33"/>
          <p:cNvSpPr>
            <a:spLocks noChangeShapeType="1"/>
          </p:cNvSpPr>
          <p:nvPr/>
        </p:nvSpPr>
        <p:spPr bwMode="auto">
          <a:xfrm>
            <a:off x="-27518" y="1257649"/>
            <a:ext cx="12185651" cy="0"/>
          </a:xfrm>
          <a:prstGeom prst="line">
            <a:avLst/>
          </a:prstGeom>
          <a:noFill/>
          <a:ln w="152400">
            <a:solidFill>
              <a:schemeClr val="tx1"/>
            </a:solidFill>
            <a:miter lim="800000"/>
            <a:headEnd/>
            <a:tailEnd/>
          </a:ln>
        </p:spPr>
        <p:txBody>
          <a:bodyPr lIns="117225" tIns="58612" rIns="117225" bIns="58612"/>
          <a:lstStyle/>
          <a:p>
            <a:endParaRPr lang="zh-CN" altLang="en-US"/>
          </a:p>
        </p:txBody>
      </p:sp>
      <p:sp>
        <p:nvSpPr>
          <p:cNvPr id="13318" name="Line 36"/>
          <p:cNvSpPr>
            <a:spLocks noChangeShapeType="1"/>
          </p:cNvSpPr>
          <p:nvPr/>
        </p:nvSpPr>
        <p:spPr bwMode="auto">
          <a:xfrm>
            <a:off x="0" y="5956684"/>
            <a:ext cx="12192000" cy="0"/>
          </a:xfrm>
          <a:prstGeom prst="line">
            <a:avLst/>
          </a:prstGeom>
          <a:noFill/>
          <a:ln w="152400">
            <a:solidFill>
              <a:schemeClr val="tx1"/>
            </a:solidFill>
            <a:miter lim="800000"/>
            <a:headEnd/>
            <a:tailEnd/>
          </a:ln>
        </p:spPr>
        <p:txBody>
          <a:bodyPr lIns="117225" tIns="58612" rIns="117225" bIns="58612"/>
          <a:lstStyle/>
          <a:p>
            <a:endParaRPr lang="zh-CN" altLang="en-US"/>
          </a:p>
        </p:txBody>
      </p:sp>
      <p:sp>
        <p:nvSpPr>
          <p:cNvPr id="13319" name="Rectangle 43"/>
          <p:cNvSpPr>
            <a:spLocks noChangeArrowheads="1"/>
          </p:cNvSpPr>
          <p:nvPr/>
        </p:nvSpPr>
        <p:spPr bwMode="auto">
          <a:xfrm>
            <a:off x="0" y="0"/>
            <a:ext cx="12192000" cy="119667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117225" tIns="58612" rIns="117225" bIns="58612" anchor="ctr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pic>
        <p:nvPicPr>
          <p:cNvPr id="8203" name="Picture 35" descr="热气球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52517" y="362052"/>
            <a:ext cx="1905000" cy="1987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4" name="TextBox 8"/>
          <p:cNvSpPr>
            <a:spLocks noChangeArrowheads="1"/>
          </p:cNvSpPr>
          <p:nvPr/>
        </p:nvSpPr>
        <p:spPr bwMode="auto">
          <a:xfrm>
            <a:off x="3983569" y="548794"/>
            <a:ext cx="6913033" cy="51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7225" tIns="58612" rIns="117225" bIns="58612">
            <a:spAutoFit/>
          </a:bodyPr>
          <a:lstStyle/>
          <a:p>
            <a:pPr eaLnBrk="1" hangingPunct="1"/>
            <a:r>
              <a:rPr lang="en-US" altLang="zh-CN" sz="2600" b="1" i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PPT</a:t>
            </a:r>
            <a:r>
              <a:rPr lang="zh-CN" altLang="en-US" sz="2600" b="1" i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宝藏致力于优秀的</a:t>
            </a:r>
            <a:r>
              <a:rPr lang="en-US" altLang="zh-CN" sz="2600" b="1" i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ppt</a:t>
            </a:r>
            <a:r>
              <a:rPr lang="zh-CN" altLang="en-US" sz="2600" b="1" i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分享</a:t>
            </a:r>
            <a:endParaRPr lang="zh-CN" altLang="en-US" dirty="0"/>
          </a:p>
        </p:txBody>
      </p:sp>
      <p:pic>
        <p:nvPicPr>
          <p:cNvPr id="13322" name="图片 3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569" y="129578"/>
            <a:ext cx="3977217" cy="996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6" name="图片 8" descr="07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73452" y="0"/>
            <a:ext cx="1312333" cy="97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7" name="Picture 9" descr="美女跳舞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9184" y="1341494"/>
            <a:ext cx="3062816" cy="5247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5" name="Picture 60" descr="绿风车棍子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1281833" y="4218842"/>
            <a:ext cx="95251" cy="1657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9" name="Picture 59" descr="绿风车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466917" y="3723405"/>
            <a:ext cx="1623483" cy="121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0" name="TextBox 4"/>
          <p:cNvSpPr>
            <a:spLocks noChangeArrowheads="1"/>
          </p:cNvSpPr>
          <p:nvPr/>
        </p:nvSpPr>
        <p:spPr bwMode="auto">
          <a:xfrm>
            <a:off x="3503086" y="2477188"/>
            <a:ext cx="7105649" cy="238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17225" tIns="58612" rIns="117225" bIns="58612">
            <a:spAutoFit/>
          </a:bodyPr>
          <a:lstStyle/>
          <a:p>
            <a:pPr eaLnBrk="1" hangingPunct="1"/>
            <a:r>
              <a:rPr lang="en-US" altLang="zh-CN" sz="2100" dirty="0">
                <a:solidFill>
                  <a:srgbClr val="000000"/>
                </a:solidFill>
                <a:latin typeface="Calibri" pitchFamily="34" charset="0"/>
                <a:hlinkClick r:id="rId5"/>
              </a:rPr>
              <a:t>PPT</a:t>
            </a:r>
            <a:r>
              <a:rPr lang="zh-CN" altLang="en-US" sz="2100" dirty="0">
                <a:solidFill>
                  <a:srgbClr val="000000"/>
                </a:solidFill>
                <a:latin typeface="Calibri" pitchFamily="34" charset="0"/>
                <a:hlinkClick r:id="rId5"/>
              </a:rPr>
              <a:t>模板下载 </a:t>
            </a:r>
            <a:r>
              <a:rPr lang="en-US" altLang="zh-CN" sz="2100" dirty="0">
                <a:solidFill>
                  <a:srgbClr val="000000"/>
                </a:solidFill>
                <a:latin typeface="Calibri" pitchFamily="34" charset="0"/>
                <a:hlinkClick r:id="rId5"/>
              </a:rPr>
              <a:t>http://www.pptbz.com/</a:t>
            </a:r>
            <a:endParaRPr lang="en-US" altLang="zh-CN" sz="2100" dirty="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endParaRPr lang="zh-CN" altLang="en-US" sz="2100" dirty="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r>
              <a:rPr lang="en-US" altLang="zh-CN" sz="2100" dirty="0">
                <a:solidFill>
                  <a:srgbClr val="000000"/>
                </a:solidFill>
                <a:latin typeface="Calibri" pitchFamily="34" charset="0"/>
                <a:hlinkClick r:id="rId11"/>
              </a:rPr>
              <a:t>PPT</a:t>
            </a:r>
            <a:r>
              <a:rPr lang="zh-CN" altLang="en-US" sz="2100" dirty="0">
                <a:solidFill>
                  <a:srgbClr val="000000"/>
                </a:solidFill>
                <a:latin typeface="Calibri" pitchFamily="34" charset="0"/>
                <a:hlinkClick r:id="rId11"/>
              </a:rPr>
              <a:t>素材下载  </a:t>
            </a:r>
            <a:r>
              <a:rPr lang="en-US" altLang="zh-CN" sz="2100" dirty="0">
                <a:solidFill>
                  <a:srgbClr val="000000"/>
                </a:solidFill>
                <a:latin typeface="Calibri" pitchFamily="34" charset="0"/>
                <a:hlinkClick r:id="rId11"/>
              </a:rPr>
              <a:t>http://www.pptbz.com/pptshucai/</a:t>
            </a:r>
            <a:endParaRPr lang="en-US" altLang="zh-CN" sz="2100" dirty="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endParaRPr lang="zh-CN" altLang="en-US" sz="2100" dirty="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r>
              <a:rPr lang="en-US" altLang="zh-CN" sz="2100" dirty="0">
                <a:solidFill>
                  <a:srgbClr val="000000"/>
                </a:solidFill>
                <a:latin typeface="Calibri" pitchFamily="34" charset="0"/>
                <a:hlinkClick r:id="rId12"/>
              </a:rPr>
              <a:t>PPT</a:t>
            </a:r>
            <a:r>
              <a:rPr lang="zh-CN" altLang="en-US" sz="2100" dirty="0">
                <a:solidFill>
                  <a:srgbClr val="000000"/>
                </a:solidFill>
                <a:latin typeface="Calibri" pitchFamily="34" charset="0"/>
                <a:hlinkClick r:id="rId12"/>
              </a:rPr>
              <a:t>背景图片 </a:t>
            </a:r>
            <a:r>
              <a:rPr lang="en-US" altLang="zh-CN" sz="2100" dirty="0">
                <a:solidFill>
                  <a:srgbClr val="000000"/>
                </a:solidFill>
                <a:latin typeface="Calibri" pitchFamily="34" charset="0"/>
                <a:hlinkClick r:id="rId12"/>
              </a:rPr>
              <a:t>http://www.pptbz.com/pptpic/</a:t>
            </a:r>
            <a:endParaRPr lang="en-US" altLang="zh-CN" sz="2100" dirty="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endParaRPr lang="zh-CN" altLang="en-US" sz="2100" dirty="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r>
              <a:rPr lang="en-US" altLang="zh-CN" sz="2100" dirty="0">
                <a:solidFill>
                  <a:srgbClr val="000000"/>
                </a:solidFill>
                <a:latin typeface="Calibri" pitchFamily="34" charset="0"/>
                <a:hlinkClick r:id="rId13"/>
              </a:rPr>
              <a:t>PPT</a:t>
            </a:r>
            <a:r>
              <a:rPr lang="zh-CN" altLang="en-US" sz="2100" dirty="0">
                <a:solidFill>
                  <a:srgbClr val="000000"/>
                </a:solidFill>
                <a:latin typeface="Calibri" pitchFamily="34" charset="0"/>
                <a:hlinkClick r:id="rId13"/>
              </a:rPr>
              <a:t>课件下载 </a:t>
            </a:r>
            <a:r>
              <a:rPr lang="en-US" altLang="zh-CN" sz="2100" dirty="0">
                <a:solidFill>
                  <a:srgbClr val="000000"/>
                </a:solidFill>
                <a:latin typeface="Calibri" pitchFamily="34" charset="0"/>
                <a:hlinkClick r:id="rId13"/>
              </a:rPr>
              <a:t>http://www.pptbz.com/kejian/</a:t>
            </a:r>
            <a:endParaRPr lang="zh-CN" altLang="en-US" sz="2100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211" name="图片 5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2305206">
            <a:off x="3058584" y="2370478"/>
            <a:ext cx="609600" cy="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2" name="图片 5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2305206">
            <a:off x="3058584" y="2951665"/>
            <a:ext cx="609600" cy="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3" name="图片 5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2305206">
            <a:off x="3058584" y="3527135"/>
            <a:ext cx="609600" cy="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4" name="图片 58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2305206">
            <a:off x="3058584" y="4104511"/>
            <a:ext cx="609600" cy="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2" name="TextBox 22"/>
          <p:cNvSpPr>
            <a:spLocks noChangeArrowheads="1"/>
          </p:cNvSpPr>
          <p:nvPr/>
        </p:nvSpPr>
        <p:spPr bwMode="auto">
          <a:xfrm>
            <a:off x="2537886" y="6166294"/>
            <a:ext cx="8933608" cy="59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17225" tIns="58612" rIns="117225" bIns="58612">
            <a:spAutoFit/>
          </a:bodyPr>
          <a:lstStyle/>
          <a:p>
            <a:pPr eaLnBrk="1" hangingPunct="1"/>
            <a:r>
              <a:rPr lang="zh-CN" altLang="en-US" sz="3100" dirty="0">
                <a:solidFill>
                  <a:srgbClr val="FF0000"/>
                </a:solidFill>
                <a:latin typeface="Calibri" pitchFamily="34" charset="0"/>
              </a:rPr>
              <a:t>更多精美</a:t>
            </a:r>
            <a:r>
              <a:rPr lang="en-US" altLang="zh-CN" sz="3100" dirty="0">
                <a:solidFill>
                  <a:srgbClr val="FF0000"/>
                </a:solidFill>
                <a:latin typeface="Calibri" pitchFamily="34" charset="0"/>
              </a:rPr>
              <a:t>ppt</a:t>
            </a:r>
            <a:r>
              <a:rPr lang="zh-CN" altLang="en-US" sz="3100" dirty="0">
                <a:solidFill>
                  <a:srgbClr val="FF0000"/>
                </a:solidFill>
                <a:latin typeface="Calibri" pitchFamily="34" charset="0"/>
              </a:rPr>
              <a:t>下载请点击：</a:t>
            </a:r>
            <a:r>
              <a:rPr lang="en-US" altLang="zh-CN" sz="3100" dirty="0">
                <a:solidFill>
                  <a:srgbClr val="FF0000"/>
                </a:solidFill>
                <a:latin typeface="Calibri" pitchFamily="34" charset="0"/>
                <a:hlinkClick r:id="rId5"/>
              </a:rPr>
              <a:t>ppt</a:t>
            </a:r>
            <a:r>
              <a:rPr lang="zh-CN" altLang="en-US" sz="3100" dirty="0">
                <a:solidFill>
                  <a:srgbClr val="FF0000"/>
                </a:solidFill>
                <a:latin typeface="Calibri" pitchFamily="34" charset="0"/>
                <a:hlinkClick r:id="rId5"/>
              </a:rPr>
              <a:t>宝藏</a:t>
            </a:r>
            <a:r>
              <a:rPr lang="en-US" altLang="zh-CN" sz="3100" dirty="0">
                <a:solidFill>
                  <a:srgbClr val="FF0000"/>
                </a:solidFill>
                <a:latin typeface="Calibri" pitchFamily="34" charset="0"/>
                <a:hlinkClick r:id="rId5"/>
              </a:rPr>
              <a:t>_www.pptbz.com</a:t>
            </a:r>
            <a:endParaRPr lang="zh-CN" altLang="en-US" sz="3100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sndAc>
      <p:stSnd loop="1">
        <p:snd r:embed="rId2" name="亡灵序曲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2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2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>
                                      <p:cBhvr>
                                        <p:cTn id="21" dur="9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bldLvl="0" autoUpdateAnimBg="0"/>
      <p:bldP spid="8204" grpId="1" bldLvl="0" autoUpdateAnimBg="0"/>
      <p:bldP spid="8210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11350" y="1468884"/>
            <a:ext cx="6969301" cy="3920232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1587769" y="2457284"/>
            <a:ext cx="2493599" cy="779749"/>
          </a:xfrm>
          <a:prstGeom prst="rect">
            <a:avLst/>
          </a:prstGeom>
          <a:noFill/>
          <a:ln>
            <a:noFill/>
          </a:ln>
        </p:spPr>
        <p:txBody>
          <a:bodyPr wrap="none" lIns="121904" tIns="60952" rIns="121904" bIns="60952">
            <a:spAutoFit/>
          </a:bodyPr>
          <a:lstStyle/>
          <a:p>
            <a:pPr algn="ctr" defTabSz="1219014"/>
            <a:r>
              <a:rPr lang="en-US" altLang="zh-CN" sz="4267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ankGothic Lt BT" panose="020B0607020203060204" pitchFamily="34" charset="0"/>
                <a:cs typeface="Aharoni" panose="02010803020104030203" pitchFamily="2" charset="-79"/>
              </a:rPr>
              <a:t>WOWSC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1615873" y="2820884"/>
            <a:ext cx="294351" cy="630059"/>
            <a:chOff x="1211900" y="2115662"/>
            <a:chExt cx="220763" cy="472544"/>
          </a:xfrm>
        </p:grpSpPr>
        <p:sp>
          <p:nvSpPr>
            <p:cNvPr id="43" name="矩形 42"/>
            <p:cNvSpPr/>
            <p:nvPr/>
          </p:nvSpPr>
          <p:spPr>
            <a:xfrm>
              <a:off x="1211900" y="2352640"/>
              <a:ext cx="220685" cy="235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 flipV="1">
              <a:off x="1211978" y="2115662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919269" y="2506793"/>
            <a:ext cx="294351" cy="1258240"/>
            <a:chOff x="1439447" y="1880094"/>
            <a:chExt cx="220763" cy="943680"/>
          </a:xfrm>
        </p:grpSpPr>
        <p:sp>
          <p:nvSpPr>
            <p:cNvPr id="44" name="矩形 43"/>
            <p:cNvSpPr/>
            <p:nvPr/>
          </p:nvSpPr>
          <p:spPr>
            <a:xfrm>
              <a:off x="1439447" y="2352639"/>
              <a:ext cx="220685" cy="47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flipV="1">
              <a:off x="1439525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227786" y="2746814"/>
            <a:ext cx="294351" cy="778197"/>
            <a:chOff x="1670835" y="2060110"/>
            <a:chExt cx="220763" cy="583648"/>
          </a:xfrm>
        </p:grpSpPr>
        <p:sp>
          <p:nvSpPr>
            <p:cNvPr id="45" name="矩形 44"/>
            <p:cNvSpPr/>
            <p:nvPr/>
          </p:nvSpPr>
          <p:spPr>
            <a:xfrm>
              <a:off x="1670835" y="2352640"/>
              <a:ext cx="220685" cy="291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 flipV="1">
              <a:off x="1670913" y="2060110"/>
              <a:ext cx="220685" cy="29111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537397" y="2362772"/>
            <a:ext cx="294351" cy="1546283"/>
            <a:chOff x="1903043" y="1772078"/>
            <a:chExt cx="220763" cy="1159712"/>
          </a:xfrm>
        </p:grpSpPr>
        <p:sp>
          <p:nvSpPr>
            <p:cNvPr id="46" name="矩形 45"/>
            <p:cNvSpPr/>
            <p:nvPr/>
          </p:nvSpPr>
          <p:spPr>
            <a:xfrm>
              <a:off x="1903043" y="2352640"/>
              <a:ext cx="220685" cy="579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 flipV="1">
              <a:off x="1903121" y="1772078"/>
              <a:ext cx="220685" cy="5791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842433" y="2554793"/>
            <a:ext cx="294351" cy="1162240"/>
            <a:chOff x="2131820" y="1916094"/>
            <a:chExt cx="220763" cy="871680"/>
          </a:xfrm>
        </p:grpSpPr>
        <p:sp>
          <p:nvSpPr>
            <p:cNvPr id="47" name="矩形 46"/>
            <p:cNvSpPr/>
            <p:nvPr/>
          </p:nvSpPr>
          <p:spPr>
            <a:xfrm>
              <a:off x="2131820" y="2352640"/>
              <a:ext cx="220685" cy="435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 flipV="1">
              <a:off x="2131898" y="1916094"/>
              <a:ext cx="220685" cy="43513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147493" y="2506793"/>
            <a:ext cx="294351" cy="1258240"/>
            <a:chOff x="2360615" y="1880094"/>
            <a:chExt cx="220763" cy="943680"/>
          </a:xfrm>
        </p:grpSpPr>
        <p:sp>
          <p:nvSpPr>
            <p:cNvPr id="48" name="矩形 47"/>
            <p:cNvSpPr/>
            <p:nvPr/>
          </p:nvSpPr>
          <p:spPr>
            <a:xfrm>
              <a:off x="2360615" y="2352639"/>
              <a:ext cx="220685" cy="47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 flipV="1">
              <a:off x="2360693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453601" y="2746814"/>
            <a:ext cx="294351" cy="778197"/>
            <a:chOff x="2590196" y="2060110"/>
            <a:chExt cx="220763" cy="583648"/>
          </a:xfrm>
        </p:grpSpPr>
        <p:sp>
          <p:nvSpPr>
            <p:cNvPr id="49" name="矩形 48"/>
            <p:cNvSpPr/>
            <p:nvPr/>
          </p:nvSpPr>
          <p:spPr>
            <a:xfrm>
              <a:off x="2590196" y="2352639"/>
              <a:ext cx="220685" cy="291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 flipV="1">
              <a:off x="2590274" y="2060110"/>
              <a:ext cx="220685" cy="29111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758637" y="2820885"/>
            <a:ext cx="294351" cy="630056"/>
            <a:chOff x="2818973" y="2115663"/>
            <a:chExt cx="220763" cy="472542"/>
          </a:xfrm>
        </p:grpSpPr>
        <p:sp>
          <p:nvSpPr>
            <p:cNvPr id="50" name="矩形 49"/>
            <p:cNvSpPr/>
            <p:nvPr/>
          </p:nvSpPr>
          <p:spPr>
            <a:xfrm>
              <a:off x="2818973" y="2352639"/>
              <a:ext cx="220685" cy="235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 flipV="1">
              <a:off x="2819051" y="2115663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544015" y="2948947"/>
            <a:ext cx="2514438" cy="697547"/>
          </a:xfrm>
          <a:prstGeom prst="rect">
            <a:avLst/>
          </a:prstGeom>
          <a:noFill/>
          <a:ln>
            <a:noFill/>
          </a:ln>
        </p:spPr>
        <p:txBody>
          <a:bodyPr wrap="none" lIns="121904" tIns="60952" rIns="121904" bIns="60952">
            <a:spAutoFit/>
          </a:bodyPr>
          <a:lstStyle/>
          <a:p>
            <a:pPr algn="ctr" defTabSz="1219014"/>
            <a:r>
              <a:rPr lang="en-US" altLang="zh-CN" sz="3733" spc="-200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BankGothic Lt BT" panose="020B0607020203060204" pitchFamily="34" charset="0"/>
                <a:cs typeface="Aharoni" panose="02010803020104030203" pitchFamily="2" charset="-79"/>
              </a:rPr>
              <a:t>PRESENT</a:t>
            </a:r>
            <a:endParaRPr lang="zh-CN" altLang="en-US" sz="3733" spc="-200" dirty="0">
              <a:ln w="18415" cmpd="sng">
                <a:noFill/>
                <a:prstDash val="solid"/>
              </a:ln>
              <a:solidFill>
                <a:prstClr val="black"/>
              </a:solidFill>
              <a:latin typeface="BankGothic Lt BT" panose="020B0607020203060204" pitchFamily="34" charset="0"/>
              <a:cs typeface="Aharoni" panose="02010803020104030203" pitchFamily="2" charset="-79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3063313" y="-2449554"/>
            <a:ext cx="15964295" cy="15964295"/>
          </a:xfrm>
          <a:prstGeom prst="ellipse">
            <a:avLst/>
          </a:prstGeom>
          <a:gradFill>
            <a:gsLst>
              <a:gs pos="0">
                <a:srgbClr val="FF0000">
                  <a:alpha val="4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-3876470" y="4"/>
            <a:ext cx="13879561" cy="13879561"/>
          </a:xfrm>
          <a:prstGeom prst="ellipse">
            <a:avLst/>
          </a:prstGeom>
          <a:gradFill>
            <a:gsLst>
              <a:gs pos="0">
                <a:srgbClr val="00B0F0">
                  <a:alpha val="22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-1701286" y="-7909890"/>
            <a:ext cx="13879561" cy="13879561"/>
          </a:xfrm>
          <a:prstGeom prst="ellipse">
            <a:avLst/>
          </a:prstGeom>
          <a:gradFill>
            <a:gsLst>
              <a:gs pos="0">
                <a:srgbClr val="FFFF00">
                  <a:alpha val="34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>
          <a:xfrm rot="18651435">
            <a:off x="20384066" y="435146"/>
            <a:ext cx="5995396" cy="5995396"/>
            <a:chOff x="5256991" y="-1276200"/>
            <a:chExt cx="7954416" cy="7954416"/>
          </a:xfrm>
        </p:grpSpPr>
        <p:sp>
          <p:nvSpPr>
            <p:cNvPr id="74" name="椭圆 7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十字星 74"/>
            <p:cNvSpPr/>
            <p:nvPr/>
          </p:nvSpPr>
          <p:spPr>
            <a:xfrm rot="19923208">
              <a:off x="5439255" y="-1093936"/>
              <a:ext cx="7589888" cy="7589888"/>
            </a:xfrm>
            <a:prstGeom prst="star4">
              <a:avLst>
                <a:gd name="adj" fmla="val 235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8183104" y="2539353"/>
            <a:ext cx="2618633" cy="697547"/>
          </a:xfrm>
          <a:prstGeom prst="rect">
            <a:avLst/>
          </a:prstGeom>
          <a:noFill/>
          <a:ln>
            <a:noFill/>
          </a:ln>
        </p:spPr>
        <p:txBody>
          <a:bodyPr wrap="none" lIns="121904" tIns="60952" rIns="121904" bIns="60952">
            <a:spAutoFit/>
          </a:bodyPr>
          <a:lstStyle/>
          <a:p>
            <a:pPr algn="ctr" defTabSz="1219014"/>
            <a:r>
              <a:rPr lang="en-US" altLang="zh-CN" sz="3733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ankGothic Lt BT" panose="020B0607020203060204" pitchFamily="34" charset="0"/>
                <a:cs typeface="Aharoni" panose="02010803020104030203" pitchFamily="2" charset="-79"/>
              </a:rPr>
              <a:t>MADE BY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8273722" y="2847128"/>
            <a:ext cx="294351" cy="630059"/>
            <a:chOff x="1211900" y="2115662"/>
            <a:chExt cx="220763" cy="472544"/>
          </a:xfrm>
        </p:grpSpPr>
        <p:sp>
          <p:nvSpPr>
            <p:cNvPr id="80" name="矩形 79"/>
            <p:cNvSpPr/>
            <p:nvPr/>
          </p:nvSpPr>
          <p:spPr>
            <a:xfrm>
              <a:off x="1211900" y="2352640"/>
              <a:ext cx="220685" cy="235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 flipV="1">
              <a:off x="1211978" y="2115662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8577118" y="2533037"/>
            <a:ext cx="294351" cy="1258240"/>
            <a:chOff x="1439447" y="1880094"/>
            <a:chExt cx="220763" cy="943680"/>
          </a:xfrm>
        </p:grpSpPr>
        <p:sp>
          <p:nvSpPr>
            <p:cNvPr id="83" name="矩形 82"/>
            <p:cNvSpPr/>
            <p:nvPr/>
          </p:nvSpPr>
          <p:spPr>
            <a:xfrm>
              <a:off x="1439447" y="2352639"/>
              <a:ext cx="220685" cy="47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 flipV="1">
              <a:off x="1439525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885635" y="2773058"/>
            <a:ext cx="294351" cy="778197"/>
            <a:chOff x="1670835" y="2060110"/>
            <a:chExt cx="220763" cy="583648"/>
          </a:xfrm>
        </p:grpSpPr>
        <p:sp>
          <p:nvSpPr>
            <p:cNvPr id="86" name="矩形 85"/>
            <p:cNvSpPr/>
            <p:nvPr/>
          </p:nvSpPr>
          <p:spPr>
            <a:xfrm>
              <a:off x="1670835" y="2352640"/>
              <a:ext cx="220685" cy="291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 flipV="1">
              <a:off x="1670913" y="2060110"/>
              <a:ext cx="220685" cy="29111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9195246" y="2389016"/>
            <a:ext cx="294351" cy="1546283"/>
            <a:chOff x="1903043" y="1772078"/>
            <a:chExt cx="220763" cy="1159712"/>
          </a:xfrm>
        </p:grpSpPr>
        <p:sp>
          <p:nvSpPr>
            <p:cNvPr id="89" name="矩形 88"/>
            <p:cNvSpPr/>
            <p:nvPr/>
          </p:nvSpPr>
          <p:spPr>
            <a:xfrm>
              <a:off x="1903043" y="2352640"/>
              <a:ext cx="220685" cy="579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 flipV="1">
              <a:off x="1903121" y="1772078"/>
              <a:ext cx="220685" cy="5791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9500282" y="2581037"/>
            <a:ext cx="294351" cy="1162240"/>
            <a:chOff x="2131820" y="1916094"/>
            <a:chExt cx="220763" cy="871680"/>
          </a:xfrm>
        </p:grpSpPr>
        <p:sp>
          <p:nvSpPr>
            <p:cNvPr id="92" name="矩形 91"/>
            <p:cNvSpPr/>
            <p:nvPr/>
          </p:nvSpPr>
          <p:spPr>
            <a:xfrm>
              <a:off x="2131820" y="2352640"/>
              <a:ext cx="220685" cy="435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 flipV="1">
              <a:off x="2131898" y="1916094"/>
              <a:ext cx="220685" cy="43513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9805342" y="2533037"/>
            <a:ext cx="294351" cy="1258240"/>
            <a:chOff x="2360615" y="1880094"/>
            <a:chExt cx="220763" cy="943680"/>
          </a:xfrm>
        </p:grpSpPr>
        <p:sp>
          <p:nvSpPr>
            <p:cNvPr id="95" name="矩形 94"/>
            <p:cNvSpPr/>
            <p:nvPr/>
          </p:nvSpPr>
          <p:spPr>
            <a:xfrm>
              <a:off x="2360615" y="2352639"/>
              <a:ext cx="220685" cy="47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 flipV="1">
              <a:off x="2360693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0111450" y="2773058"/>
            <a:ext cx="294351" cy="778197"/>
            <a:chOff x="2590196" y="2060110"/>
            <a:chExt cx="220763" cy="583648"/>
          </a:xfrm>
        </p:grpSpPr>
        <p:sp>
          <p:nvSpPr>
            <p:cNvPr id="98" name="矩形 97"/>
            <p:cNvSpPr/>
            <p:nvPr/>
          </p:nvSpPr>
          <p:spPr>
            <a:xfrm>
              <a:off x="2590196" y="2352639"/>
              <a:ext cx="220685" cy="291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 flipV="1">
              <a:off x="2590274" y="2060110"/>
              <a:ext cx="220685" cy="29111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0416486" y="2847129"/>
            <a:ext cx="294351" cy="630056"/>
            <a:chOff x="2818973" y="2115663"/>
            <a:chExt cx="220763" cy="472542"/>
          </a:xfrm>
        </p:grpSpPr>
        <p:sp>
          <p:nvSpPr>
            <p:cNvPr id="101" name="矩形 100"/>
            <p:cNvSpPr/>
            <p:nvPr/>
          </p:nvSpPr>
          <p:spPr>
            <a:xfrm>
              <a:off x="2818973" y="2352639"/>
              <a:ext cx="220685" cy="235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 flipV="1">
              <a:off x="2819051" y="2115663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8217893" y="3034564"/>
            <a:ext cx="2482379" cy="533528"/>
          </a:xfrm>
          <a:prstGeom prst="rect">
            <a:avLst/>
          </a:prstGeom>
          <a:noFill/>
          <a:ln>
            <a:noFill/>
          </a:ln>
        </p:spPr>
        <p:txBody>
          <a:bodyPr wrap="none" lIns="121904" tIns="60952" rIns="121904" bIns="60952">
            <a:spAutoFit/>
          </a:bodyPr>
          <a:lstStyle/>
          <a:p>
            <a:pPr algn="ctr" defTabSz="1219014"/>
            <a:r>
              <a:rPr lang="en-US" altLang="zh-CN" sz="2667" spc="-200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BankGothic Lt BT" panose="020B0607020203060204" pitchFamily="34" charset="0"/>
                <a:cs typeface="Aharoni" panose="02010803020104030203" pitchFamily="2" charset="-79"/>
              </a:rPr>
              <a:t>POWERPOINT</a:t>
            </a:r>
            <a:endParaRPr lang="zh-CN" altLang="en-US" sz="2667" spc="-200" dirty="0">
              <a:ln w="18415" cmpd="sng">
                <a:noFill/>
                <a:prstDash val="solid"/>
              </a:ln>
              <a:solidFill>
                <a:prstClr val="black"/>
              </a:solidFill>
              <a:latin typeface="BankGothic Lt BT" panose="020B0607020203060204" pitchFamily="34" charset="0"/>
              <a:cs typeface="Aharoni" panose="02010803020104030203" pitchFamily="2" charset="-79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-2310887" y="644691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-6784416" y="-5967969"/>
            <a:ext cx="15964295" cy="15964295"/>
          </a:xfrm>
          <a:prstGeom prst="ellipse">
            <a:avLst/>
          </a:prstGeom>
          <a:gradFill>
            <a:gsLst>
              <a:gs pos="0">
                <a:srgbClr val="FF0000">
                  <a:alpha val="4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2373028" y="-81781"/>
            <a:ext cx="13879561" cy="13879561"/>
          </a:xfrm>
          <a:prstGeom prst="ellipse">
            <a:avLst/>
          </a:prstGeom>
          <a:gradFill>
            <a:gsLst>
              <a:gs pos="0">
                <a:srgbClr val="00B0F0">
                  <a:alpha val="22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4313786" y="-6844138"/>
            <a:ext cx="13879561" cy="13879561"/>
          </a:xfrm>
          <a:prstGeom prst="ellipse">
            <a:avLst/>
          </a:prstGeom>
          <a:gradFill>
            <a:gsLst>
              <a:gs pos="0">
                <a:srgbClr val="FFFF00">
                  <a:alpha val="34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587895" y="5843978"/>
            <a:ext cx="3016210" cy="369332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1600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让</a:t>
            </a:r>
            <a:r>
              <a:rPr lang="en-US" altLang="zh-CN" sz="1600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sz="1600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飞起来三周年纪念</a:t>
            </a:r>
            <a:endParaRPr lang="en-US" altLang="zh-CN" sz="1600" spc="400" dirty="0">
              <a:ln w="18415" cmpd="sng">
                <a:noFill/>
                <a:prstDash val="solid"/>
              </a:ln>
              <a:solidFill>
                <a:prstClr val="white">
                  <a:lumMod val="65000"/>
                </a:prst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1821" y="2581037"/>
            <a:ext cx="3657416" cy="169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矩形 111"/>
          <p:cNvSpPr/>
          <p:nvPr/>
        </p:nvSpPr>
        <p:spPr>
          <a:xfrm>
            <a:off x="-144694" y="-68872"/>
            <a:ext cx="12481387" cy="70207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9308"/>
            <a:endParaRPr lang="zh-CN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409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69"/>
                                        </p:tgtEl>
                                      </p:cBhvr>
                                      <p:by x="10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68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350" fill="hold"/>
                                        <p:tgtEl>
                                          <p:spTgt spid="67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4" dur="300" fill="hold"/>
                                        <p:tgtEl>
                                          <p:spTgt spid="65"/>
                                        </p:tgtEl>
                                      </p:cBhvr>
                                      <p:by x="100000" y="56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64"/>
                                        </p:tgtEl>
                                      </p:cBhvr>
                                      <p:by x="100000" y="187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63"/>
                                        </p:tgtEl>
                                      </p:cBhvr>
                                      <p:by x="100000" y="37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62"/>
                                        </p:tgtEl>
                                      </p:cBhvr>
                                      <p:by x="100000" y="26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4" dur="10" fill="hold"/>
                                        <p:tgtEl>
                                          <p:spTgt spid="7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" presetClass="emph" presetSubtype="0" repeatCount="indefinite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06" dur="3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0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6" presetClass="emph" presetSubtype="0" repeatCount="indefinite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8" dur="250" fill="hold"/>
                                        <p:tgtEl>
                                          <p:spTgt spid="97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6" presetClass="emph" presetSubtype="0" repeatCount="indefinite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10" dur="350" fill="hold"/>
                                        <p:tgtEl>
                                          <p:spTgt spid="94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repeatCount="indefinite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12" dur="250" fill="hold"/>
                                        <p:tgtEl>
                                          <p:spTgt spid="91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repeatCount="indefinite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14" dur="300" fill="hold"/>
                                        <p:tgtEl>
                                          <p:spTgt spid="88"/>
                                        </p:tgtEl>
                                      </p:cBhvr>
                                      <p:by x="100000" y="56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repeatCount="indefinite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6" dur="300" fill="hold"/>
                                        <p:tgtEl>
                                          <p:spTgt spid="85"/>
                                        </p:tgtEl>
                                      </p:cBhvr>
                                      <p:by x="100000" y="187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6" presetClass="emph" presetSubtype="0" repeatCount="indefinite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18" dur="250" fill="hold"/>
                                        <p:tgtEl>
                                          <p:spTgt spid="82"/>
                                        </p:tgtEl>
                                      </p:cBhvr>
                                      <p:by x="100000" y="37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6" presetClass="emph" presetSubtype="0" repeatCount="indefinite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20" dur="250" fill="hold"/>
                                        <p:tgtEl>
                                          <p:spTgt spid="79"/>
                                        </p:tgtEl>
                                      </p:cBhvr>
                                      <p:by x="100000" y="26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8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179" dur="5400" fill="hold"/>
                                        <p:tgtEl>
                                          <p:spTgt spid="1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4" dur="10000" fill="hold"/>
                                        <p:tgtEl>
                                          <p:spTgt spid="10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9" dur="10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8" grpId="0"/>
      <p:bldP spid="78" grpId="1"/>
      <p:bldP spid="103" grpId="0"/>
      <p:bldP spid="103" grpId="1"/>
      <p:bldP spid="104" grpId="0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11" grpId="0"/>
      <p:bldP spid="111" grpId="1"/>
      <p:bldP spid="1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 rot="18651435">
            <a:off x="1523388" y="-5329400"/>
            <a:ext cx="5976392" cy="5976392"/>
            <a:chOff x="3227080" y="-3306118"/>
            <a:chExt cx="12014246" cy="12014246"/>
          </a:xfrm>
        </p:grpSpPr>
        <p:sp>
          <p:nvSpPr>
            <p:cNvPr id="24" name="椭圆 2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十字星 24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8323" y="-49727"/>
            <a:ext cx="12290323" cy="690772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 rot="18651435">
            <a:off x="-2322542" y="-2225224"/>
            <a:ext cx="2954587" cy="2954587"/>
            <a:chOff x="3227080" y="-3306118"/>
            <a:chExt cx="12014246" cy="12014246"/>
          </a:xfrm>
        </p:grpSpPr>
        <p:sp>
          <p:nvSpPr>
            <p:cNvPr id="5" name="椭圆 4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十字星 5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18651435">
            <a:off x="601967" y="6303313"/>
            <a:ext cx="5976392" cy="5976392"/>
            <a:chOff x="3227080" y="-3306118"/>
            <a:chExt cx="12014246" cy="12014246"/>
          </a:xfrm>
        </p:grpSpPr>
        <p:sp>
          <p:nvSpPr>
            <p:cNvPr id="11" name="椭圆 10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十字星 11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98323" y="0"/>
            <a:ext cx="12388645" cy="6858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82456" y="2411611"/>
            <a:ext cx="4378736" cy="20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组合 27"/>
          <p:cNvGrpSpPr/>
          <p:nvPr/>
        </p:nvGrpSpPr>
        <p:grpSpPr>
          <a:xfrm>
            <a:off x="11664625" y="2279445"/>
            <a:ext cx="7155783" cy="782235"/>
            <a:chOff x="3227080" y="-3306118"/>
            <a:chExt cx="12014246" cy="12014246"/>
          </a:xfrm>
        </p:grpSpPr>
        <p:sp>
          <p:nvSpPr>
            <p:cNvPr id="29" name="椭圆 28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十字星 29"/>
            <p:cNvSpPr/>
            <p:nvPr/>
          </p:nvSpPr>
          <p:spPr>
            <a:xfrm>
              <a:off x="3227080" y="-3306118"/>
              <a:ext cx="12014246" cy="12014246"/>
            </a:xfrm>
            <a:prstGeom prst="star4">
              <a:avLst>
                <a:gd name="adj" fmla="val 0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664625" y="3606872"/>
            <a:ext cx="7155783" cy="782235"/>
            <a:chOff x="3227080" y="-3306118"/>
            <a:chExt cx="12014246" cy="12014246"/>
          </a:xfrm>
        </p:grpSpPr>
        <p:sp>
          <p:nvSpPr>
            <p:cNvPr id="34" name="椭圆 3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5" name="十字星 34"/>
            <p:cNvSpPr/>
            <p:nvPr/>
          </p:nvSpPr>
          <p:spPr>
            <a:xfrm>
              <a:off x="3227080" y="-3306118"/>
              <a:ext cx="12014246" cy="12014246"/>
            </a:xfrm>
            <a:prstGeom prst="star4">
              <a:avLst>
                <a:gd name="adj" fmla="val 0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704113" y="3030808"/>
            <a:ext cx="7155783" cy="782235"/>
            <a:chOff x="3227080" y="-3306118"/>
            <a:chExt cx="12014246" cy="12014246"/>
          </a:xfrm>
        </p:grpSpPr>
        <p:sp>
          <p:nvSpPr>
            <p:cNvPr id="38" name="椭圆 37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9" name="十字星 38"/>
            <p:cNvSpPr/>
            <p:nvPr/>
          </p:nvSpPr>
          <p:spPr>
            <a:xfrm>
              <a:off x="3227080" y="-3306118"/>
              <a:ext cx="12014246" cy="12014246"/>
            </a:xfrm>
            <a:prstGeom prst="star4">
              <a:avLst>
                <a:gd name="adj" fmla="val 0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664625" y="2564904"/>
            <a:ext cx="7155783" cy="782235"/>
            <a:chOff x="3227080" y="-3306118"/>
            <a:chExt cx="12014246" cy="12014246"/>
          </a:xfrm>
        </p:grpSpPr>
        <p:sp>
          <p:nvSpPr>
            <p:cNvPr id="42" name="椭圆 41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3" name="十字星 42"/>
            <p:cNvSpPr/>
            <p:nvPr/>
          </p:nvSpPr>
          <p:spPr>
            <a:xfrm>
              <a:off x="3227080" y="-3306118"/>
              <a:ext cx="12014246" cy="12014246"/>
            </a:xfrm>
            <a:prstGeom prst="star4">
              <a:avLst>
                <a:gd name="adj" fmla="val 0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664625" y="3909055"/>
            <a:ext cx="7155783" cy="782235"/>
            <a:chOff x="3227080" y="-3306118"/>
            <a:chExt cx="12014246" cy="12014246"/>
          </a:xfrm>
        </p:grpSpPr>
        <p:sp>
          <p:nvSpPr>
            <p:cNvPr id="46" name="椭圆 45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7" name="十字星 46"/>
            <p:cNvSpPr/>
            <p:nvPr/>
          </p:nvSpPr>
          <p:spPr>
            <a:xfrm>
              <a:off x="3227080" y="-3306118"/>
              <a:ext cx="12014246" cy="12014246"/>
            </a:xfrm>
            <a:prstGeom prst="star4">
              <a:avLst>
                <a:gd name="adj" fmla="val 0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82456" y="2411609"/>
            <a:ext cx="4378736" cy="20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组合 49"/>
          <p:cNvGrpSpPr/>
          <p:nvPr/>
        </p:nvGrpSpPr>
        <p:grpSpPr>
          <a:xfrm rot="18651435">
            <a:off x="4618707" y="1951707"/>
            <a:ext cx="2954587" cy="2954587"/>
            <a:chOff x="3227080" y="-3306118"/>
            <a:chExt cx="12014246" cy="12014246"/>
          </a:xfrm>
        </p:grpSpPr>
        <p:sp>
          <p:nvSpPr>
            <p:cNvPr id="51" name="椭圆 50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2" name="十字星 51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flipV="1">
            <a:off x="-10363" y="6900441"/>
            <a:ext cx="12224085" cy="14194523"/>
            <a:chOff x="0" y="-2439610"/>
            <a:chExt cx="9168064" cy="4867344"/>
          </a:xfrm>
        </p:grpSpPr>
        <p:sp>
          <p:nvSpPr>
            <p:cNvPr id="56" name="矩形 55"/>
            <p:cNvSpPr/>
            <p:nvPr/>
          </p:nvSpPr>
          <p:spPr>
            <a:xfrm>
              <a:off x="938" y="-11876"/>
              <a:ext cx="9167126" cy="2439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7112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-2439610"/>
              <a:ext cx="9168064" cy="2427734"/>
            </a:xfrm>
            <a:prstGeom prst="rect">
              <a:avLst/>
            </a:prstGeom>
            <a:solidFill>
              <a:srgbClr val="4F81BD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0" y="-7708237"/>
            <a:ext cx="12224085" cy="7563453"/>
            <a:chOff x="0" y="-2439610"/>
            <a:chExt cx="9168064" cy="4867344"/>
          </a:xfrm>
        </p:grpSpPr>
        <p:sp>
          <p:nvSpPr>
            <p:cNvPr id="59" name="任意多边形 58"/>
            <p:cNvSpPr/>
            <p:nvPr/>
          </p:nvSpPr>
          <p:spPr>
            <a:xfrm>
              <a:off x="938" y="-11876"/>
              <a:ext cx="9167126" cy="2439610"/>
            </a:xfrm>
            <a:custGeom>
              <a:avLst/>
              <a:gdLst>
                <a:gd name="connsiteX0" fmla="*/ 0 w 9168063"/>
                <a:gd name="connsiteY0" fmla="*/ 48126 h 2165684"/>
                <a:gd name="connsiteX1" fmla="*/ 4572000 w 9168063"/>
                <a:gd name="connsiteY1" fmla="*/ 2165684 h 2165684"/>
                <a:gd name="connsiteX2" fmla="*/ 9168063 w 9168063"/>
                <a:gd name="connsiteY2" fmla="*/ 0 h 2165684"/>
                <a:gd name="connsiteX3" fmla="*/ 72189 w 9168063"/>
                <a:gd name="connsiteY3" fmla="*/ 0 h 2165684"/>
                <a:gd name="connsiteX0" fmla="*/ 4499811 w 9095874"/>
                <a:gd name="connsiteY0" fmla="*/ 2165684 h 2165684"/>
                <a:gd name="connsiteX1" fmla="*/ 9095874 w 9095874"/>
                <a:gd name="connsiteY1" fmla="*/ 0 h 2165684"/>
                <a:gd name="connsiteX2" fmla="*/ 0 w 9095874"/>
                <a:gd name="connsiteY2" fmla="*/ 0 h 2165684"/>
                <a:gd name="connsiteX0" fmla="*/ 4499811 w 9095874"/>
                <a:gd name="connsiteY0" fmla="*/ 2165684 h 2165684"/>
                <a:gd name="connsiteX1" fmla="*/ 9095874 w 9095874"/>
                <a:gd name="connsiteY1" fmla="*/ 0 h 2165684"/>
                <a:gd name="connsiteX2" fmla="*/ 0 w 9095874"/>
                <a:gd name="connsiteY2" fmla="*/ 0 h 2165684"/>
                <a:gd name="connsiteX3" fmla="*/ 4499811 w 9095874"/>
                <a:gd name="connsiteY3" fmla="*/ 2165684 h 2165684"/>
                <a:gd name="connsiteX0" fmla="*/ 4571063 w 9167126"/>
                <a:gd name="connsiteY0" fmla="*/ 2177559 h 2177559"/>
                <a:gd name="connsiteX1" fmla="*/ 9167126 w 9167126"/>
                <a:gd name="connsiteY1" fmla="*/ 11875 h 2177559"/>
                <a:gd name="connsiteX2" fmla="*/ 0 w 9167126"/>
                <a:gd name="connsiteY2" fmla="*/ 0 h 2177559"/>
                <a:gd name="connsiteX3" fmla="*/ 4571063 w 9167126"/>
                <a:gd name="connsiteY3" fmla="*/ 2177559 h 217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126" h="2177559">
                  <a:moveTo>
                    <a:pt x="4571063" y="2177559"/>
                  </a:moveTo>
                  <a:lnTo>
                    <a:pt x="9167126" y="11875"/>
                  </a:lnTo>
                  <a:lnTo>
                    <a:pt x="0" y="0"/>
                  </a:lnTo>
                  <a:lnTo>
                    <a:pt x="4571063" y="217755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0" y="-2439610"/>
              <a:ext cx="9168064" cy="2427734"/>
            </a:xfrm>
            <a:prstGeom prst="rect">
              <a:avLst/>
            </a:prstGeom>
            <a:solidFill>
              <a:srgbClr val="4F81BD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20303" y="1604800"/>
            <a:ext cx="1247775" cy="196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组合 72"/>
          <p:cNvGrpSpPr/>
          <p:nvPr/>
        </p:nvGrpSpPr>
        <p:grpSpPr>
          <a:xfrm>
            <a:off x="-4148286" y="3887050"/>
            <a:ext cx="22533651" cy="3766420"/>
            <a:chOff x="-3090588" y="1379686"/>
            <a:chExt cx="16900238" cy="6088608"/>
          </a:xfrm>
          <a:effectLst>
            <a:outerShdw blurRad="190500" sx="102000" sy="102000" algn="ctr" rotWithShape="0">
              <a:schemeClr val="bg1">
                <a:alpha val="40000"/>
              </a:schemeClr>
            </a:outerShdw>
          </a:effectLst>
        </p:grpSpPr>
        <p:grpSp>
          <p:nvGrpSpPr>
            <p:cNvPr id="74" name="组合 73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92" name="椭圆 91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椭圆 96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椭圆 98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84" name="椭圆 83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76" name="椭圆 75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 rot="5400000">
            <a:off x="-10153200" y="-4408065"/>
            <a:ext cx="22533651" cy="8118144"/>
            <a:chOff x="-3090588" y="1379686"/>
            <a:chExt cx="16900238" cy="6088608"/>
          </a:xfrm>
          <a:effectLst>
            <a:outerShdw blurRad="304800" sx="104000" sy="104000" algn="ctr" rotWithShape="0">
              <a:schemeClr val="bg1"/>
            </a:outerShdw>
          </a:effectLst>
        </p:grpSpPr>
        <p:grpSp>
          <p:nvGrpSpPr>
            <p:cNvPr id="102" name="组合 101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110" name="组合 109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120" name="椭圆 119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椭圆 120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椭圆 121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椭圆 123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椭圆 124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椭圆 125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椭圆 126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椭圆 127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11" name="组合 110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112" name="椭圆 111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椭圆 113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椭圆 114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椭圆 118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03" name="组合 102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104" name="椭圆 103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9" name="组合 128"/>
          <p:cNvGrpSpPr/>
          <p:nvPr/>
        </p:nvGrpSpPr>
        <p:grpSpPr>
          <a:xfrm rot="16200000" flipH="1">
            <a:off x="-55635" y="-4293529"/>
            <a:ext cx="22533651" cy="8118144"/>
            <a:chOff x="-3090588" y="1379686"/>
            <a:chExt cx="16900238" cy="6088608"/>
          </a:xfrm>
          <a:effectLst>
            <a:outerShdw blurRad="304800" sx="104000" sy="104000" algn="ctr" rotWithShape="0">
              <a:schemeClr val="bg1"/>
            </a:outerShdw>
          </a:effectLst>
        </p:grpSpPr>
        <p:grpSp>
          <p:nvGrpSpPr>
            <p:cNvPr id="130" name="组合 129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138" name="组合 137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148" name="椭圆 147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椭圆 148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椭圆 149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椭圆 150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椭圆 151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椭圆 152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椭圆 153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" name="椭圆 154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" name="椭圆 155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140" name="椭圆 139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椭圆 140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椭圆 141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椭圆 142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椭圆 143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椭圆 144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椭圆 145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椭圆 146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1" name="组合 130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132" name="椭圆 131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394795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19753E-6 C 0.06302 -0.12901 0.32379 -0.58919 0.38056 -0.775 C 0.41181 -0.87191 0.38334 -1.02963 0.34098 -1.11574 C 0.29861 -1.20092 0.12327 -1.39135 0.06598 -1.46388 " pathEditMode="relative" rAng="0" ptsTypes="assa">
                                      <p:cBhvr>
                                        <p:cTn id="6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0" y="-732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72222E-6 -1.97531E-6 C -0.04011 0.1 -0.20851 0.42531 -0.2408 0.60031 C -0.27309 0.77593 -0.24844 0.95741 -0.19375 1.05185 C -0.13716 1.15371 -0.01511 1.24877 0.07586 1.20803 C 0.16875 1.17593 0.24027 0.93395 0.33628 0.8784 C 0.43072 0.82963 0.51128 0.76729 0.66545 0.91914 C 0.81961 1.07099 1.11406 1.34445 1.23211 1.45617 " pathEditMode="relative" rAng="0" ptsTypes="asssssa">
                                      <p:cBhvr>
                                        <p:cTn id="12" dur="1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51" y="728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42" dur="750" fill="hold"/>
                                        <p:tgtEl>
                                          <p:spTgt spid="50"/>
                                        </p:tgtEl>
                                      </p:cBhvr>
                                      <p:by x="3500000" y="35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44" dur="400" fill="hold"/>
                                        <p:tgtEl>
                                          <p:spTgt spid="58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4.72222E-6 4.90752E-6 L 0.00017 0.57182 " pathEditMode="relative" rAng="0" ptsTypes="AA">
                                      <p:cBhvr>
                                        <p:cTn id="46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60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accel="10000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48" dur="400" fill="hold"/>
                                        <p:tgtEl>
                                          <p:spTgt spid="55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0" presetClass="path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35 -1.03976 L 2.77778E-6 0.18157 " pathEditMode="relative" rAng="0" ptsTypes="AA">
                                      <p:cBhvr>
                                        <p:cTn id="50" dur="1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6106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50000"/>
              </a:schemeClr>
            </a:gs>
            <a:gs pos="100000">
              <a:schemeClr val="tx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242037" y="549632"/>
            <a:ext cx="12192000" cy="26873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912756" y="4607163"/>
            <a:ext cx="12192000" cy="2278221"/>
          </a:xfrm>
          <a:prstGeom prst="rect">
            <a:avLst/>
          </a:prstGeom>
        </p:spPr>
      </p:pic>
      <p:sp>
        <p:nvSpPr>
          <p:cNvPr id="261" name="矩形 260"/>
          <p:cNvSpPr/>
          <p:nvPr/>
        </p:nvSpPr>
        <p:spPr>
          <a:xfrm>
            <a:off x="12771936" y="548680"/>
            <a:ext cx="1632181" cy="96011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62" name="矩形 261"/>
          <p:cNvSpPr/>
          <p:nvPr/>
        </p:nvSpPr>
        <p:spPr>
          <a:xfrm>
            <a:off x="12816747" y="2132136"/>
            <a:ext cx="1875403" cy="96011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12771937" y="3796957"/>
            <a:ext cx="2208245" cy="96011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12742131" y="6355916"/>
            <a:ext cx="1661991" cy="96011"/>
          </a:xfrm>
          <a:prstGeom prst="rect">
            <a:avLst/>
          </a:prstGeom>
          <a:solidFill>
            <a:schemeClr val="bg1">
              <a:lumMod val="8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12856573" y="1412780"/>
            <a:ext cx="2038776" cy="96011"/>
          </a:xfrm>
          <a:prstGeom prst="rect">
            <a:avLst/>
          </a:prstGeom>
          <a:solidFill>
            <a:schemeClr val="bg1">
              <a:lumMod val="9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12704817" y="2756927"/>
            <a:ext cx="2659408" cy="96011"/>
          </a:xfrm>
          <a:prstGeom prst="rect">
            <a:avLst/>
          </a:prstGeom>
          <a:solidFill>
            <a:schemeClr val="bg1">
              <a:lumMod val="9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67" name="矩形 266"/>
          <p:cNvSpPr/>
          <p:nvPr/>
        </p:nvSpPr>
        <p:spPr>
          <a:xfrm>
            <a:off x="12816747" y="4485120"/>
            <a:ext cx="2773131" cy="96011"/>
          </a:xfrm>
          <a:prstGeom prst="rect">
            <a:avLst/>
          </a:prstGeom>
          <a:solidFill>
            <a:schemeClr val="bg1">
              <a:lumMod val="9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68" name="矩形 267"/>
          <p:cNvSpPr/>
          <p:nvPr/>
        </p:nvSpPr>
        <p:spPr>
          <a:xfrm>
            <a:off x="12753159" y="5829267"/>
            <a:ext cx="2034856" cy="96011"/>
          </a:xfrm>
          <a:prstGeom prst="rect">
            <a:avLst/>
          </a:prstGeom>
          <a:solidFill>
            <a:schemeClr val="bg1">
              <a:lumMod val="9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69" name="矩形 268"/>
          <p:cNvSpPr/>
          <p:nvPr/>
        </p:nvSpPr>
        <p:spPr>
          <a:xfrm>
            <a:off x="13059773" y="1796820"/>
            <a:ext cx="2038776" cy="96011"/>
          </a:xfrm>
          <a:prstGeom prst="rect">
            <a:avLst/>
          </a:prstGeom>
          <a:solidFill>
            <a:schemeClr val="bg1">
              <a:lumMod val="9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70" name="矩形 269"/>
          <p:cNvSpPr/>
          <p:nvPr/>
        </p:nvSpPr>
        <p:spPr>
          <a:xfrm>
            <a:off x="12908016" y="3140968"/>
            <a:ext cx="2659408" cy="96011"/>
          </a:xfrm>
          <a:prstGeom prst="rect">
            <a:avLst/>
          </a:prstGeom>
          <a:solidFill>
            <a:schemeClr val="bg1">
              <a:lumMod val="9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71" name="矩形 270"/>
          <p:cNvSpPr/>
          <p:nvPr/>
        </p:nvSpPr>
        <p:spPr>
          <a:xfrm>
            <a:off x="13019948" y="4869160"/>
            <a:ext cx="2773131" cy="96011"/>
          </a:xfrm>
          <a:prstGeom prst="rect">
            <a:avLst/>
          </a:prstGeom>
          <a:solidFill>
            <a:schemeClr val="bg1">
              <a:lumMod val="9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12956360" y="6213311"/>
            <a:ext cx="2034856" cy="96011"/>
          </a:xfrm>
          <a:prstGeom prst="rect">
            <a:avLst/>
          </a:prstGeom>
          <a:solidFill>
            <a:schemeClr val="bg1">
              <a:lumMod val="9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rtlCol="0" anchor="ctr"/>
          <a:lstStyle/>
          <a:p>
            <a:pPr algn="ctr" defTabSz="1219014"/>
            <a:endParaRPr lang="zh-CN" altLang="en-US" sz="2400" dirty="0">
              <a:solidFill>
                <a:prstClr val="white"/>
              </a:solidFill>
            </a:endParaRPr>
          </a:p>
        </p:txBody>
      </p:sp>
      <p:pic>
        <p:nvPicPr>
          <p:cNvPr id="273" name="图片 2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848473" y="334301"/>
            <a:ext cx="5799793" cy="16545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4" name="图片 2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329266" y="5225982"/>
            <a:ext cx="5045577" cy="14393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5" name="图片 2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090871" y="644691"/>
            <a:ext cx="4807179" cy="13713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6" name="图片 2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090871" y="5033959"/>
            <a:ext cx="4807179" cy="13713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7" name="图片 27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108340" y="1159139"/>
            <a:ext cx="4807179" cy="13713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8" name="图片 27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090871" y="5157194"/>
            <a:ext cx="4807179" cy="13713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0" name="图片 2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090871" y="699867"/>
            <a:ext cx="4807179" cy="13713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1" name="图片 2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117335" y="4581131"/>
            <a:ext cx="4807179" cy="13713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2" name="图片 2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069551" y="329436"/>
            <a:ext cx="4807179" cy="13713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3" name="图片 28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090871" y="3799431"/>
            <a:ext cx="4807179" cy="13713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-910761" y="-2153079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6" name="任意多边形 75"/>
          <p:cNvSpPr/>
          <p:nvPr/>
        </p:nvSpPr>
        <p:spPr>
          <a:xfrm>
            <a:off x="12528715" y="-219405"/>
            <a:ext cx="0" cy="7284720"/>
          </a:xfrm>
          <a:custGeom>
            <a:avLst/>
            <a:gdLst>
              <a:gd name="connsiteX0" fmla="*/ 0 w 0"/>
              <a:gd name="connsiteY0" fmla="*/ 0 h 5463540"/>
              <a:gd name="connsiteX1" fmla="*/ 0 w 0"/>
              <a:gd name="connsiteY1" fmla="*/ 5463540 h 546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63540">
                <a:moveTo>
                  <a:pt x="0" y="0"/>
                </a:moveTo>
                <a:lnTo>
                  <a:pt x="0" y="546354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7" name="任意多边形 76"/>
          <p:cNvSpPr/>
          <p:nvPr/>
        </p:nvSpPr>
        <p:spPr>
          <a:xfrm>
            <a:off x="12528715" y="-219405"/>
            <a:ext cx="0" cy="7284720"/>
          </a:xfrm>
          <a:custGeom>
            <a:avLst/>
            <a:gdLst>
              <a:gd name="connsiteX0" fmla="*/ 0 w 0"/>
              <a:gd name="connsiteY0" fmla="*/ 0 h 5463540"/>
              <a:gd name="connsiteX1" fmla="*/ 0 w 0"/>
              <a:gd name="connsiteY1" fmla="*/ 5463540 h 546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63540">
                <a:moveTo>
                  <a:pt x="0" y="0"/>
                </a:moveTo>
                <a:lnTo>
                  <a:pt x="0" y="546354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12528715" y="-219405"/>
            <a:ext cx="0" cy="7284720"/>
          </a:xfrm>
          <a:custGeom>
            <a:avLst/>
            <a:gdLst>
              <a:gd name="connsiteX0" fmla="*/ 0 w 0"/>
              <a:gd name="connsiteY0" fmla="*/ 0 h 5463540"/>
              <a:gd name="connsiteX1" fmla="*/ 0 w 0"/>
              <a:gd name="connsiteY1" fmla="*/ 5463540 h 546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63540">
                <a:moveTo>
                  <a:pt x="0" y="0"/>
                </a:moveTo>
                <a:lnTo>
                  <a:pt x="0" y="546354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9" name="任意多边形 78"/>
          <p:cNvSpPr/>
          <p:nvPr/>
        </p:nvSpPr>
        <p:spPr>
          <a:xfrm>
            <a:off x="12528715" y="-219405"/>
            <a:ext cx="0" cy="7284720"/>
          </a:xfrm>
          <a:custGeom>
            <a:avLst/>
            <a:gdLst>
              <a:gd name="connsiteX0" fmla="*/ 0 w 0"/>
              <a:gd name="connsiteY0" fmla="*/ 0 h 5463540"/>
              <a:gd name="connsiteX1" fmla="*/ 0 w 0"/>
              <a:gd name="connsiteY1" fmla="*/ 5463540 h 546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63540">
                <a:moveTo>
                  <a:pt x="0" y="0"/>
                </a:moveTo>
                <a:lnTo>
                  <a:pt x="0" y="546354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0" name="任意多边形 79"/>
          <p:cNvSpPr/>
          <p:nvPr/>
        </p:nvSpPr>
        <p:spPr>
          <a:xfrm>
            <a:off x="12528715" y="-219405"/>
            <a:ext cx="0" cy="7284720"/>
          </a:xfrm>
          <a:custGeom>
            <a:avLst/>
            <a:gdLst>
              <a:gd name="connsiteX0" fmla="*/ 0 w 0"/>
              <a:gd name="connsiteY0" fmla="*/ 0 h 5463540"/>
              <a:gd name="connsiteX1" fmla="*/ 0 w 0"/>
              <a:gd name="connsiteY1" fmla="*/ 5463540 h 546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63540">
                <a:moveTo>
                  <a:pt x="0" y="0"/>
                </a:moveTo>
                <a:lnTo>
                  <a:pt x="0" y="546354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1" name="任意多边形 80"/>
          <p:cNvSpPr/>
          <p:nvPr/>
        </p:nvSpPr>
        <p:spPr>
          <a:xfrm>
            <a:off x="12528715" y="-219405"/>
            <a:ext cx="0" cy="7284720"/>
          </a:xfrm>
          <a:custGeom>
            <a:avLst/>
            <a:gdLst>
              <a:gd name="connsiteX0" fmla="*/ 0 w 0"/>
              <a:gd name="connsiteY0" fmla="*/ 0 h 5463540"/>
              <a:gd name="connsiteX1" fmla="*/ 0 w 0"/>
              <a:gd name="connsiteY1" fmla="*/ 5463540 h 546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63540">
                <a:moveTo>
                  <a:pt x="0" y="0"/>
                </a:moveTo>
                <a:lnTo>
                  <a:pt x="0" y="546354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2" name="任意多边形 81"/>
          <p:cNvSpPr/>
          <p:nvPr/>
        </p:nvSpPr>
        <p:spPr>
          <a:xfrm>
            <a:off x="12528715" y="-219405"/>
            <a:ext cx="0" cy="7284720"/>
          </a:xfrm>
          <a:custGeom>
            <a:avLst/>
            <a:gdLst>
              <a:gd name="connsiteX0" fmla="*/ 0 w 0"/>
              <a:gd name="connsiteY0" fmla="*/ 0 h 5463540"/>
              <a:gd name="connsiteX1" fmla="*/ 0 w 0"/>
              <a:gd name="connsiteY1" fmla="*/ 5463540 h 546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63540">
                <a:moveTo>
                  <a:pt x="0" y="0"/>
                </a:moveTo>
                <a:lnTo>
                  <a:pt x="0" y="546354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3" name="任意多边形 82"/>
          <p:cNvSpPr/>
          <p:nvPr/>
        </p:nvSpPr>
        <p:spPr>
          <a:xfrm>
            <a:off x="12528715" y="-219405"/>
            <a:ext cx="0" cy="7284720"/>
          </a:xfrm>
          <a:custGeom>
            <a:avLst/>
            <a:gdLst>
              <a:gd name="connsiteX0" fmla="*/ 0 w 0"/>
              <a:gd name="connsiteY0" fmla="*/ 0 h 5463540"/>
              <a:gd name="connsiteX1" fmla="*/ 0 w 0"/>
              <a:gd name="connsiteY1" fmla="*/ 5463540 h 546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63540">
                <a:moveTo>
                  <a:pt x="0" y="0"/>
                </a:moveTo>
                <a:lnTo>
                  <a:pt x="0" y="546354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4" name="任意多边形 83"/>
          <p:cNvSpPr/>
          <p:nvPr/>
        </p:nvSpPr>
        <p:spPr>
          <a:xfrm>
            <a:off x="12528715" y="-219405"/>
            <a:ext cx="0" cy="7284720"/>
          </a:xfrm>
          <a:custGeom>
            <a:avLst/>
            <a:gdLst>
              <a:gd name="connsiteX0" fmla="*/ 0 w 0"/>
              <a:gd name="connsiteY0" fmla="*/ 0 h 5463540"/>
              <a:gd name="connsiteX1" fmla="*/ 0 w 0"/>
              <a:gd name="connsiteY1" fmla="*/ 5463540 h 546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63540">
                <a:moveTo>
                  <a:pt x="0" y="0"/>
                </a:moveTo>
                <a:lnTo>
                  <a:pt x="0" y="546354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5" name="任意多边形 84"/>
          <p:cNvSpPr/>
          <p:nvPr/>
        </p:nvSpPr>
        <p:spPr>
          <a:xfrm>
            <a:off x="12528715" y="-219405"/>
            <a:ext cx="0" cy="7284720"/>
          </a:xfrm>
          <a:custGeom>
            <a:avLst/>
            <a:gdLst>
              <a:gd name="connsiteX0" fmla="*/ 0 w 0"/>
              <a:gd name="connsiteY0" fmla="*/ 0 h 5463540"/>
              <a:gd name="connsiteX1" fmla="*/ 0 w 0"/>
              <a:gd name="connsiteY1" fmla="*/ 5463540 h 5463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463540">
                <a:moveTo>
                  <a:pt x="0" y="0"/>
                </a:moveTo>
                <a:lnTo>
                  <a:pt x="0" y="546354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6" name="任意多边形 85"/>
          <p:cNvSpPr/>
          <p:nvPr/>
        </p:nvSpPr>
        <p:spPr>
          <a:xfrm>
            <a:off x="-182880" y="836712"/>
            <a:ext cx="12557760" cy="0"/>
          </a:xfrm>
          <a:custGeom>
            <a:avLst/>
            <a:gdLst>
              <a:gd name="connsiteX0" fmla="*/ 0 w 9418320"/>
              <a:gd name="connsiteY0" fmla="*/ 0 h 0"/>
              <a:gd name="connsiteX1" fmla="*/ 9418320 w 94183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18320">
                <a:moveTo>
                  <a:pt x="0" y="0"/>
                </a:moveTo>
                <a:lnTo>
                  <a:pt x="9418320" y="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7" name="任意多边形 86"/>
          <p:cNvSpPr/>
          <p:nvPr/>
        </p:nvSpPr>
        <p:spPr>
          <a:xfrm>
            <a:off x="-240704" y="1892829"/>
            <a:ext cx="12557760" cy="0"/>
          </a:xfrm>
          <a:custGeom>
            <a:avLst/>
            <a:gdLst>
              <a:gd name="connsiteX0" fmla="*/ 0 w 9418320"/>
              <a:gd name="connsiteY0" fmla="*/ 0 h 0"/>
              <a:gd name="connsiteX1" fmla="*/ 9418320 w 94183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18320">
                <a:moveTo>
                  <a:pt x="0" y="0"/>
                </a:moveTo>
                <a:lnTo>
                  <a:pt x="9418320" y="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8" name="任意多边形 87"/>
          <p:cNvSpPr/>
          <p:nvPr/>
        </p:nvSpPr>
        <p:spPr>
          <a:xfrm>
            <a:off x="-182880" y="2948947"/>
            <a:ext cx="12557760" cy="0"/>
          </a:xfrm>
          <a:custGeom>
            <a:avLst/>
            <a:gdLst>
              <a:gd name="connsiteX0" fmla="*/ 0 w 9418320"/>
              <a:gd name="connsiteY0" fmla="*/ 0 h 0"/>
              <a:gd name="connsiteX1" fmla="*/ 9418320 w 94183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18320">
                <a:moveTo>
                  <a:pt x="0" y="0"/>
                </a:moveTo>
                <a:lnTo>
                  <a:pt x="9418320" y="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89" name="任意多边形 88"/>
          <p:cNvSpPr/>
          <p:nvPr/>
        </p:nvSpPr>
        <p:spPr>
          <a:xfrm>
            <a:off x="-240704" y="4005064"/>
            <a:ext cx="12557760" cy="0"/>
          </a:xfrm>
          <a:custGeom>
            <a:avLst/>
            <a:gdLst>
              <a:gd name="connsiteX0" fmla="*/ 0 w 9418320"/>
              <a:gd name="connsiteY0" fmla="*/ 0 h 0"/>
              <a:gd name="connsiteX1" fmla="*/ 9418320 w 94183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18320">
                <a:moveTo>
                  <a:pt x="0" y="0"/>
                </a:moveTo>
                <a:lnTo>
                  <a:pt x="9418320" y="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0" name="任意多边形 89"/>
          <p:cNvSpPr/>
          <p:nvPr/>
        </p:nvSpPr>
        <p:spPr>
          <a:xfrm>
            <a:off x="-221065" y="5061181"/>
            <a:ext cx="12557760" cy="0"/>
          </a:xfrm>
          <a:custGeom>
            <a:avLst/>
            <a:gdLst>
              <a:gd name="connsiteX0" fmla="*/ 0 w 9418320"/>
              <a:gd name="connsiteY0" fmla="*/ 0 h 0"/>
              <a:gd name="connsiteX1" fmla="*/ 9418320 w 94183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18320">
                <a:moveTo>
                  <a:pt x="0" y="0"/>
                </a:moveTo>
                <a:lnTo>
                  <a:pt x="9418320" y="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-278891" y="6117299"/>
            <a:ext cx="12557760" cy="0"/>
          </a:xfrm>
          <a:custGeom>
            <a:avLst/>
            <a:gdLst>
              <a:gd name="connsiteX0" fmla="*/ 0 w 9418320"/>
              <a:gd name="connsiteY0" fmla="*/ 0 h 0"/>
              <a:gd name="connsiteX1" fmla="*/ 9418320 w 94183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18320">
                <a:moveTo>
                  <a:pt x="0" y="0"/>
                </a:moveTo>
                <a:lnTo>
                  <a:pt x="9418320" y="0"/>
                </a:lnTo>
              </a:path>
            </a:pathLst>
          </a:custGeom>
          <a:noFill/>
          <a:ln w="3175">
            <a:solidFill>
              <a:srgbClr val="FFFFFF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488713" y="-3604206"/>
            <a:ext cx="13682371" cy="13682371"/>
            <a:chOff x="5256991" y="-1276200"/>
            <a:chExt cx="7954416" cy="7954416"/>
          </a:xfrm>
        </p:grpSpPr>
        <p:sp>
          <p:nvSpPr>
            <p:cNvPr id="51" name="椭圆 50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51000"/>
                    <a:lumMod val="96000"/>
                    <a:lumOff val="4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2" name="十字星 51"/>
            <p:cNvSpPr/>
            <p:nvPr/>
          </p:nvSpPr>
          <p:spPr>
            <a:xfrm rot="19923208">
              <a:off x="5439255" y="-1093936"/>
              <a:ext cx="7589888" cy="7589888"/>
            </a:xfrm>
            <a:prstGeom prst="star4">
              <a:avLst>
                <a:gd name="adj" fmla="val 2353"/>
              </a:avLst>
            </a:prstGeom>
            <a:gradFill flip="none" rotWithShape="1">
              <a:gsLst>
                <a:gs pos="0">
                  <a:srgbClr val="FFFF00">
                    <a:lumMod val="72000"/>
                    <a:lumOff val="28000"/>
                    <a:alpha val="14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lumMod val="72000"/>
                    <a:lumOff val="28000"/>
                    <a:alpha val="1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92" name="椭圆 91"/>
          <p:cNvSpPr/>
          <p:nvPr/>
        </p:nvSpPr>
        <p:spPr>
          <a:xfrm rot="2213984">
            <a:off x="9414921" y="435951"/>
            <a:ext cx="5760640" cy="5760640"/>
          </a:xfrm>
          <a:prstGeom prst="ellipse">
            <a:avLst/>
          </a:prstGeom>
          <a:gradFill>
            <a:gsLst>
              <a:gs pos="0">
                <a:srgbClr val="FFCCCC">
                  <a:alpha val="84706"/>
                </a:srgbClr>
              </a:gs>
              <a:gs pos="56263">
                <a:schemeClr val="accent1">
                  <a:lumMod val="75000"/>
                  <a:alpha val="25000"/>
                </a:schemeClr>
              </a:gs>
              <a:gs pos="26000">
                <a:schemeClr val="accent2">
                  <a:lumMod val="40000"/>
                  <a:lumOff val="60000"/>
                  <a:alpha val="33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3" name="椭圆 92"/>
          <p:cNvSpPr/>
          <p:nvPr/>
        </p:nvSpPr>
        <p:spPr>
          <a:xfrm rot="2213984">
            <a:off x="11383140" y="2361072"/>
            <a:ext cx="1824203" cy="1824203"/>
          </a:xfrm>
          <a:prstGeom prst="ellipse">
            <a:avLst/>
          </a:prstGeom>
          <a:gradFill>
            <a:gsLst>
              <a:gs pos="0">
                <a:schemeClr val="bg1"/>
              </a:gs>
              <a:gs pos="56263">
                <a:srgbClr val="B7B7B7">
                  <a:alpha val="20000"/>
                </a:srgbClr>
              </a:gs>
              <a:gs pos="39000">
                <a:schemeClr val="bg1">
                  <a:alpha val="29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 rot="2213984">
            <a:off x="12127223" y="3097240"/>
            <a:ext cx="336037" cy="336037"/>
          </a:xfrm>
          <a:prstGeom prst="ellipse">
            <a:avLst/>
          </a:prstGeom>
          <a:gradFill>
            <a:gsLst>
              <a:gs pos="0">
                <a:schemeClr val="tx2">
                  <a:lumMod val="60000"/>
                  <a:lumOff val="40000"/>
                  <a:alpha val="18000"/>
                </a:schemeClr>
              </a:gs>
              <a:gs pos="100000">
                <a:schemeClr val="tx2">
                  <a:lumMod val="60000"/>
                  <a:lumOff val="40000"/>
                  <a:alpha val="9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5" name="椭圆 94"/>
          <p:cNvSpPr/>
          <p:nvPr/>
        </p:nvSpPr>
        <p:spPr>
          <a:xfrm rot="2213984">
            <a:off x="11971205" y="2977033"/>
            <a:ext cx="648072" cy="648072"/>
          </a:xfrm>
          <a:prstGeom prst="ellipse">
            <a:avLst/>
          </a:prstGeom>
          <a:gradFill>
            <a:gsLst>
              <a:gs pos="0">
                <a:schemeClr val="tx2">
                  <a:lumMod val="60000"/>
                  <a:lumOff val="40000"/>
                  <a:alpha val="18000"/>
                </a:schemeClr>
              </a:gs>
              <a:gs pos="100000">
                <a:schemeClr val="tx2">
                  <a:lumMod val="60000"/>
                  <a:lumOff val="40000"/>
                  <a:alpha val="9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6" name="椭圆 95"/>
          <p:cNvSpPr/>
          <p:nvPr/>
        </p:nvSpPr>
        <p:spPr>
          <a:xfrm rot="2213984">
            <a:off x="12019211" y="3087032"/>
            <a:ext cx="552061" cy="552061"/>
          </a:xfrm>
          <a:prstGeom prst="ellipse">
            <a:avLst/>
          </a:prstGeom>
          <a:gradFill>
            <a:gsLst>
              <a:gs pos="0">
                <a:srgbClr val="FFC000">
                  <a:alpha val="23000"/>
                </a:srgbClr>
              </a:gs>
              <a:gs pos="100000">
                <a:srgbClr val="FFC000">
                  <a:alpha val="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 rot="2213984">
            <a:off x="11184707" y="2411950"/>
            <a:ext cx="2221069" cy="2221069"/>
          </a:xfrm>
          <a:prstGeom prst="ellipse">
            <a:avLst/>
          </a:prstGeom>
          <a:gradFill>
            <a:gsLst>
              <a:gs pos="59000">
                <a:srgbClr val="FFC000">
                  <a:alpha val="0"/>
                </a:srgbClr>
              </a:gs>
              <a:gs pos="100000">
                <a:srgbClr val="FFC000">
                  <a:alpha val="0"/>
                </a:srgbClr>
              </a:gs>
              <a:gs pos="92000">
                <a:srgbClr val="FFC000">
                  <a:alpha val="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 rot="2213984">
            <a:off x="11917611" y="3220390"/>
            <a:ext cx="755261" cy="755261"/>
          </a:xfrm>
          <a:prstGeom prst="ellipse">
            <a:avLst/>
          </a:prstGeom>
          <a:gradFill>
            <a:gsLst>
              <a:gs pos="0">
                <a:srgbClr val="00B0F0">
                  <a:alpha val="16000"/>
                </a:srgbClr>
              </a:gs>
              <a:gs pos="100000">
                <a:srgbClr val="FFC000">
                  <a:alpha val="5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9" name="椭圆 98"/>
          <p:cNvSpPr/>
          <p:nvPr/>
        </p:nvSpPr>
        <p:spPr>
          <a:xfrm rot="2213984">
            <a:off x="9953044" y="1236470"/>
            <a:ext cx="4684409" cy="4684409"/>
          </a:xfrm>
          <a:prstGeom prst="ellipse">
            <a:avLst/>
          </a:prstGeom>
          <a:gradFill>
            <a:gsLst>
              <a:gs pos="86000">
                <a:srgbClr val="FFC000">
                  <a:alpha val="0"/>
                </a:srgbClr>
              </a:gs>
              <a:gs pos="100000">
                <a:srgbClr val="FFC000">
                  <a:alpha val="0"/>
                </a:srgbClr>
              </a:gs>
              <a:gs pos="96000">
                <a:srgbClr val="FFC000">
                  <a:alpha val="7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 rot="2213984">
            <a:off x="11468286" y="2799939"/>
            <a:ext cx="1653924" cy="1653924"/>
          </a:xfrm>
          <a:prstGeom prst="ellipse">
            <a:avLst/>
          </a:prstGeom>
          <a:gradFill>
            <a:gsLst>
              <a:gs pos="86000">
                <a:srgbClr val="92D050">
                  <a:alpha val="2000"/>
                </a:srgbClr>
              </a:gs>
              <a:gs pos="100000">
                <a:srgbClr val="FFC000">
                  <a:alpha val="0"/>
                </a:srgbClr>
              </a:gs>
              <a:gs pos="96000">
                <a:srgbClr val="92D050">
                  <a:alpha val="14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 rot="18651435">
            <a:off x="6488713" y="-3700218"/>
            <a:ext cx="13682371" cy="13682371"/>
            <a:chOff x="5256991" y="-1276200"/>
            <a:chExt cx="7954416" cy="7954416"/>
          </a:xfrm>
        </p:grpSpPr>
        <p:sp>
          <p:nvSpPr>
            <p:cNvPr id="56" name="椭圆 55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51000"/>
                    <a:lumMod val="96000"/>
                    <a:lumOff val="4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7" name="十字星 56"/>
            <p:cNvSpPr/>
            <p:nvPr/>
          </p:nvSpPr>
          <p:spPr>
            <a:xfrm rot="19923208">
              <a:off x="5439255" y="-1093936"/>
              <a:ext cx="7589888" cy="7589888"/>
            </a:xfrm>
            <a:prstGeom prst="star4">
              <a:avLst>
                <a:gd name="adj" fmla="val 2353"/>
              </a:avLst>
            </a:prstGeom>
            <a:gradFill flip="none" rotWithShape="1">
              <a:gsLst>
                <a:gs pos="0">
                  <a:srgbClr val="FFFF00">
                    <a:lumMod val="72000"/>
                    <a:lumOff val="28000"/>
                    <a:alpha val="14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lumMod val="72000"/>
                    <a:lumOff val="28000"/>
                    <a:alpha val="1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3313046" y="-37174"/>
            <a:ext cx="15537131" cy="7114579"/>
            <a:chOff x="-2484784" y="-20538"/>
            <a:chExt cx="11652848" cy="5335934"/>
          </a:xfrm>
        </p:grpSpPr>
        <p:sp>
          <p:nvSpPr>
            <p:cNvPr id="2" name="矩形 1"/>
            <p:cNvSpPr/>
            <p:nvPr/>
          </p:nvSpPr>
          <p:spPr>
            <a:xfrm>
              <a:off x="-2484784" y="-20538"/>
              <a:ext cx="2592288" cy="5335934"/>
            </a:xfrm>
            <a:prstGeom prst="rect">
              <a:avLst/>
            </a:prstGeom>
            <a:gradFill>
              <a:gsLst>
                <a:gs pos="0">
                  <a:schemeClr val="bg1">
                    <a:alpha val="3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260" name="组合 259"/>
            <p:cNvGrpSpPr/>
            <p:nvPr/>
          </p:nvGrpSpPr>
          <p:grpSpPr>
            <a:xfrm>
              <a:off x="-6835" y="-20538"/>
              <a:ext cx="9174899" cy="5335934"/>
              <a:chOff x="-6835" y="-20538"/>
              <a:chExt cx="9174899" cy="5335934"/>
            </a:xfrm>
          </p:grpSpPr>
          <p:sp>
            <p:nvSpPr>
              <p:cNvPr id="254" name="矩形 253"/>
              <p:cNvSpPr/>
              <p:nvPr/>
            </p:nvSpPr>
            <p:spPr>
              <a:xfrm flipV="1">
                <a:off x="-6835" y="-20538"/>
                <a:ext cx="9167126" cy="53359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7112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257" name="任意多边形 256"/>
              <p:cNvSpPr/>
              <p:nvPr/>
            </p:nvSpPr>
            <p:spPr>
              <a:xfrm>
                <a:off x="938" y="525"/>
                <a:ext cx="9167126" cy="2843215"/>
              </a:xfrm>
              <a:custGeom>
                <a:avLst/>
                <a:gdLst>
                  <a:gd name="connsiteX0" fmla="*/ 0 w 9168063"/>
                  <a:gd name="connsiteY0" fmla="*/ 48126 h 2165684"/>
                  <a:gd name="connsiteX1" fmla="*/ 4572000 w 9168063"/>
                  <a:gd name="connsiteY1" fmla="*/ 2165684 h 2165684"/>
                  <a:gd name="connsiteX2" fmla="*/ 9168063 w 9168063"/>
                  <a:gd name="connsiteY2" fmla="*/ 0 h 2165684"/>
                  <a:gd name="connsiteX3" fmla="*/ 72189 w 9168063"/>
                  <a:gd name="connsiteY3" fmla="*/ 0 h 2165684"/>
                  <a:gd name="connsiteX0" fmla="*/ 4499811 w 9095874"/>
                  <a:gd name="connsiteY0" fmla="*/ 2165684 h 2165684"/>
                  <a:gd name="connsiteX1" fmla="*/ 9095874 w 9095874"/>
                  <a:gd name="connsiteY1" fmla="*/ 0 h 2165684"/>
                  <a:gd name="connsiteX2" fmla="*/ 0 w 9095874"/>
                  <a:gd name="connsiteY2" fmla="*/ 0 h 2165684"/>
                  <a:gd name="connsiteX0" fmla="*/ 4499811 w 9095874"/>
                  <a:gd name="connsiteY0" fmla="*/ 2165684 h 2165684"/>
                  <a:gd name="connsiteX1" fmla="*/ 9095874 w 9095874"/>
                  <a:gd name="connsiteY1" fmla="*/ 0 h 2165684"/>
                  <a:gd name="connsiteX2" fmla="*/ 0 w 9095874"/>
                  <a:gd name="connsiteY2" fmla="*/ 0 h 2165684"/>
                  <a:gd name="connsiteX3" fmla="*/ 4499811 w 9095874"/>
                  <a:gd name="connsiteY3" fmla="*/ 2165684 h 2165684"/>
                  <a:gd name="connsiteX0" fmla="*/ 4571063 w 9167126"/>
                  <a:gd name="connsiteY0" fmla="*/ 2177559 h 2177559"/>
                  <a:gd name="connsiteX1" fmla="*/ 9167126 w 9167126"/>
                  <a:gd name="connsiteY1" fmla="*/ 11875 h 2177559"/>
                  <a:gd name="connsiteX2" fmla="*/ 0 w 9167126"/>
                  <a:gd name="connsiteY2" fmla="*/ 0 h 2177559"/>
                  <a:gd name="connsiteX3" fmla="*/ 4571063 w 9167126"/>
                  <a:gd name="connsiteY3" fmla="*/ 2177559 h 2177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67126" h="2177559">
                    <a:moveTo>
                      <a:pt x="4571063" y="2177559"/>
                    </a:moveTo>
                    <a:lnTo>
                      <a:pt x="9167126" y="11875"/>
                    </a:lnTo>
                    <a:lnTo>
                      <a:pt x="0" y="0"/>
                    </a:lnTo>
                    <a:lnTo>
                      <a:pt x="4571063" y="217755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pic>
            <p:nvPicPr>
              <p:cNvPr id="259" name="Picture 2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0225" y="1203598"/>
                <a:ext cx="935831" cy="14755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6" name="流程图: 延期 5"/>
          <p:cNvSpPr/>
          <p:nvPr/>
        </p:nvSpPr>
        <p:spPr>
          <a:xfrm>
            <a:off x="-1872885" y="2132136"/>
            <a:ext cx="6048672" cy="2895485"/>
          </a:xfrm>
          <a:prstGeom prst="flowChartDelay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 xmlns="">
                  <a14:imgLayer r:embed="rId17">
                    <a14:imgEffect>
                      <a14:artisticBlur radius="23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313046" y="-14608"/>
            <a:ext cx="15614651" cy="7120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矩形 73"/>
          <p:cNvSpPr/>
          <p:nvPr/>
        </p:nvSpPr>
        <p:spPr>
          <a:xfrm>
            <a:off x="-3253641" y="-1755583"/>
            <a:ext cx="17524791" cy="10446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2822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6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6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repeatCount="indefinite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7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7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6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8" repeatCount="86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9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9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8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3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8" repeatCount="indefinite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3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8" repeatCount="indefinite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3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12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4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4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9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9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8" repeatCount="indefinite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1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1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58" dur="900" fill="hold"/>
                                        <p:tgtEl>
                                          <p:spTgt spid="27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4" dur="400" fill="hold"/>
                                        <p:tgtEl>
                                          <p:spTgt spid="27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6" presetClass="emp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0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9.12454E-7 L -0.21927 0.00031 " pathEditMode="relative" ptsTypes="AA">
                                      <p:cBhvr>
                                        <p:cTn id="10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1927 0.00031 L -0.20729 -0.02068 L -0.24305 -0.02068 L -0.20729 0.0321 L -0.21927 0.0534 L -0.24896 0.04259 L -0.22517 0.02161 L -0.20729 0.0534 L -0.20121 0.0108 L -0.23108 -0.01019 L -0.24305 0.02161 L -0.21927 0.00031 Z " pathEditMode="relative" rAng="0" ptsTypes="AAAAAAAAAAAA">
                                      <p:cBhvr>
                                        <p:cTn id="102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160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" presetClass="emp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0" presetClass="pat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9.12454E-7 L -0.21927 0.00031 " pathEditMode="relative" ptsTypes="AA">
                                      <p:cBhvr>
                                        <p:cTn id="10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5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2" presetClass="exit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2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8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2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8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2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8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2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8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2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2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8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2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2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8" repeatCount="indefinite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2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8" repeatCount="indefinite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2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8" repeatCount="indefinite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2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129 0.00031 " pathEditMode="relative" ptsTypes="AA">
                                      <p:cBhvr>
                                        <p:cTn id="151" dur="8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129 0.00031 " pathEditMode="relative" ptsTypes="AA">
                                      <p:cBhvr>
                                        <p:cTn id="153" dur="8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1359 L -0.09583 0.0142 " pathEditMode="relative" rAng="0" ptsTypes="AA">
                                      <p:cBhvr>
                                        <p:cTn id="155" dur="8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4" y="31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40272E-6 L -0.13472 0.00062 " pathEditMode="relative" rAng="0" ptsTypes="AA">
                                      <p:cBhvr>
                                        <p:cTn id="157" dur="8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6" y="31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77617E-6 L -0.24062 0.00124 " pathEditMode="relative" rAng="0" ptsTypes="AA">
                                      <p:cBhvr>
                                        <p:cTn id="159" dur="8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31" y="62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751E-6 L -0.44531 0.00247 " pathEditMode="relative" rAng="0" ptsTypes="AA">
                                      <p:cBhvr>
                                        <p:cTn id="161" dur="8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4" y="124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61253E-6 L -0.53194 0.00278 " pathEditMode="relative" rAng="0" ptsTypes="AA">
                                      <p:cBhvr>
                                        <p:cTn id="163" dur="8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97" y="123"/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06576E-6 L -0.721 0.0037 " pathEditMode="relative" rAng="0" ptsTypes="AA">
                                      <p:cBhvr>
                                        <p:cTn id="165" dur="8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59" y="185"/>
                                    </p:animMotion>
                                  </p:childTnLst>
                                </p:cTn>
                              </p:par>
                              <p:par>
                                <p:cTn id="166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64659E-6 L -0.89427 0.00463 " pathEditMode="relative" rAng="0" ptsTypes="AA">
                                      <p:cBhvr>
                                        <p:cTn id="167" dur="8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22" y="216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6" presetClass="emph" presetSubtype="0" repeatCount="indefinite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6" dur="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7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88889E-6 -1.644E-6 L 0.01198 -0.02101 L -0.02378 -0.02101 L 0.01198 0.03183 L -3.88889E-6 0.05315 L -0.02968 0.04234 L -0.0059 0.02132 L 0.01198 0.05315 L 0.01806 0.01051 L -0.0118 -0.01051 L -0.02378 0.02132 L -3.88889E-6 -1.644E-6 Z " pathEditMode="relative" rAng="0" ptsTypes="AAAAAAAAAAAA">
                                      <p:cBhvr>
                                        <p:cTn id="178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160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21927 0.00031 L -0.20729 -0.02068 L -0.24305 -0.02068 L -0.20729 0.0321 L -0.21927 0.0534 L -0.24896 0.04259 L -0.22517 0.02161 L -0.20729 0.0534 L -0.20121 0.0108 L -0.23108 -0.01019 L -0.24305 0.02161 L -0.21927 0.00031 Z " pathEditMode="relative" rAng="0" ptsTypes="AAAAAAAAAAAA">
                                      <p:cBhvr>
                                        <p:cTn id="180" dur="7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1605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6" presetClass="emp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2" dur="2000" fill="hold"/>
                                        <p:tgtEl>
                                          <p:spTgt spid="409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0" presetClass="path" presetSubtype="0" accel="48000" decel="5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9.12454E-7 L -0.21927 0.00031 " pathEditMode="relative" ptsTypes="AA">
                                      <p:cBhvr>
                                        <p:cTn id="184" dur="20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7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7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7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7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0" presetClass="path" presetSubtype="0" accel="10000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-0.21927 0.00031 L 1.03212 0.00062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69" y="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0" presetClass="path" presetSubtype="0" accel="100000" fill="hold" grpId="3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-1.38889E-6 3.82808E-6 L 1.25139 0.00031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69" y="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6" presetClass="emph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Scale>
                                      <p:cBhvr>
                                        <p:cTn id="204" dur="2000" fill="hold"/>
                                        <p:tgtEl>
                                          <p:spTgt spid="55"/>
                                        </p:tgtEl>
                                      </p:cBhvr>
                                      <p:by x="800000" y="8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3" grpId="0" animBg="1"/>
      <p:bldP spid="3" grpId="1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6" grpId="0" animBg="1"/>
      <p:bldP spid="6" grpId="1" animBg="1"/>
      <p:bldP spid="6" grpId="2" animBg="1"/>
      <p:bldP spid="6" grpId="3" animBg="1"/>
      <p:bldP spid="7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Oval 3"/>
          <p:cNvSpPr>
            <a:spLocks noChangeAspect="1" noChangeArrowheads="1"/>
          </p:cNvSpPr>
          <p:nvPr/>
        </p:nvSpPr>
        <p:spPr bwMode="auto">
          <a:xfrm>
            <a:off x="-1198395" y="-4059830"/>
            <a:ext cx="15263284" cy="15263284"/>
          </a:xfrm>
          <a:prstGeom prst="ellipse">
            <a:avLst/>
          </a:prstGeom>
          <a:gradFill rotWithShape="1">
            <a:gsLst>
              <a:gs pos="0">
                <a:srgbClr val="FF9900"/>
              </a:gs>
              <a:gs pos="100000">
                <a:srgbClr val="764700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21904" tIns="60952" rIns="121904" bIns="60952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1219014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 sz="2400" kern="0">
              <a:solidFill>
                <a:srgbClr val="000000"/>
              </a:solidFill>
            </a:endParaRPr>
          </a:p>
        </p:txBody>
      </p:sp>
      <p:sp>
        <p:nvSpPr>
          <p:cNvPr id="1651" name="Oval 4"/>
          <p:cNvSpPr>
            <a:spLocks noChangeAspect="1" noChangeArrowheads="1"/>
          </p:cNvSpPr>
          <p:nvPr/>
        </p:nvSpPr>
        <p:spPr bwMode="auto">
          <a:xfrm>
            <a:off x="2929107" y="833904"/>
            <a:ext cx="6127751" cy="6125633"/>
          </a:xfrm>
          <a:prstGeom prst="ellipse">
            <a:avLst/>
          </a:prstGeom>
          <a:gradFill rotWithShape="1">
            <a:gsLst>
              <a:gs pos="0">
                <a:srgbClr val="FFFF66"/>
              </a:gs>
              <a:gs pos="100000">
                <a:srgbClr val="76762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21904" tIns="60952" rIns="121904" bIns="60952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1219014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</a:endParaRPr>
          </a:p>
        </p:txBody>
      </p:sp>
      <p:grpSp>
        <p:nvGrpSpPr>
          <p:cNvPr id="1652" name="Group 5"/>
          <p:cNvGrpSpPr>
            <a:grpSpLocks/>
          </p:cNvGrpSpPr>
          <p:nvPr/>
        </p:nvGrpSpPr>
        <p:grpSpPr bwMode="auto">
          <a:xfrm>
            <a:off x="-7030199" y="-792847"/>
            <a:ext cx="11768667" cy="8712200"/>
            <a:chOff x="-2950" y="482"/>
            <a:chExt cx="5560" cy="4116"/>
          </a:xfrm>
        </p:grpSpPr>
        <p:grpSp>
          <p:nvGrpSpPr>
            <p:cNvPr id="1653" name="Group 6"/>
            <p:cNvGrpSpPr>
              <a:grpSpLocks/>
            </p:cNvGrpSpPr>
            <p:nvPr/>
          </p:nvGrpSpPr>
          <p:grpSpPr bwMode="auto">
            <a:xfrm>
              <a:off x="-2950" y="482"/>
              <a:ext cx="5456" cy="4116"/>
              <a:chOff x="3470" y="468"/>
              <a:chExt cx="5456" cy="4116"/>
            </a:xfrm>
          </p:grpSpPr>
          <p:pic>
            <p:nvPicPr>
              <p:cNvPr id="2276" name="Picture 7" descr="图片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409225">
                <a:off x="3470" y="468"/>
                <a:ext cx="5456" cy="4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277" name="Group 8"/>
              <p:cNvGrpSpPr>
                <a:grpSpLocks/>
              </p:cNvGrpSpPr>
              <p:nvPr/>
            </p:nvGrpSpPr>
            <p:grpSpPr bwMode="auto">
              <a:xfrm rot="18293760" flipH="1">
                <a:off x="4325" y="2326"/>
                <a:ext cx="226" cy="224"/>
                <a:chOff x="2880" y="2750"/>
                <a:chExt cx="497" cy="494"/>
              </a:xfrm>
            </p:grpSpPr>
            <p:sp>
              <p:nvSpPr>
                <p:cNvPr id="2347" name="Freeform 9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48" name="Freeform 10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78" name="Group 11"/>
              <p:cNvGrpSpPr>
                <a:grpSpLocks/>
              </p:cNvGrpSpPr>
              <p:nvPr/>
            </p:nvGrpSpPr>
            <p:grpSpPr bwMode="auto">
              <a:xfrm rot="9231292" flipH="1" flipV="1">
                <a:off x="3707" y="1051"/>
                <a:ext cx="351" cy="292"/>
                <a:chOff x="1474" y="3203"/>
                <a:chExt cx="725" cy="603"/>
              </a:xfrm>
            </p:grpSpPr>
            <p:sp>
              <p:nvSpPr>
                <p:cNvPr id="2345" name="Freeform 12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46" name="Freeform 13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79" name="Group 14"/>
              <p:cNvGrpSpPr>
                <a:grpSpLocks/>
              </p:cNvGrpSpPr>
              <p:nvPr/>
            </p:nvGrpSpPr>
            <p:grpSpPr bwMode="auto">
              <a:xfrm rot="11789017" flipH="1">
                <a:off x="3706" y="986"/>
                <a:ext cx="351" cy="292"/>
                <a:chOff x="1474" y="3203"/>
                <a:chExt cx="725" cy="603"/>
              </a:xfrm>
            </p:grpSpPr>
            <p:sp>
              <p:nvSpPr>
                <p:cNvPr id="2343" name="Freeform 15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44" name="Freeform 16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80" name="Group 17"/>
              <p:cNvGrpSpPr>
                <a:grpSpLocks/>
              </p:cNvGrpSpPr>
              <p:nvPr/>
            </p:nvGrpSpPr>
            <p:grpSpPr bwMode="auto">
              <a:xfrm rot="9231292" flipH="1" flipV="1">
                <a:off x="4000" y="1113"/>
                <a:ext cx="352" cy="293"/>
                <a:chOff x="1474" y="3203"/>
                <a:chExt cx="725" cy="603"/>
              </a:xfrm>
            </p:grpSpPr>
            <p:sp>
              <p:nvSpPr>
                <p:cNvPr id="2341" name="Freeform 18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42" name="Freeform 19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81" name="Group 20"/>
              <p:cNvGrpSpPr>
                <a:grpSpLocks/>
              </p:cNvGrpSpPr>
              <p:nvPr/>
            </p:nvGrpSpPr>
            <p:grpSpPr bwMode="auto">
              <a:xfrm rot="14359396" flipH="1">
                <a:off x="4091" y="1121"/>
                <a:ext cx="352" cy="293"/>
                <a:chOff x="1474" y="3203"/>
                <a:chExt cx="725" cy="603"/>
              </a:xfrm>
            </p:grpSpPr>
            <p:sp>
              <p:nvSpPr>
                <p:cNvPr id="2339" name="Freeform 21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40" name="Freeform 22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82" name="Group 23"/>
              <p:cNvGrpSpPr>
                <a:grpSpLocks/>
              </p:cNvGrpSpPr>
              <p:nvPr/>
            </p:nvGrpSpPr>
            <p:grpSpPr bwMode="auto">
              <a:xfrm rot="14359396" flipH="1">
                <a:off x="4399" y="1297"/>
                <a:ext cx="352" cy="293"/>
                <a:chOff x="1474" y="3203"/>
                <a:chExt cx="725" cy="603"/>
              </a:xfrm>
            </p:grpSpPr>
            <p:sp>
              <p:nvSpPr>
                <p:cNvPr id="2337" name="Freeform 24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38" name="Freeform 25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83" name="Group 26"/>
              <p:cNvGrpSpPr>
                <a:grpSpLocks/>
              </p:cNvGrpSpPr>
              <p:nvPr/>
            </p:nvGrpSpPr>
            <p:grpSpPr bwMode="auto">
              <a:xfrm rot="14359396" flipH="1">
                <a:off x="4672" y="1551"/>
                <a:ext cx="352" cy="293"/>
                <a:chOff x="1474" y="3203"/>
                <a:chExt cx="725" cy="603"/>
              </a:xfrm>
            </p:grpSpPr>
            <p:sp>
              <p:nvSpPr>
                <p:cNvPr id="2335" name="Freeform 27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36" name="Freeform 28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84" name="Group 29"/>
              <p:cNvGrpSpPr>
                <a:grpSpLocks/>
              </p:cNvGrpSpPr>
              <p:nvPr/>
            </p:nvGrpSpPr>
            <p:grpSpPr bwMode="auto">
              <a:xfrm rot="14359396" flipH="1">
                <a:off x="4590" y="2250"/>
                <a:ext cx="233" cy="272"/>
                <a:chOff x="1474" y="3203"/>
                <a:chExt cx="725" cy="603"/>
              </a:xfrm>
            </p:grpSpPr>
            <p:sp>
              <p:nvSpPr>
                <p:cNvPr id="2333" name="Freeform 30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34" name="Freeform 31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85" name="Group 32"/>
              <p:cNvGrpSpPr>
                <a:grpSpLocks/>
              </p:cNvGrpSpPr>
              <p:nvPr/>
            </p:nvGrpSpPr>
            <p:grpSpPr bwMode="auto">
              <a:xfrm rot="14359396" flipH="1">
                <a:off x="5199" y="1077"/>
                <a:ext cx="352" cy="292"/>
                <a:chOff x="1474" y="3203"/>
                <a:chExt cx="725" cy="603"/>
              </a:xfrm>
            </p:grpSpPr>
            <p:sp>
              <p:nvSpPr>
                <p:cNvPr id="2331" name="Freeform 33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32" name="Freeform 34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86" name="Group 35"/>
              <p:cNvGrpSpPr>
                <a:grpSpLocks/>
              </p:cNvGrpSpPr>
              <p:nvPr/>
            </p:nvGrpSpPr>
            <p:grpSpPr bwMode="auto">
              <a:xfrm rot="14359396" flipH="1">
                <a:off x="4878" y="2551"/>
                <a:ext cx="352" cy="292"/>
                <a:chOff x="1474" y="3203"/>
                <a:chExt cx="725" cy="603"/>
              </a:xfrm>
            </p:grpSpPr>
            <p:sp>
              <p:nvSpPr>
                <p:cNvPr id="2329" name="Freeform 36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30" name="Freeform 37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87" name="Group 38"/>
              <p:cNvGrpSpPr>
                <a:grpSpLocks/>
              </p:cNvGrpSpPr>
              <p:nvPr/>
            </p:nvGrpSpPr>
            <p:grpSpPr bwMode="auto">
              <a:xfrm rot="14359396" flipH="1">
                <a:off x="5524" y="1359"/>
                <a:ext cx="352" cy="293"/>
                <a:chOff x="1474" y="3203"/>
                <a:chExt cx="725" cy="603"/>
              </a:xfrm>
            </p:grpSpPr>
            <p:sp>
              <p:nvSpPr>
                <p:cNvPr id="2327" name="Freeform 39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28" name="Freeform 40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88" name="Group 41"/>
              <p:cNvGrpSpPr>
                <a:grpSpLocks/>
              </p:cNvGrpSpPr>
              <p:nvPr/>
            </p:nvGrpSpPr>
            <p:grpSpPr bwMode="auto">
              <a:xfrm rot="14359396" flipH="1">
                <a:off x="5005" y="1965"/>
                <a:ext cx="352" cy="293"/>
                <a:chOff x="1474" y="3203"/>
                <a:chExt cx="725" cy="603"/>
              </a:xfrm>
            </p:grpSpPr>
            <p:sp>
              <p:nvSpPr>
                <p:cNvPr id="2325" name="Freeform 42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26" name="Freeform 43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89" name="Group 44"/>
              <p:cNvGrpSpPr>
                <a:grpSpLocks/>
              </p:cNvGrpSpPr>
              <p:nvPr/>
            </p:nvGrpSpPr>
            <p:grpSpPr bwMode="auto">
              <a:xfrm rot="15980691" flipH="1">
                <a:off x="5298" y="1806"/>
                <a:ext cx="352" cy="292"/>
                <a:chOff x="1474" y="3203"/>
                <a:chExt cx="725" cy="603"/>
              </a:xfrm>
            </p:grpSpPr>
            <p:sp>
              <p:nvSpPr>
                <p:cNvPr id="2323" name="Freeform 45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24" name="Freeform 46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90" name="Group 47"/>
              <p:cNvGrpSpPr>
                <a:grpSpLocks/>
              </p:cNvGrpSpPr>
              <p:nvPr/>
            </p:nvGrpSpPr>
            <p:grpSpPr bwMode="auto">
              <a:xfrm rot="14359396" flipH="1">
                <a:off x="5820" y="1487"/>
                <a:ext cx="352" cy="293"/>
                <a:chOff x="1474" y="3203"/>
                <a:chExt cx="725" cy="603"/>
              </a:xfrm>
            </p:grpSpPr>
            <p:sp>
              <p:nvSpPr>
                <p:cNvPr id="2321" name="Freeform 48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22" name="Freeform 49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91" name="Group 50"/>
              <p:cNvGrpSpPr>
                <a:grpSpLocks/>
              </p:cNvGrpSpPr>
              <p:nvPr/>
            </p:nvGrpSpPr>
            <p:grpSpPr bwMode="auto">
              <a:xfrm rot="14359396" flipH="1">
                <a:off x="4305" y="2295"/>
                <a:ext cx="299" cy="248"/>
                <a:chOff x="1474" y="3203"/>
                <a:chExt cx="725" cy="603"/>
              </a:xfrm>
            </p:grpSpPr>
            <p:sp>
              <p:nvSpPr>
                <p:cNvPr id="2319" name="Freeform 51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20" name="Freeform 52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92" name="Group 53"/>
              <p:cNvGrpSpPr>
                <a:grpSpLocks/>
              </p:cNvGrpSpPr>
              <p:nvPr/>
            </p:nvGrpSpPr>
            <p:grpSpPr bwMode="auto">
              <a:xfrm rot="9231292" flipH="1" flipV="1">
                <a:off x="4322" y="1254"/>
                <a:ext cx="352" cy="292"/>
                <a:chOff x="1474" y="3203"/>
                <a:chExt cx="725" cy="603"/>
              </a:xfrm>
            </p:grpSpPr>
            <p:sp>
              <p:nvSpPr>
                <p:cNvPr id="2317" name="Freeform 54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18" name="Freeform 55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93" name="Group 56"/>
              <p:cNvGrpSpPr>
                <a:grpSpLocks/>
              </p:cNvGrpSpPr>
              <p:nvPr/>
            </p:nvGrpSpPr>
            <p:grpSpPr bwMode="auto">
              <a:xfrm rot="9231292" flipH="1" flipV="1">
                <a:off x="5470" y="1142"/>
                <a:ext cx="352" cy="292"/>
                <a:chOff x="1474" y="3203"/>
                <a:chExt cx="725" cy="603"/>
              </a:xfrm>
            </p:grpSpPr>
            <p:sp>
              <p:nvSpPr>
                <p:cNvPr id="2315" name="Freeform 57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16" name="Freeform 58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94" name="Group 59"/>
              <p:cNvGrpSpPr>
                <a:grpSpLocks/>
              </p:cNvGrpSpPr>
              <p:nvPr/>
            </p:nvGrpSpPr>
            <p:grpSpPr bwMode="auto">
              <a:xfrm rot="9231292" flipH="1" flipV="1">
                <a:off x="4939" y="1896"/>
                <a:ext cx="352" cy="293"/>
                <a:chOff x="1474" y="3203"/>
                <a:chExt cx="725" cy="603"/>
              </a:xfrm>
            </p:grpSpPr>
            <p:sp>
              <p:nvSpPr>
                <p:cNvPr id="2313" name="Freeform 60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14" name="Freeform 61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95" name="Group 62"/>
              <p:cNvGrpSpPr>
                <a:grpSpLocks/>
              </p:cNvGrpSpPr>
              <p:nvPr/>
            </p:nvGrpSpPr>
            <p:grpSpPr bwMode="auto">
              <a:xfrm rot="-10162566" flipH="1" flipV="1">
                <a:off x="4668" y="1563"/>
                <a:ext cx="352" cy="293"/>
                <a:chOff x="1474" y="3203"/>
                <a:chExt cx="725" cy="603"/>
              </a:xfrm>
            </p:grpSpPr>
            <p:sp>
              <p:nvSpPr>
                <p:cNvPr id="2311" name="Freeform 63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12" name="Freeform 64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96" name="Group 65"/>
              <p:cNvGrpSpPr>
                <a:grpSpLocks/>
              </p:cNvGrpSpPr>
              <p:nvPr/>
            </p:nvGrpSpPr>
            <p:grpSpPr bwMode="auto">
              <a:xfrm rot="14359396" flipH="1">
                <a:off x="3691" y="989"/>
                <a:ext cx="352" cy="293"/>
                <a:chOff x="1474" y="3203"/>
                <a:chExt cx="725" cy="603"/>
              </a:xfrm>
            </p:grpSpPr>
            <p:sp>
              <p:nvSpPr>
                <p:cNvPr id="2309" name="Freeform 66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10" name="Freeform 67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97" name="Group 68"/>
              <p:cNvGrpSpPr>
                <a:grpSpLocks/>
              </p:cNvGrpSpPr>
              <p:nvPr/>
            </p:nvGrpSpPr>
            <p:grpSpPr bwMode="auto">
              <a:xfrm rot="-9390775" flipH="1" flipV="1">
                <a:off x="5137" y="1020"/>
                <a:ext cx="351" cy="292"/>
                <a:chOff x="1474" y="3203"/>
                <a:chExt cx="725" cy="603"/>
              </a:xfrm>
            </p:grpSpPr>
            <p:sp>
              <p:nvSpPr>
                <p:cNvPr id="2307" name="Freeform 69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08" name="Freeform 70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98" name="Group 71"/>
              <p:cNvGrpSpPr>
                <a:grpSpLocks/>
              </p:cNvGrpSpPr>
              <p:nvPr/>
            </p:nvGrpSpPr>
            <p:grpSpPr bwMode="auto">
              <a:xfrm rot="14359396" flipH="1">
                <a:off x="5118" y="2589"/>
                <a:ext cx="351" cy="293"/>
                <a:chOff x="1474" y="3203"/>
                <a:chExt cx="725" cy="603"/>
              </a:xfrm>
            </p:grpSpPr>
            <p:sp>
              <p:nvSpPr>
                <p:cNvPr id="2305" name="Freeform 72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06" name="Freeform 73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99" name="Group 74"/>
              <p:cNvGrpSpPr>
                <a:grpSpLocks/>
              </p:cNvGrpSpPr>
              <p:nvPr/>
            </p:nvGrpSpPr>
            <p:grpSpPr bwMode="auto">
              <a:xfrm rot="9231292" flipH="1" flipV="1">
                <a:off x="5245" y="1754"/>
                <a:ext cx="352" cy="293"/>
                <a:chOff x="1474" y="3203"/>
                <a:chExt cx="725" cy="603"/>
              </a:xfrm>
            </p:grpSpPr>
            <p:sp>
              <p:nvSpPr>
                <p:cNvPr id="2303" name="Freeform 75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04" name="Freeform 76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00" name="Group 77"/>
              <p:cNvGrpSpPr>
                <a:grpSpLocks/>
              </p:cNvGrpSpPr>
              <p:nvPr/>
            </p:nvGrpSpPr>
            <p:grpSpPr bwMode="auto">
              <a:xfrm rot="18293760" flipH="1">
                <a:off x="4591" y="2290"/>
                <a:ext cx="226" cy="224"/>
                <a:chOff x="2880" y="2750"/>
                <a:chExt cx="497" cy="494"/>
              </a:xfrm>
            </p:grpSpPr>
            <p:sp>
              <p:nvSpPr>
                <p:cNvPr id="2301" name="Freeform 78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02" name="Freeform 79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54" name="Group 80"/>
            <p:cNvGrpSpPr>
              <a:grpSpLocks/>
            </p:cNvGrpSpPr>
            <p:nvPr/>
          </p:nvGrpSpPr>
          <p:grpSpPr bwMode="auto">
            <a:xfrm rot="-2249458">
              <a:off x="1044" y="1009"/>
              <a:ext cx="333" cy="331"/>
              <a:chOff x="2880" y="2750"/>
              <a:chExt cx="497" cy="494"/>
            </a:xfrm>
          </p:grpSpPr>
          <p:sp>
            <p:nvSpPr>
              <p:cNvPr id="2274" name="Freeform 81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275" name="Freeform 82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55" name="Group 83"/>
            <p:cNvGrpSpPr>
              <a:grpSpLocks/>
            </p:cNvGrpSpPr>
            <p:nvPr/>
          </p:nvGrpSpPr>
          <p:grpSpPr bwMode="auto">
            <a:xfrm rot="824033" flipH="1">
              <a:off x="1002" y="988"/>
              <a:ext cx="333" cy="331"/>
              <a:chOff x="2880" y="2750"/>
              <a:chExt cx="497" cy="494"/>
            </a:xfrm>
          </p:grpSpPr>
          <p:sp>
            <p:nvSpPr>
              <p:cNvPr id="2272" name="Freeform 84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273" name="Freeform 85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56" name="Group 86"/>
            <p:cNvGrpSpPr>
              <a:grpSpLocks/>
            </p:cNvGrpSpPr>
            <p:nvPr/>
          </p:nvGrpSpPr>
          <p:grpSpPr bwMode="auto">
            <a:xfrm rot="-708963">
              <a:off x="1120" y="1574"/>
              <a:ext cx="333" cy="331"/>
              <a:chOff x="2880" y="2750"/>
              <a:chExt cx="497" cy="494"/>
            </a:xfrm>
          </p:grpSpPr>
          <p:sp>
            <p:nvSpPr>
              <p:cNvPr id="2270" name="Freeform 87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271" name="Freeform 88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57" name="Group 89"/>
            <p:cNvGrpSpPr>
              <a:grpSpLocks/>
            </p:cNvGrpSpPr>
            <p:nvPr/>
          </p:nvGrpSpPr>
          <p:grpSpPr bwMode="auto">
            <a:xfrm rot="2364528" flipH="1">
              <a:off x="1078" y="1553"/>
              <a:ext cx="333" cy="331"/>
              <a:chOff x="2880" y="2750"/>
              <a:chExt cx="497" cy="494"/>
            </a:xfrm>
          </p:grpSpPr>
          <p:sp>
            <p:nvSpPr>
              <p:cNvPr id="2268" name="Freeform 90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269" name="Freeform 91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58" name="Group 92"/>
            <p:cNvGrpSpPr>
              <a:grpSpLocks/>
            </p:cNvGrpSpPr>
            <p:nvPr/>
          </p:nvGrpSpPr>
          <p:grpSpPr bwMode="auto">
            <a:xfrm rot="335960">
              <a:off x="1018" y="1015"/>
              <a:ext cx="326" cy="306"/>
              <a:chOff x="5593" y="1207"/>
              <a:chExt cx="375" cy="352"/>
            </a:xfrm>
          </p:grpSpPr>
          <p:grpSp>
            <p:nvGrpSpPr>
              <p:cNvPr id="2262" name="Group 93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266" name="Freeform 94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67" name="Freeform 95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63" name="Group 96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264" name="Freeform 97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65" name="Freeform 98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59" name="Group 99"/>
            <p:cNvGrpSpPr>
              <a:grpSpLocks/>
            </p:cNvGrpSpPr>
            <p:nvPr/>
          </p:nvGrpSpPr>
          <p:grpSpPr bwMode="auto">
            <a:xfrm rot="1088666">
              <a:off x="657" y="1653"/>
              <a:ext cx="375" cy="352"/>
              <a:chOff x="5593" y="1207"/>
              <a:chExt cx="375" cy="352"/>
            </a:xfrm>
          </p:grpSpPr>
          <p:grpSp>
            <p:nvGrpSpPr>
              <p:cNvPr id="2256" name="Group 100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260" name="Freeform 101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61" name="Freeform 102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57" name="Group 103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258" name="Freeform 104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59" name="Freeform 105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60" name="Group 106"/>
            <p:cNvGrpSpPr>
              <a:grpSpLocks/>
            </p:cNvGrpSpPr>
            <p:nvPr/>
          </p:nvGrpSpPr>
          <p:grpSpPr bwMode="auto">
            <a:xfrm rot="-506713">
              <a:off x="234" y="1463"/>
              <a:ext cx="375" cy="352"/>
              <a:chOff x="5593" y="1207"/>
              <a:chExt cx="375" cy="352"/>
            </a:xfrm>
          </p:grpSpPr>
          <p:grpSp>
            <p:nvGrpSpPr>
              <p:cNvPr id="2250" name="Group 107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254" name="Freeform 108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55" name="Freeform 109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51" name="Group 110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252" name="Freeform 111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53" name="Freeform 112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61" name="Group 113"/>
            <p:cNvGrpSpPr>
              <a:grpSpLocks/>
            </p:cNvGrpSpPr>
            <p:nvPr/>
          </p:nvGrpSpPr>
          <p:grpSpPr bwMode="auto">
            <a:xfrm rot="-1426133">
              <a:off x="240" y="1871"/>
              <a:ext cx="375" cy="352"/>
              <a:chOff x="5593" y="1207"/>
              <a:chExt cx="375" cy="352"/>
            </a:xfrm>
          </p:grpSpPr>
          <p:grpSp>
            <p:nvGrpSpPr>
              <p:cNvPr id="2244" name="Group 114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248" name="Freeform 115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49" name="Freeform 116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45" name="Group 117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246" name="Freeform 118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47" name="Freeform 119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62" name="Group 120"/>
            <p:cNvGrpSpPr>
              <a:grpSpLocks/>
            </p:cNvGrpSpPr>
            <p:nvPr/>
          </p:nvGrpSpPr>
          <p:grpSpPr bwMode="auto">
            <a:xfrm>
              <a:off x="941" y="2376"/>
              <a:ext cx="375" cy="352"/>
              <a:chOff x="5593" y="1207"/>
              <a:chExt cx="375" cy="352"/>
            </a:xfrm>
          </p:grpSpPr>
          <p:grpSp>
            <p:nvGrpSpPr>
              <p:cNvPr id="2238" name="Group 121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242" name="Freeform 122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43" name="Freeform 123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39" name="Group 124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240" name="Freeform 125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41" name="Freeform 126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63" name="Group 127"/>
            <p:cNvGrpSpPr>
              <a:grpSpLocks/>
            </p:cNvGrpSpPr>
            <p:nvPr/>
          </p:nvGrpSpPr>
          <p:grpSpPr bwMode="auto">
            <a:xfrm rot="809744">
              <a:off x="1969" y="2415"/>
              <a:ext cx="272" cy="255"/>
              <a:chOff x="5593" y="1207"/>
              <a:chExt cx="375" cy="352"/>
            </a:xfrm>
          </p:grpSpPr>
          <p:grpSp>
            <p:nvGrpSpPr>
              <p:cNvPr id="2232" name="Group 128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236" name="Freeform 129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37" name="Freeform 130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33" name="Group 131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234" name="Freeform 132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35" name="Freeform 133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64" name="Group 134"/>
            <p:cNvGrpSpPr>
              <a:grpSpLocks/>
            </p:cNvGrpSpPr>
            <p:nvPr/>
          </p:nvGrpSpPr>
          <p:grpSpPr bwMode="auto">
            <a:xfrm>
              <a:off x="1090" y="2188"/>
              <a:ext cx="272" cy="255"/>
              <a:chOff x="5593" y="1207"/>
              <a:chExt cx="375" cy="352"/>
            </a:xfrm>
          </p:grpSpPr>
          <p:grpSp>
            <p:nvGrpSpPr>
              <p:cNvPr id="2226" name="Group 135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230" name="Freeform 136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31" name="Freeform 137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27" name="Group 138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228" name="Freeform 139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29" name="Freeform 140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65" name="Group 141"/>
            <p:cNvGrpSpPr>
              <a:grpSpLocks/>
            </p:cNvGrpSpPr>
            <p:nvPr/>
          </p:nvGrpSpPr>
          <p:grpSpPr bwMode="auto">
            <a:xfrm>
              <a:off x="1174" y="1962"/>
              <a:ext cx="272" cy="255"/>
              <a:chOff x="5593" y="1207"/>
              <a:chExt cx="375" cy="352"/>
            </a:xfrm>
          </p:grpSpPr>
          <p:grpSp>
            <p:nvGrpSpPr>
              <p:cNvPr id="2220" name="Group 142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224" name="Freeform 143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25" name="Freeform 144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21" name="Group 145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222" name="Freeform 146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23" name="Freeform 147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66" name="Group 148"/>
            <p:cNvGrpSpPr>
              <a:grpSpLocks/>
            </p:cNvGrpSpPr>
            <p:nvPr/>
          </p:nvGrpSpPr>
          <p:grpSpPr bwMode="auto">
            <a:xfrm>
              <a:off x="107" y="2234"/>
              <a:ext cx="375" cy="352"/>
              <a:chOff x="5593" y="1207"/>
              <a:chExt cx="375" cy="352"/>
            </a:xfrm>
          </p:grpSpPr>
          <p:grpSp>
            <p:nvGrpSpPr>
              <p:cNvPr id="2214" name="Group 149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218" name="Freeform 150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19" name="Freeform 151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15" name="Group 152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216" name="Freeform 153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17" name="Freeform 154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67" name="Group 155"/>
            <p:cNvGrpSpPr>
              <a:grpSpLocks/>
            </p:cNvGrpSpPr>
            <p:nvPr/>
          </p:nvGrpSpPr>
          <p:grpSpPr bwMode="auto">
            <a:xfrm rot="1167372">
              <a:off x="2306" y="2449"/>
              <a:ext cx="272" cy="255"/>
              <a:chOff x="5593" y="1207"/>
              <a:chExt cx="375" cy="352"/>
            </a:xfrm>
          </p:grpSpPr>
          <p:grpSp>
            <p:nvGrpSpPr>
              <p:cNvPr id="2208" name="Group 156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212" name="Freeform 157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13" name="Freeform 158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209" name="Group 159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210" name="Freeform 160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211" name="Freeform 161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68" name="Group 162"/>
            <p:cNvGrpSpPr>
              <a:grpSpLocks/>
            </p:cNvGrpSpPr>
            <p:nvPr/>
          </p:nvGrpSpPr>
          <p:grpSpPr bwMode="auto">
            <a:xfrm rot="2364528" flipH="1">
              <a:off x="1135" y="1236"/>
              <a:ext cx="242" cy="240"/>
              <a:chOff x="2880" y="2750"/>
              <a:chExt cx="497" cy="494"/>
            </a:xfrm>
          </p:grpSpPr>
          <p:sp>
            <p:nvSpPr>
              <p:cNvPr id="2206" name="Freeform 163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207" name="Freeform 164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69" name="Group 165"/>
            <p:cNvGrpSpPr>
              <a:grpSpLocks/>
            </p:cNvGrpSpPr>
            <p:nvPr/>
          </p:nvGrpSpPr>
          <p:grpSpPr bwMode="auto">
            <a:xfrm rot="21345401" flipH="1">
              <a:off x="285" y="1477"/>
              <a:ext cx="242" cy="240"/>
              <a:chOff x="2880" y="2750"/>
              <a:chExt cx="497" cy="494"/>
            </a:xfrm>
          </p:grpSpPr>
          <p:sp>
            <p:nvSpPr>
              <p:cNvPr id="2204" name="Freeform 166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205" name="Freeform 167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70" name="Group 168"/>
            <p:cNvGrpSpPr>
              <a:grpSpLocks/>
            </p:cNvGrpSpPr>
            <p:nvPr/>
          </p:nvGrpSpPr>
          <p:grpSpPr bwMode="auto">
            <a:xfrm rot="2364528" flipH="1">
              <a:off x="385" y="2098"/>
              <a:ext cx="242" cy="240"/>
              <a:chOff x="2880" y="2750"/>
              <a:chExt cx="497" cy="494"/>
            </a:xfrm>
          </p:grpSpPr>
          <p:sp>
            <p:nvSpPr>
              <p:cNvPr id="2202" name="Freeform 169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203" name="Freeform 170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71" name="Group 171"/>
            <p:cNvGrpSpPr>
              <a:grpSpLocks/>
            </p:cNvGrpSpPr>
            <p:nvPr/>
          </p:nvGrpSpPr>
          <p:grpSpPr bwMode="auto">
            <a:xfrm rot="2364528" flipH="1">
              <a:off x="-56" y="1184"/>
              <a:ext cx="333" cy="330"/>
              <a:chOff x="2880" y="2750"/>
              <a:chExt cx="497" cy="494"/>
            </a:xfrm>
          </p:grpSpPr>
          <p:sp>
            <p:nvSpPr>
              <p:cNvPr id="2200" name="Freeform 172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201" name="Freeform 173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72" name="Group 174"/>
            <p:cNvGrpSpPr>
              <a:grpSpLocks/>
            </p:cNvGrpSpPr>
            <p:nvPr/>
          </p:nvGrpSpPr>
          <p:grpSpPr bwMode="auto">
            <a:xfrm rot="-708963">
              <a:off x="-56" y="1121"/>
              <a:ext cx="317" cy="314"/>
              <a:chOff x="2880" y="2750"/>
              <a:chExt cx="497" cy="494"/>
            </a:xfrm>
          </p:grpSpPr>
          <p:sp>
            <p:nvSpPr>
              <p:cNvPr id="2198" name="Freeform 175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99" name="Freeform 176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73" name="Group 177"/>
            <p:cNvGrpSpPr>
              <a:grpSpLocks/>
            </p:cNvGrpSpPr>
            <p:nvPr/>
          </p:nvGrpSpPr>
          <p:grpSpPr bwMode="auto">
            <a:xfrm rot="2364528" flipH="1">
              <a:off x="-68" y="782"/>
              <a:ext cx="242" cy="240"/>
              <a:chOff x="2880" y="2750"/>
              <a:chExt cx="497" cy="494"/>
            </a:xfrm>
          </p:grpSpPr>
          <p:sp>
            <p:nvSpPr>
              <p:cNvPr id="2196" name="Freeform 178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97" name="Freeform 179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74" name="Group 180"/>
            <p:cNvGrpSpPr>
              <a:grpSpLocks/>
            </p:cNvGrpSpPr>
            <p:nvPr/>
          </p:nvGrpSpPr>
          <p:grpSpPr bwMode="auto">
            <a:xfrm rot="-647591">
              <a:off x="-129" y="828"/>
              <a:ext cx="375" cy="352"/>
              <a:chOff x="5593" y="1207"/>
              <a:chExt cx="375" cy="352"/>
            </a:xfrm>
          </p:grpSpPr>
          <p:grpSp>
            <p:nvGrpSpPr>
              <p:cNvPr id="2190" name="Group 181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194" name="Freeform 182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95" name="Freeform 183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91" name="Group 184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192" name="Freeform 185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93" name="Freeform 186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75" name="Group 187"/>
            <p:cNvGrpSpPr>
              <a:grpSpLocks/>
            </p:cNvGrpSpPr>
            <p:nvPr/>
          </p:nvGrpSpPr>
          <p:grpSpPr bwMode="auto">
            <a:xfrm rot="2364528" flipH="1">
              <a:off x="-60" y="1644"/>
              <a:ext cx="242" cy="240"/>
              <a:chOff x="2880" y="2750"/>
              <a:chExt cx="497" cy="494"/>
            </a:xfrm>
          </p:grpSpPr>
          <p:sp>
            <p:nvSpPr>
              <p:cNvPr id="2188" name="Freeform 188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89" name="Freeform 189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76" name="Group 190"/>
            <p:cNvGrpSpPr>
              <a:grpSpLocks/>
            </p:cNvGrpSpPr>
            <p:nvPr/>
          </p:nvGrpSpPr>
          <p:grpSpPr bwMode="auto">
            <a:xfrm rot="2364528" flipH="1">
              <a:off x="-465" y="1054"/>
              <a:ext cx="242" cy="240"/>
              <a:chOff x="2880" y="2750"/>
              <a:chExt cx="497" cy="494"/>
            </a:xfrm>
          </p:grpSpPr>
          <p:sp>
            <p:nvSpPr>
              <p:cNvPr id="2186" name="Freeform 191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87" name="Freeform 192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77" name="Group 193"/>
            <p:cNvGrpSpPr>
              <a:grpSpLocks/>
            </p:cNvGrpSpPr>
            <p:nvPr/>
          </p:nvGrpSpPr>
          <p:grpSpPr bwMode="auto">
            <a:xfrm>
              <a:off x="-543" y="882"/>
              <a:ext cx="317" cy="298"/>
              <a:chOff x="5593" y="1207"/>
              <a:chExt cx="375" cy="352"/>
            </a:xfrm>
          </p:grpSpPr>
          <p:grpSp>
            <p:nvGrpSpPr>
              <p:cNvPr id="2180" name="Group 194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184" name="Freeform 195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85" name="Freeform 196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81" name="Group 197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182" name="Freeform 198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83" name="Freeform 199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78" name="Group 200"/>
            <p:cNvGrpSpPr>
              <a:grpSpLocks/>
            </p:cNvGrpSpPr>
            <p:nvPr/>
          </p:nvGrpSpPr>
          <p:grpSpPr bwMode="auto">
            <a:xfrm rot="-1075757">
              <a:off x="-465" y="1236"/>
              <a:ext cx="317" cy="298"/>
              <a:chOff x="5593" y="1207"/>
              <a:chExt cx="375" cy="352"/>
            </a:xfrm>
          </p:grpSpPr>
          <p:grpSp>
            <p:nvGrpSpPr>
              <p:cNvPr id="2174" name="Group 201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178" name="Freeform 202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79" name="Freeform 203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75" name="Group 204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176" name="Freeform 205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77" name="Freeform 206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79" name="Group 207"/>
            <p:cNvGrpSpPr>
              <a:grpSpLocks/>
            </p:cNvGrpSpPr>
            <p:nvPr/>
          </p:nvGrpSpPr>
          <p:grpSpPr bwMode="auto">
            <a:xfrm rot="-1075757">
              <a:off x="1016" y="1728"/>
              <a:ext cx="408" cy="384"/>
              <a:chOff x="5593" y="1207"/>
              <a:chExt cx="375" cy="352"/>
            </a:xfrm>
          </p:grpSpPr>
          <p:grpSp>
            <p:nvGrpSpPr>
              <p:cNvPr id="2168" name="Group 208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172" name="Freeform 209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73" name="Freeform 210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69" name="Group 211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170" name="Freeform 212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71" name="Freeform 213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80" name="Group 214"/>
            <p:cNvGrpSpPr>
              <a:grpSpLocks/>
            </p:cNvGrpSpPr>
            <p:nvPr/>
          </p:nvGrpSpPr>
          <p:grpSpPr bwMode="auto">
            <a:xfrm>
              <a:off x="869" y="1553"/>
              <a:ext cx="242" cy="240"/>
              <a:chOff x="2880" y="2750"/>
              <a:chExt cx="497" cy="494"/>
            </a:xfrm>
          </p:grpSpPr>
          <p:sp>
            <p:nvSpPr>
              <p:cNvPr id="2166" name="Freeform 215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67" name="Freeform 216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81" name="Group 217"/>
            <p:cNvGrpSpPr>
              <a:grpSpLocks/>
            </p:cNvGrpSpPr>
            <p:nvPr/>
          </p:nvGrpSpPr>
          <p:grpSpPr bwMode="auto">
            <a:xfrm>
              <a:off x="488" y="719"/>
              <a:ext cx="242" cy="240"/>
              <a:chOff x="2880" y="2750"/>
              <a:chExt cx="497" cy="494"/>
            </a:xfrm>
          </p:grpSpPr>
          <p:sp>
            <p:nvSpPr>
              <p:cNvPr id="2164" name="Freeform 218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65" name="Freeform 219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82" name="Group 220"/>
            <p:cNvGrpSpPr>
              <a:grpSpLocks/>
            </p:cNvGrpSpPr>
            <p:nvPr/>
          </p:nvGrpSpPr>
          <p:grpSpPr bwMode="auto">
            <a:xfrm rot="3352754" flipH="1">
              <a:off x="454" y="731"/>
              <a:ext cx="242" cy="240"/>
              <a:chOff x="2880" y="2750"/>
              <a:chExt cx="497" cy="494"/>
            </a:xfrm>
          </p:grpSpPr>
          <p:sp>
            <p:nvSpPr>
              <p:cNvPr id="2162" name="Freeform 221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63" name="Freeform 222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83" name="Group 223"/>
            <p:cNvGrpSpPr>
              <a:grpSpLocks/>
            </p:cNvGrpSpPr>
            <p:nvPr/>
          </p:nvGrpSpPr>
          <p:grpSpPr bwMode="auto">
            <a:xfrm rot="1583698">
              <a:off x="488" y="1033"/>
              <a:ext cx="242" cy="240"/>
              <a:chOff x="2880" y="2750"/>
              <a:chExt cx="497" cy="494"/>
            </a:xfrm>
          </p:grpSpPr>
          <p:sp>
            <p:nvSpPr>
              <p:cNvPr id="2160" name="Freeform 224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61" name="Freeform 225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84" name="Group 226"/>
            <p:cNvGrpSpPr>
              <a:grpSpLocks/>
            </p:cNvGrpSpPr>
            <p:nvPr/>
          </p:nvGrpSpPr>
          <p:grpSpPr bwMode="auto">
            <a:xfrm rot="5287971" flipH="1">
              <a:off x="480" y="1016"/>
              <a:ext cx="242" cy="240"/>
              <a:chOff x="2880" y="2750"/>
              <a:chExt cx="497" cy="494"/>
            </a:xfrm>
          </p:grpSpPr>
          <p:sp>
            <p:nvSpPr>
              <p:cNvPr id="2158" name="Freeform 227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59" name="Freeform 228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85" name="Group 229"/>
            <p:cNvGrpSpPr>
              <a:grpSpLocks/>
            </p:cNvGrpSpPr>
            <p:nvPr/>
          </p:nvGrpSpPr>
          <p:grpSpPr bwMode="auto">
            <a:xfrm rot="-708963">
              <a:off x="1119" y="1306"/>
              <a:ext cx="317" cy="314"/>
              <a:chOff x="2880" y="2750"/>
              <a:chExt cx="497" cy="494"/>
            </a:xfrm>
          </p:grpSpPr>
          <p:sp>
            <p:nvSpPr>
              <p:cNvPr id="2156" name="Freeform 230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57" name="Freeform 231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86" name="Group 232"/>
            <p:cNvGrpSpPr>
              <a:grpSpLocks/>
            </p:cNvGrpSpPr>
            <p:nvPr/>
          </p:nvGrpSpPr>
          <p:grpSpPr bwMode="auto">
            <a:xfrm rot="2364528" flipH="1">
              <a:off x="1120" y="2130"/>
              <a:ext cx="242" cy="240"/>
              <a:chOff x="2880" y="2750"/>
              <a:chExt cx="497" cy="494"/>
            </a:xfrm>
          </p:grpSpPr>
          <p:sp>
            <p:nvSpPr>
              <p:cNvPr id="2154" name="Freeform 233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55" name="Freeform 234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87" name="Group 235"/>
            <p:cNvGrpSpPr>
              <a:grpSpLocks/>
            </p:cNvGrpSpPr>
            <p:nvPr/>
          </p:nvGrpSpPr>
          <p:grpSpPr bwMode="auto">
            <a:xfrm rot="-708963">
              <a:off x="1138" y="2161"/>
              <a:ext cx="242" cy="240"/>
              <a:chOff x="2880" y="2750"/>
              <a:chExt cx="497" cy="494"/>
            </a:xfrm>
          </p:grpSpPr>
          <p:sp>
            <p:nvSpPr>
              <p:cNvPr id="2152" name="Freeform 236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53" name="Freeform 237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88" name="Group 238"/>
            <p:cNvGrpSpPr>
              <a:grpSpLocks/>
            </p:cNvGrpSpPr>
            <p:nvPr/>
          </p:nvGrpSpPr>
          <p:grpSpPr bwMode="auto">
            <a:xfrm rot="3191678">
              <a:off x="1428" y="2660"/>
              <a:ext cx="375" cy="352"/>
              <a:chOff x="5593" y="1207"/>
              <a:chExt cx="375" cy="352"/>
            </a:xfrm>
          </p:grpSpPr>
          <p:grpSp>
            <p:nvGrpSpPr>
              <p:cNvPr id="2146" name="Group 239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150" name="Freeform 240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51" name="Freeform 241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47" name="Group 242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148" name="Freeform 243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49" name="Freeform 244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89" name="Group 245"/>
            <p:cNvGrpSpPr>
              <a:grpSpLocks/>
            </p:cNvGrpSpPr>
            <p:nvPr/>
          </p:nvGrpSpPr>
          <p:grpSpPr bwMode="auto">
            <a:xfrm rot="2364528" flipH="1">
              <a:off x="1713" y="2597"/>
              <a:ext cx="242" cy="240"/>
              <a:chOff x="2880" y="2750"/>
              <a:chExt cx="497" cy="494"/>
            </a:xfrm>
          </p:grpSpPr>
          <p:sp>
            <p:nvSpPr>
              <p:cNvPr id="2144" name="Freeform 246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45" name="Freeform 247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90" name="Group 248"/>
            <p:cNvGrpSpPr>
              <a:grpSpLocks/>
            </p:cNvGrpSpPr>
            <p:nvPr/>
          </p:nvGrpSpPr>
          <p:grpSpPr bwMode="auto">
            <a:xfrm rot="2364528" flipH="1">
              <a:off x="836" y="2665"/>
              <a:ext cx="363" cy="360"/>
              <a:chOff x="2880" y="2750"/>
              <a:chExt cx="497" cy="494"/>
            </a:xfrm>
          </p:grpSpPr>
          <p:sp>
            <p:nvSpPr>
              <p:cNvPr id="2142" name="Freeform 249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43" name="Freeform 250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91" name="Group 251"/>
            <p:cNvGrpSpPr>
              <a:grpSpLocks/>
            </p:cNvGrpSpPr>
            <p:nvPr/>
          </p:nvGrpSpPr>
          <p:grpSpPr bwMode="auto">
            <a:xfrm rot="-708963">
              <a:off x="845" y="1952"/>
              <a:ext cx="242" cy="240"/>
              <a:chOff x="2880" y="2750"/>
              <a:chExt cx="497" cy="494"/>
            </a:xfrm>
          </p:grpSpPr>
          <p:sp>
            <p:nvSpPr>
              <p:cNvPr id="2140" name="Freeform 252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41" name="Freeform 253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92" name="Group 254"/>
            <p:cNvGrpSpPr>
              <a:grpSpLocks/>
            </p:cNvGrpSpPr>
            <p:nvPr/>
          </p:nvGrpSpPr>
          <p:grpSpPr bwMode="auto">
            <a:xfrm rot="2364528" flipH="1">
              <a:off x="805" y="1871"/>
              <a:ext cx="242" cy="240"/>
              <a:chOff x="2880" y="2750"/>
              <a:chExt cx="497" cy="494"/>
            </a:xfrm>
          </p:grpSpPr>
          <p:sp>
            <p:nvSpPr>
              <p:cNvPr id="2138" name="Freeform 255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39" name="Freeform 256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93" name="Group 257"/>
            <p:cNvGrpSpPr>
              <a:grpSpLocks/>
            </p:cNvGrpSpPr>
            <p:nvPr/>
          </p:nvGrpSpPr>
          <p:grpSpPr bwMode="auto">
            <a:xfrm rot="2364528" flipH="1">
              <a:off x="851" y="2007"/>
              <a:ext cx="242" cy="240"/>
              <a:chOff x="2880" y="2750"/>
              <a:chExt cx="497" cy="494"/>
            </a:xfrm>
          </p:grpSpPr>
          <p:sp>
            <p:nvSpPr>
              <p:cNvPr id="2136" name="Freeform 258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37" name="Freeform 259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94" name="Group 260"/>
            <p:cNvGrpSpPr>
              <a:grpSpLocks/>
            </p:cNvGrpSpPr>
            <p:nvPr/>
          </p:nvGrpSpPr>
          <p:grpSpPr bwMode="auto">
            <a:xfrm rot="2364528" flipH="1">
              <a:off x="621" y="2106"/>
              <a:ext cx="242" cy="240"/>
              <a:chOff x="2880" y="2750"/>
              <a:chExt cx="497" cy="494"/>
            </a:xfrm>
          </p:grpSpPr>
          <p:sp>
            <p:nvSpPr>
              <p:cNvPr id="2134" name="Freeform 261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35" name="Freeform 262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95" name="Group 263"/>
            <p:cNvGrpSpPr>
              <a:grpSpLocks/>
            </p:cNvGrpSpPr>
            <p:nvPr/>
          </p:nvGrpSpPr>
          <p:grpSpPr bwMode="auto">
            <a:xfrm rot="-708963">
              <a:off x="636" y="2088"/>
              <a:ext cx="242" cy="240"/>
              <a:chOff x="2880" y="2750"/>
              <a:chExt cx="497" cy="494"/>
            </a:xfrm>
          </p:grpSpPr>
          <p:sp>
            <p:nvSpPr>
              <p:cNvPr id="2132" name="Freeform 264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33" name="Freeform 265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96" name="Group 266"/>
            <p:cNvGrpSpPr>
              <a:grpSpLocks/>
            </p:cNvGrpSpPr>
            <p:nvPr/>
          </p:nvGrpSpPr>
          <p:grpSpPr bwMode="auto">
            <a:xfrm rot="706970" flipH="1">
              <a:off x="845" y="1520"/>
              <a:ext cx="242" cy="240"/>
              <a:chOff x="2880" y="2750"/>
              <a:chExt cx="497" cy="494"/>
            </a:xfrm>
          </p:grpSpPr>
          <p:sp>
            <p:nvSpPr>
              <p:cNvPr id="2130" name="Freeform 267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31" name="Freeform 268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697" name="Group 269"/>
            <p:cNvGrpSpPr>
              <a:grpSpLocks/>
            </p:cNvGrpSpPr>
            <p:nvPr/>
          </p:nvGrpSpPr>
          <p:grpSpPr bwMode="auto">
            <a:xfrm>
              <a:off x="533" y="2461"/>
              <a:ext cx="194" cy="182"/>
              <a:chOff x="5593" y="1207"/>
              <a:chExt cx="375" cy="352"/>
            </a:xfrm>
          </p:grpSpPr>
          <p:grpSp>
            <p:nvGrpSpPr>
              <p:cNvPr id="2124" name="Group 270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128" name="Freeform 271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29" name="Freeform 272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25" name="Group 273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126" name="Freeform 274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27" name="Freeform 275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98" name="Group 276"/>
            <p:cNvGrpSpPr>
              <a:grpSpLocks/>
            </p:cNvGrpSpPr>
            <p:nvPr/>
          </p:nvGrpSpPr>
          <p:grpSpPr bwMode="auto">
            <a:xfrm rot="833080">
              <a:off x="488" y="873"/>
              <a:ext cx="194" cy="182"/>
              <a:chOff x="5593" y="1207"/>
              <a:chExt cx="375" cy="352"/>
            </a:xfrm>
          </p:grpSpPr>
          <p:grpSp>
            <p:nvGrpSpPr>
              <p:cNvPr id="2118" name="Group 277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122" name="Freeform 278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23" name="Freeform 279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19" name="Group 280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120" name="Freeform 281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21" name="Freeform 282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699" name="Group 283"/>
            <p:cNvGrpSpPr>
              <a:grpSpLocks/>
            </p:cNvGrpSpPr>
            <p:nvPr/>
          </p:nvGrpSpPr>
          <p:grpSpPr bwMode="auto">
            <a:xfrm>
              <a:off x="651" y="2052"/>
              <a:ext cx="194" cy="182"/>
              <a:chOff x="5593" y="1207"/>
              <a:chExt cx="375" cy="352"/>
            </a:xfrm>
          </p:grpSpPr>
          <p:grpSp>
            <p:nvGrpSpPr>
              <p:cNvPr id="2112" name="Group 284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116" name="Freeform 285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17" name="Freeform 286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13" name="Group 287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114" name="Freeform 288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15" name="Freeform 289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00" name="Group 290"/>
            <p:cNvGrpSpPr>
              <a:grpSpLocks/>
            </p:cNvGrpSpPr>
            <p:nvPr/>
          </p:nvGrpSpPr>
          <p:grpSpPr bwMode="auto">
            <a:xfrm rot="2593372" flipH="1">
              <a:off x="261" y="2642"/>
              <a:ext cx="242" cy="240"/>
              <a:chOff x="2880" y="2750"/>
              <a:chExt cx="497" cy="494"/>
            </a:xfrm>
          </p:grpSpPr>
          <p:sp>
            <p:nvSpPr>
              <p:cNvPr id="2110" name="Freeform 291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11" name="Freeform 292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01" name="Group 293"/>
            <p:cNvGrpSpPr>
              <a:grpSpLocks/>
            </p:cNvGrpSpPr>
            <p:nvPr/>
          </p:nvGrpSpPr>
          <p:grpSpPr bwMode="auto">
            <a:xfrm rot="-708963">
              <a:off x="279" y="2629"/>
              <a:ext cx="242" cy="240"/>
              <a:chOff x="2880" y="2750"/>
              <a:chExt cx="497" cy="494"/>
            </a:xfrm>
          </p:grpSpPr>
          <p:sp>
            <p:nvSpPr>
              <p:cNvPr id="2108" name="Freeform 294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09" name="Freeform 295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02" name="Group 296"/>
            <p:cNvGrpSpPr>
              <a:grpSpLocks/>
            </p:cNvGrpSpPr>
            <p:nvPr/>
          </p:nvGrpSpPr>
          <p:grpSpPr bwMode="auto">
            <a:xfrm>
              <a:off x="-66" y="1417"/>
              <a:ext cx="375" cy="352"/>
              <a:chOff x="5593" y="1207"/>
              <a:chExt cx="375" cy="352"/>
            </a:xfrm>
          </p:grpSpPr>
          <p:grpSp>
            <p:nvGrpSpPr>
              <p:cNvPr id="2102" name="Group 297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106" name="Freeform 298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07" name="Freeform 299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103" name="Group 300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104" name="Freeform 301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05" name="Freeform 302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03" name="Group 303"/>
            <p:cNvGrpSpPr>
              <a:grpSpLocks/>
            </p:cNvGrpSpPr>
            <p:nvPr/>
          </p:nvGrpSpPr>
          <p:grpSpPr bwMode="auto">
            <a:xfrm rot="940624">
              <a:off x="-326" y="1689"/>
              <a:ext cx="375" cy="352"/>
              <a:chOff x="5593" y="1207"/>
              <a:chExt cx="375" cy="352"/>
            </a:xfrm>
          </p:grpSpPr>
          <p:grpSp>
            <p:nvGrpSpPr>
              <p:cNvPr id="2096" name="Group 304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100" name="Freeform 305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01" name="Freeform 306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97" name="Group 307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98" name="Freeform 308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99" name="Freeform 309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04" name="Group 310"/>
            <p:cNvGrpSpPr>
              <a:grpSpLocks/>
            </p:cNvGrpSpPr>
            <p:nvPr/>
          </p:nvGrpSpPr>
          <p:grpSpPr bwMode="auto">
            <a:xfrm rot="940624">
              <a:off x="-487" y="1901"/>
              <a:ext cx="424" cy="398"/>
              <a:chOff x="5593" y="1207"/>
              <a:chExt cx="375" cy="352"/>
            </a:xfrm>
          </p:grpSpPr>
          <p:grpSp>
            <p:nvGrpSpPr>
              <p:cNvPr id="2090" name="Group 311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094" name="Freeform 312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95" name="Freeform 313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91" name="Group 314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92" name="Freeform 315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93" name="Freeform 316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05" name="Group 317"/>
            <p:cNvGrpSpPr>
              <a:grpSpLocks/>
            </p:cNvGrpSpPr>
            <p:nvPr/>
          </p:nvGrpSpPr>
          <p:grpSpPr bwMode="auto">
            <a:xfrm rot="940624">
              <a:off x="678" y="2506"/>
              <a:ext cx="424" cy="398"/>
              <a:chOff x="5593" y="1207"/>
              <a:chExt cx="375" cy="352"/>
            </a:xfrm>
          </p:grpSpPr>
          <p:grpSp>
            <p:nvGrpSpPr>
              <p:cNvPr id="2084" name="Group 318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088" name="Freeform 319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89" name="Freeform 320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85" name="Group 321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86" name="Freeform 322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87" name="Freeform 323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06" name="Group 324"/>
            <p:cNvGrpSpPr>
              <a:grpSpLocks/>
            </p:cNvGrpSpPr>
            <p:nvPr/>
          </p:nvGrpSpPr>
          <p:grpSpPr bwMode="auto">
            <a:xfrm rot="2364528" flipH="1">
              <a:off x="306" y="1689"/>
              <a:ext cx="242" cy="240"/>
              <a:chOff x="2880" y="2750"/>
              <a:chExt cx="497" cy="494"/>
            </a:xfrm>
          </p:grpSpPr>
          <p:sp>
            <p:nvSpPr>
              <p:cNvPr id="2082" name="Freeform 325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83" name="Freeform 326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07" name="Group 327"/>
            <p:cNvGrpSpPr>
              <a:grpSpLocks/>
            </p:cNvGrpSpPr>
            <p:nvPr/>
          </p:nvGrpSpPr>
          <p:grpSpPr bwMode="auto">
            <a:xfrm rot="-708963">
              <a:off x="210" y="1802"/>
              <a:ext cx="242" cy="240"/>
              <a:chOff x="2880" y="2750"/>
              <a:chExt cx="497" cy="494"/>
            </a:xfrm>
          </p:grpSpPr>
          <p:sp>
            <p:nvSpPr>
              <p:cNvPr id="2080" name="Freeform 328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81" name="Freeform 329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08" name="Group 330"/>
            <p:cNvGrpSpPr>
              <a:grpSpLocks/>
            </p:cNvGrpSpPr>
            <p:nvPr/>
          </p:nvGrpSpPr>
          <p:grpSpPr bwMode="auto">
            <a:xfrm flipH="1">
              <a:off x="-680" y="828"/>
              <a:ext cx="272" cy="255"/>
              <a:chOff x="5593" y="1207"/>
              <a:chExt cx="375" cy="352"/>
            </a:xfrm>
          </p:grpSpPr>
          <p:grpSp>
            <p:nvGrpSpPr>
              <p:cNvPr id="2074" name="Group 331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078" name="Freeform 332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79" name="Freeform 333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75" name="Group 334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76" name="Freeform 335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77" name="Freeform 336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09" name="Group 337"/>
            <p:cNvGrpSpPr>
              <a:grpSpLocks/>
            </p:cNvGrpSpPr>
            <p:nvPr/>
          </p:nvGrpSpPr>
          <p:grpSpPr bwMode="auto">
            <a:xfrm flipH="1">
              <a:off x="-374" y="2279"/>
              <a:ext cx="272" cy="255"/>
              <a:chOff x="5593" y="1207"/>
              <a:chExt cx="375" cy="352"/>
            </a:xfrm>
          </p:grpSpPr>
          <p:grpSp>
            <p:nvGrpSpPr>
              <p:cNvPr id="2068" name="Group 338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072" name="Freeform 339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73" name="Freeform 340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69" name="Group 341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70" name="Freeform 342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71" name="Freeform 343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10" name="Group 344"/>
            <p:cNvGrpSpPr>
              <a:grpSpLocks/>
            </p:cNvGrpSpPr>
            <p:nvPr/>
          </p:nvGrpSpPr>
          <p:grpSpPr bwMode="auto">
            <a:xfrm rot="673347" flipH="1">
              <a:off x="579" y="1826"/>
              <a:ext cx="272" cy="255"/>
              <a:chOff x="5593" y="1207"/>
              <a:chExt cx="375" cy="352"/>
            </a:xfrm>
          </p:grpSpPr>
          <p:grpSp>
            <p:nvGrpSpPr>
              <p:cNvPr id="2062" name="Group 345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066" name="Freeform 346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67" name="Freeform 347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63" name="Group 348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64" name="Freeform 349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65" name="Freeform 350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11" name="Group 351"/>
            <p:cNvGrpSpPr>
              <a:grpSpLocks/>
            </p:cNvGrpSpPr>
            <p:nvPr/>
          </p:nvGrpSpPr>
          <p:grpSpPr bwMode="auto">
            <a:xfrm rot="673347" flipH="1">
              <a:off x="672" y="2234"/>
              <a:ext cx="272" cy="255"/>
              <a:chOff x="5593" y="1207"/>
              <a:chExt cx="375" cy="352"/>
            </a:xfrm>
          </p:grpSpPr>
          <p:grpSp>
            <p:nvGrpSpPr>
              <p:cNvPr id="2056" name="Group 352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060" name="Freeform 353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61" name="Freeform 354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57" name="Group 355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58" name="Freeform 356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59" name="Freeform 357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12" name="Group 358"/>
            <p:cNvGrpSpPr>
              <a:grpSpLocks/>
            </p:cNvGrpSpPr>
            <p:nvPr/>
          </p:nvGrpSpPr>
          <p:grpSpPr bwMode="auto">
            <a:xfrm rot="673347" flipH="1">
              <a:off x="-50" y="2383"/>
              <a:ext cx="272" cy="255"/>
              <a:chOff x="5593" y="1207"/>
              <a:chExt cx="375" cy="352"/>
            </a:xfrm>
          </p:grpSpPr>
          <p:grpSp>
            <p:nvGrpSpPr>
              <p:cNvPr id="2050" name="Group 359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054" name="Freeform 360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55" name="Freeform 361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51" name="Group 362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52" name="Freeform 363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53" name="Freeform 364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13" name="Group 365"/>
            <p:cNvGrpSpPr>
              <a:grpSpLocks/>
            </p:cNvGrpSpPr>
            <p:nvPr/>
          </p:nvGrpSpPr>
          <p:grpSpPr bwMode="auto">
            <a:xfrm rot="3075777" flipH="1">
              <a:off x="-194" y="1554"/>
              <a:ext cx="242" cy="240"/>
              <a:chOff x="2880" y="2750"/>
              <a:chExt cx="497" cy="494"/>
            </a:xfrm>
          </p:grpSpPr>
          <p:sp>
            <p:nvSpPr>
              <p:cNvPr id="2048" name="Freeform 366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49" name="Freeform 367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14" name="Group 368"/>
            <p:cNvGrpSpPr>
              <a:grpSpLocks/>
            </p:cNvGrpSpPr>
            <p:nvPr/>
          </p:nvGrpSpPr>
          <p:grpSpPr bwMode="auto">
            <a:xfrm flipH="1">
              <a:off x="-350" y="2431"/>
              <a:ext cx="272" cy="255"/>
              <a:chOff x="5593" y="1207"/>
              <a:chExt cx="375" cy="352"/>
            </a:xfrm>
          </p:grpSpPr>
          <p:grpSp>
            <p:nvGrpSpPr>
              <p:cNvPr id="2042" name="Group 369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046" name="Freeform 370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47" name="Freeform 371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43" name="Group 372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44" name="Freeform 373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45" name="Freeform 374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15" name="Group 375"/>
            <p:cNvGrpSpPr>
              <a:grpSpLocks/>
            </p:cNvGrpSpPr>
            <p:nvPr/>
          </p:nvGrpSpPr>
          <p:grpSpPr bwMode="auto">
            <a:xfrm rot="34397" flipH="1">
              <a:off x="-350" y="2488"/>
              <a:ext cx="272" cy="255"/>
              <a:chOff x="5593" y="1207"/>
              <a:chExt cx="375" cy="352"/>
            </a:xfrm>
          </p:grpSpPr>
          <p:grpSp>
            <p:nvGrpSpPr>
              <p:cNvPr id="2036" name="Group 376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040" name="Freeform 377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41" name="Freeform 378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37" name="Group 379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38" name="Freeform 380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39" name="Freeform 381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16" name="Group 382"/>
            <p:cNvGrpSpPr>
              <a:grpSpLocks/>
            </p:cNvGrpSpPr>
            <p:nvPr/>
          </p:nvGrpSpPr>
          <p:grpSpPr bwMode="auto">
            <a:xfrm rot="20401013" flipH="1">
              <a:off x="1803" y="2449"/>
              <a:ext cx="272" cy="255"/>
              <a:chOff x="5593" y="1207"/>
              <a:chExt cx="375" cy="352"/>
            </a:xfrm>
          </p:grpSpPr>
          <p:grpSp>
            <p:nvGrpSpPr>
              <p:cNvPr id="2030" name="Group 383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034" name="Freeform 384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35" name="Freeform 385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31" name="Group 386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32" name="Freeform 387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33" name="Freeform 388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17" name="Group 389"/>
            <p:cNvGrpSpPr>
              <a:grpSpLocks/>
            </p:cNvGrpSpPr>
            <p:nvPr/>
          </p:nvGrpSpPr>
          <p:grpSpPr bwMode="auto">
            <a:xfrm rot="821862">
              <a:off x="624" y="2642"/>
              <a:ext cx="408" cy="384"/>
              <a:chOff x="5593" y="1207"/>
              <a:chExt cx="375" cy="352"/>
            </a:xfrm>
          </p:grpSpPr>
          <p:grpSp>
            <p:nvGrpSpPr>
              <p:cNvPr id="2024" name="Group 390"/>
              <p:cNvGrpSpPr>
                <a:grpSpLocks/>
              </p:cNvGrpSpPr>
              <p:nvPr/>
            </p:nvGrpSpPr>
            <p:grpSpPr bwMode="auto">
              <a:xfrm rot="-708963">
                <a:off x="5635" y="1228"/>
                <a:ext cx="333" cy="331"/>
                <a:chOff x="2880" y="2750"/>
                <a:chExt cx="497" cy="494"/>
              </a:xfrm>
            </p:grpSpPr>
            <p:sp>
              <p:nvSpPr>
                <p:cNvPr id="2028" name="Freeform 391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29" name="Freeform 392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25" name="Group 393"/>
              <p:cNvGrpSpPr>
                <a:grpSpLocks/>
              </p:cNvGrpSpPr>
              <p:nvPr/>
            </p:nvGrpSpPr>
            <p:grpSpPr bwMode="auto">
              <a:xfrm rot="2364528" flipH="1">
                <a:off x="5593" y="1207"/>
                <a:ext cx="333" cy="331"/>
                <a:chOff x="2880" y="2750"/>
                <a:chExt cx="497" cy="494"/>
              </a:xfrm>
            </p:grpSpPr>
            <p:sp>
              <p:nvSpPr>
                <p:cNvPr id="2026" name="Freeform 394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27" name="Freeform 395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18" name="Group 396"/>
            <p:cNvGrpSpPr>
              <a:grpSpLocks/>
            </p:cNvGrpSpPr>
            <p:nvPr/>
          </p:nvGrpSpPr>
          <p:grpSpPr bwMode="auto">
            <a:xfrm rot="3352754" flipH="1">
              <a:off x="-239" y="1237"/>
              <a:ext cx="242" cy="240"/>
              <a:chOff x="2880" y="2750"/>
              <a:chExt cx="497" cy="494"/>
            </a:xfrm>
          </p:grpSpPr>
          <p:sp>
            <p:nvSpPr>
              <p:cNvPr id="2022" name="Freeform 397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23" name="Freeform 398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19" name="Group 399"/>
            <p:cNvGrpSpPr>
              <a:grpSpLocks/>
            </p:cNvGrpSpPr>
            <p:nvPr/>
          </p:nvGrpSpPr>
          <p:grpSpPr bwMode="auto">
            <a:xfrm rot="5070609" flipH="1">
              <a:off x="112" y="913"/>
              <a:ext cx="333" cy="331"/>
              <a:chOff x="2880" y="2750"/>
              <a:chExt cx="497" cy="494"/>
            </a:xfrm>
          </p:grpSpPr>
          <p:sp>
            <p:nvSpPr>
              <p:cNvPr id="2020" name="Freeform 400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21" name="Freeform 401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20" name="Group 402"/>
            <p:cNvGrpSpPr>
              <a:grpSpLocks/>
            </p:cNvGrpSpPr>
            <p:nvPr/>
          </p:nvGrpSpPr>
          <p:grpSpPr bwMode="auto">
            <a:xfrm rot="-708963">
              <a:off x="188" y="945"/>
              <a:ext cx="272" cy="270"/>
              <a:chOff x="2880" y="2750"/>
              <a:chExt cx="497" cy="494"/>
            </a:xfrm>
          </p:grpSpPr>
          <p:sp>
            <p:nvSpPr>
              <p:cNvPr id="2018" name="Freeform 403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19" name="Freeform 404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21" name="Group 405"/>
            <p:cNvGrpSpPr>
              <a:grpSpLocks/>
            </p:cNvGrpSpPr>
            <p:nvPr/>
          </p:nvGrpSpPr>
          <p:grpSpPr bwMode="auto">
            <a:xfrm rot="5185810" flipH="1">
              <a:off x="2166" y="2551"/>
              <a:ext cx="242" cy="240"/>
              <a:chOff x="2880" y="2750"/>
              <a:chExt cx="497" cy="494"/>
            </a:xfrm>
          </p:grpSpPr>
          <p:sp>
            <p:nvSpPr>
              <p:cNvPr id="2016" name="Freeform 406"/>
              <p:cNvSpPr>
                <a:spLocks/>
              </p:cNvSpPr>
              <p:nvPr/>
            </p:nvSpPr>
            <p:spPr bwMode="auto">
              <a:xfrm rot="-792879">
                <a:off x="2880" y="2750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17" name="Freeform 407"/>
              <p:cNvSpPr>
                <a:spLocks/>
              </p:cNvSpPr>
              <p:nvPr/>
            </p:nvSpPr>
            <p:spPr bwMode="auto">
              <a:xfrm rot="-792879">
                <a:off x="3152" y="2976"/>
                <a:ext cx="225" cy="268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22" name="Group 408"/>
            <p:cNvGrpSpPr>
              <a:grpSpLocks/>
            </p:cNvGrpSpPr>
            <p:nvPr/>
          </p:nvGrpSpPr>
          <p:grpSpPr bwMode="auto">
            <a:xfrm rot="8047522" flipH="1" flipV="1">
              <a:off x="1632" y="2481"/>
              <a:ext cx="272" cy="226"/>
              <a:chOff x="1474" y="3203"/>
              <a:chExt cx="725" cy="603"/>
            </a:xfrm>
          </p:grpSpPr>
          <p:sp>
            <p:nvSpPr>
              <p:cNvPr id="2014" name="Freeform 409"/>
              <p:cNvSpPr>
                <a:spLocks/>
              </p:cNvSpPr>
              <p:nvPr/>
            </p:nvSpPr>
            <p:spPr bwMode="auto">
              <a:xfrm rot="1560562" flipH="1">
                <a:off x="1882" y="3203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015" name="Freeform 410"/>
              <p:cNvSpPr>
                <a:spLocks/>
              </p:cNvSpPr>
              <p:nvPr/>
            </p:nvSpPr>
            <p:spPr bwMode="auto">
              <a:xfrm rot="1560562" flipH="1">
                <a:off x="1474" y="3430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23" name="Group 411"/>
            <p:cNvGrpSpPr>
              <a:grpSpLocks/>
            </p:cNvGrpSpPr>
            <p:nvPr/>
          </p:nvGrpSpPr>
          <p:grpSpPr bwMode="auto">
            <a:xfrm>
              <a:off x="1609" y="2436"/>
              <a:ext cx="318" cy="282"/>
              <a:chOff x="-3879" y="845"/>
              <a:chExt cx="432" cy="383"/>
            </a:xfrm>
          </p:grpSpPr>
          <p:grpSp>
            <p:nvGrpSpPr>
              <p:cNvPr id="2008" name="Group 412"/>
              <p:cNvGrpSpPr>
                <a:grpSpLocks/>
              </p:cNvGrpSpPr>
              <p:nvPr/>
            </p:nvGrpSpPr>
            <p:grpSpPr bwMode="auto">
              <a:xfrm rot="2043009">
                <a:off x="-3879" y="845"/>
                <a:ext cx="422" cy="351"/>
                <a:chOff x="1474" y="3203"/>
                <a:chExt cx="725" cy="603"/>
              </a:xfrm>
            </p:grpSpPr>
            <p:sp>
              <p:nvSpPr>
                <p:cNvPr id="2012" name="Freeform 413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13" name="Freeform 414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009" name="Group 415"/>
              <p:cNvGrpSpPr>
                <a:grpSpLocks/>
              </p:cNvGrpSpPr>
              <p:nvPr/>
            </p:nvGrpSpPr>
            <p:grpSpPr bwMode="auto">
              <a:xfrm rot="-1274157">
                <a:off x="-3833" y="845"/>
                <a:ext cx="386" cy="383"/>
                <a:chOff x="2880" y="2750"/>
                <a:chExt cx="497" cy="494"/>
              </a:xfrm>
            </p:grpSpPr>
            <p:sp>
              <p:nvSpPr>
                <p:cNvPr id="2010" name="Freeform 416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11" name="Freeform 417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1724" name="Freeform 418"/>
            <p:cNvSpPr>
              <a:spLocks noChangeAspect="1"/>
            </p:cNvSpPr>
            <p:nvPr/>
          </p:nvSpPr>
          <p:spPr bwMode="auto">
            <a:xfrm rot="10015920" flipH="1">
              <a:off x="1565" y="2226"/>
              <a:ext cx="80" cy="91"/>
            </a:xfrm>
            <a:custGeom>
              <a:avLst/>
              <a:gdLst>
                <a:gd name="T0" fmla="*/ 324 w 325"/>
                <a:gd name="T1" fmla="*/ 338 h 338"/>
                <a:gd name="T2" fmla="*/ 174 w 325"/>
                <a:gd name="T3" fmla="*/ 247 h 338"/>
                <a:gd name="T4" fmla="*/ 41 w 325"/>
                <a:gd name="T5" fmla="*/ 103 h 338"/>
                <a:gd name="T6" fmla="*/ 40 w 325"/>
                <a:gd name="T7" fmla="*/ 2 h 338"/>
                <a:gd name="T8" fmla="*/ 18 w 325"/>
                <a:gd name="T9" fmla="*/ 0 h 338"/>
                <a:gd name="T10" fmla="*/ 24 w 325"/>
                <a:gd name="T11" fmla="*/ 119 h 338"/>
                <a:gd name="T12" fmla="*/ 165 w 325"/>
                <a:gd name="T13" fmla="*/ 250 h 338"/>
                <a:gd name="T14" fmla="*/ 324 w 325"/>
                <a:gd name="T15" fmla="*/ 338 h 3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5"/>
                <a:gd name="T25" fmla="*/ 0 h 338"/>
                <a:gd name="T26" fmla="*/ 325 w 325"/>
                <a:gd name="T27" fmla="*/ 338 h 33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5" h="338">
                  <a:moveTo>
                    <a:pt x="324" y="338"/>
                  </a:moveTo>
                  <a:cubicBezTo>
                    <a:pt x="325" y="338"/>
                    <a:pt x="221" y="286"/>
                    <a:pt x="174" y="247"/>
                  </a:cubicBezTo>
                  <a:cubicBezTo>
                    <a:pt x="127" y="208"/>
                    <a:pt x="63" y="145"/>
                    <a:pt x="41" y="103"/>
                  </a:cubicBezTo>
                  <a:cubicBezTo>
                    <a:pt x="18" y="63"/>
                    <a:pt x="44" y="19"/>
                    <a:pt x="40" y="2"/>
                  </a:cubicBezTo>
                  <a:lnTo>
                    <a:pt x="18" y="0"/>
                  </a:lnTo>
                  <a:cubicBezTo>
                    <a:pt x="16" y="19"/>
                    <a:pt x="0" y="77"/>
                    <a:pt x="24" y="119"/>
                  </a:cubicBezTo>
                  <a:cubicBezTo>
                    <a:pt x="48" y="161"/>
                    <a:pt x="115" y="214"/>
                    <a:pt x="165" y="250"/>
                  </a:cubicBezTo>
                  <a:cubicBezTo>
                    <a:pt x="215" y="286"/>
                    <a:pt x="323" y="338"/>
                    <a:pt x="324" y="3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1725" name="Group 419"/>
            <p:cNvGrpSpPr>
              <a:grpSpLocks/>
            </p:cNvGrpSpPr>
            <p:nvPr/>
          </p:nvGrpSpPr>
          <p:grpSpPr bwMode="auto">
            <a:xfrm>
              <a:off x="1453" y="1933"/>
              <a:ext cx="747" cy="964"/>
              <a:chOff x="1338" y="1967"/>
              <a:chExt cx="747" cy="964"/>
            </a:xfrm>
          </p:grpSpPr>
          <p:grpSp>
            <p:nvGrpSpPr>
              <p:cNvPr id="1999" name="Group 420"/>
              <p:cNvGrpSpPr>
                <a:grpSpLocks/>
              </p:cNvGrpSpPr>
              <p:nvPr/>
            </p:nvGrpSpPr>
            <p:grpSpPr bwMode="auto">
              <a:xfrm rot="-2046317">
                <a:off x="1683" y="2230"/>
                <a:ext cx="402" cy="153"/>
                <a:chOff x="3709" y="1508"/>
                <a:chExt cx="870" cy="307"/>
              </a:xfrm>
            </p:grpSpPr>
            <p:sp>
              <p:nvSpPr>
                <p:cNvPr id="2006" name="Freeform 421"/>
                <p:cNvSpPr>
                  <a:spLocks noChangeAspect="1"/>
                </p:cNvSpPr>
                <p:nvPr/>
              </p:nvSpPr>
              <p:spPr bwMode="auto">
                <a:xfrm rot="16800000" flipH="1">
                  <a:off x="4090" y="1327"/>
                  <a:ext cx="107" cy="870"/>
                </a:xfrm>
                <a:custGeom>
                  <a:avLst/>
                  <a:gdLst>
                    <a:gd name="T0" fmla="*/ 174 w 536"/>
                    <a:gd name="T1" fmla="*/ 2223 h 2223"/>
                    <a:gd name="T2" fmla="*/ 38 w 536"/>
                    <a:gd name="T3" fmla="*/ 1451 h 2223"/>
                    <a:gd name="T4" fmla="*/ 401 w 536"/>
                    <a:gd name="T5" fmla="*/ 544 h 2223"/>
                    <a:gd name="T6" fmla="*/ 265 w 536"/>
                    <a:gd name="T7" fmla="*/ 45 h 2223"/>
                    <a:gd name="T8" fmla="*/ 355 w 536"/>
                    <a:gd name="T9" fmla="*/ 0 h 2223"/>
                    <a:gd name="T10" fmla="*/ 491 w 536"/>
                    <a:gd name="T11" fmla="*/ 590 h 2223"/>
                    <a:gd name="T12" fmla="*/ 83 w 536"/>
                    <a:gd name="T13" fmla="*/ 1451 h 2223"/>
                    <a:gd name="T14" fmla="*/ 174 w 536"/>
                    <a:gd name="T15" fmla="*/ 2223 h 222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36"/>
                    <a:gd name="T25" fmla="*/ 0 h 2223"/>
                    <a:gd name="T26" fmla="*/ 536 w 536"/>
                    <a:gd name="T27" fmla="*/ 2223 h 222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36" h="2223">
                      <a:moveTo>
                        <a:pt x="174" y="2223"/>
                      </a:moveTo>
                      <a:cubicBezTo>
                        <a:pt x="167" y="2223"/>
                        <a:pt x="0" y="1731"/>
                        <a:pt x="38" y="1451"/>
                      </a:cubicBezTo>
                      <a:cubicBezTo>
                        <a:pt x="76" y="1171"/>
                        <a:pt x="363" y="778"/>
                        <a:pt x="401" y="544"/>
                      </a:cubicBezTo>
                      <a:cubicBezTo>
                        <a:pt x="439" y="310"/>
                        <a:pt x="273" y="136"/>
                        <a:pt x="265" y="45"/>
                      </a:cubicBezTo>
                      <a:lnTo>
                        <a:pt x="355" y="0"/>
                      </a:lnTo>
                      <a:cubicBezTo>
                        <a:pt x="393" y="91"/>
                        <a:pt x="536" y="348"/>
                        <a:pt x="491" y="590"/>
                      </a:cubicBezTo>
                      <a:cubicBezTo>
                        <a:pt x="446" y="832"/>
                        <a:pt x="136" y="1179"/>
                        <a:pt x="83" y="1451"/>
                      </a:cubicBezTo>
                      <a:cubicBezTo>
                        <a:pt x="30" y="1723"/>
                        <a:pt x="181" y="2223"/>
                        <a:pt x="174" y="22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007" name="Freeform 422"/>
                <p:cNvSpPr>
                  <a:spLocks noChangeAspect="1"/>
                </p:cNvSpPr>
                <p:nvPr/>
              </p:nvSpPr>
              <p:spPr bwMode="auto">
                <a:xfrm rot="-6461492">
                  <a:off x="4040" y="1504"/>
                  <a:ext cx="233" cy="242"/>
                </a:xfrm>
                <a:custGeom>
                  <a:avLst/>
                  <a:gdLst>
                    <a:gd name="T0" fmla="*/ 324 w 325"/>
                    <a:gd name="T1" fmla="*/ 338 h 338"/>
                    <a:gd name="T2" fmla="*/ 174 w 325"/>
                    <a:gd name="T3" fmla="*/ 247 h 338"/>
                    <a:gd name="T4" fmla="*/ 41 w 325"/>
                    <a:gd name="T5" fmla="*/ 103 h 338"/>
                    <a:gd name="T6" fmla="*/ 40 w 325"/>
                    <a:gd name="T7" fmla="*/ 2 h 338"/>
                    <a:gd name="T8" fmla="*/ 18 w 325"/>
                    <a:gd name="T9" fmla="*/ 0 h 338"/>
                    <a:gd name="T10" fmla="*/ 24 w 325"/>
                    <a:gd name="T11" fmla="*/ 119 h 338"/>
                    <a:gd name="T12" fmla="*/ 165 w 325"/>
                    <a:gd name="T13" fmla="*/ 250 h 338"/>
                    <a:gd name="T14" fmla="*/ 324 w 325"/>
                    <a:gd name="T15" fmla="*/ 338 h 3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25"/>
                    <a:gd name="T25" fmla="*/ 0 h 338"/>
                    <a:gd name="T26" fmla="*/ 325 w 325"/>
                    <a:gd name="T27" fmla="*/ 338 h 3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25" h="338">
                      <a:moveTo>
                        <a:pt x="324" y="338"/>
                      </a:moveTo>
                      <a:cubicBezTo>
                        <a:pt x="325" y="338"/>
                        <a:pt x="221" y="286"/>
                        <a:pt x="174" y="247"/>
                      </a:cubicBezTo>
                      <a:cubicBezTo>
                        <a:pt x="127" y="208"/>
                        <a:pt x="63" y="145"/>
                        <a:pt x="41" y="103"/>
                      </a:cubicBezTo>
                      <a:cubicBezTo>
                        <a:pt x="18" y="63"/>
                        <a:pt x="44" y="19"/>
                        <a:pt x="40" y="2"/>
                      </a:cubicBezTo>
                      <a:lnTo>
                        <a:pt x="18" y="0"/>
                      </a:lnTo>
                      <a:cubicBezTo>
                        <a:pt x="16" y="19"/>
                        <a:pt x="0" y="77"/>
                        <a:pt x="24" y="119"/>
                      </a:cubicBezTo>
                      <a:cubicBezTo>
                        <a:pt x="48" y="161"/>
                        <a:pt x="115" y="214"/>
                        <a:pt x="165" y="250"/>
                      </a:cubicBezTo>
                      <a:cubicBezTo>
                        <a:pt x="215" y="286"/>
                        <a:pt x="323" y="338"/>
                        <a:pt x="324" y="3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2000" name="Freeform 423"/>
              <p:cNvSpPr>
                <a:spLocks noChangeAspect="1"/>
              </p:cNvSpPr>
              <p:nvPr/>
            </p:nvSpPr>
            <p:spPr bwMode="auto">
              <a:xfrm rot="11608559" flipH="1">
                <a:off x="1746" y="2139"/>
                <a:ext cx="163" cy="183"/>
              </a:xfrm>
              <a:custGeom>
                <a:avLst/>
                <a:gdLst>
                  <a:gd name="T0" fmla="*/ 324 w 325"/>
                  <a:gd name="T1" fmla="*/ 338 h 338"/>
                  <a:gd name="T2" fmla="*/ 174 w 325"/>
                  <a:gd name="T3" fmla="*/ 247 h 338"/>
                  <a:gd name="T4" fmla="*/ 41 w 325"/>
                  <a:gd name="T5" fmla="*/ 103 h 338"/>
                  <a:gd name="T6" fmla="*/ 40 w 325"/>
                  <a:gd name="T7" fmla="*/ 2 h 338"/>
                  <a:gd name="T8" fmla="*/ 18 w 325"/>
                  <a:gd name="T9" fmla="*/ 0 h 338"/>
                  <a:gd name="T10" fmla="*/ 24 w 325"/>
                  <a:gd name="T11" fmla="*/ 119 h 338"/>
                  <a:gd name="T12" fmla="*/ 165 w 325"/>
                  <a:gd name="T13" fmla="*/ 250 h 338"/>
                  <a:gd name="T14" fmla="*/ 324 w 325"/>
                  <a:gd name="T15" fmla="*/ 338 h 33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5"/>
                  <a:gd name="T25" fmla="*/ 0 h 338"/>
                  <a:gd name="T26" fmla="*/ 325 w 325"/>
                  <a:gd name="T27" fmla="*/ 338 h 33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5" h="338">
                    <a:moveTo>
                      <a:pt x="324" y="338"/>
                    </a:moveTo>
                    <a:cubicBezTo>
                      <a:pt x="325" y="338"/>
                      <a:pt x="221" y="286"/>
                      <a:pt x="174" y="247"/>
                    </a:cubicBezTo>
                    <a:cubicBezTo>
                      <a:pt x="127" y="208"/>
                      <a:pt x="63" y="145"/>
                      <a:pt x="41" y="103"/>
                    </a:cubicBezTo>
                    <a:cubicBezTo>
                      <a:pt x="18" y="63"/>
                      <a:pt x="44" y="19"/>
                      <a:pt x="40" y="2"/>
                    </a:cubicBezTo>
                    <a:lnTo>
                      <a:pt x="18" y="0"/>
                    </a:lnTo>
                    <a:cubicBezTo>
                      <a:pt x="16" y="19"/>
                      <a:pt x="0" y="77"/>
                      <a:pt x="24" y="119"/>
                    </a:cubicBezTo>
                    <a:cubicBezTo>
                      <a:pt x="48" y="161"/>
                      <a:pt x="115" y="214"/>
                      <a:pt x="165" y="250"/>
                    </a:cubicBezTo>
                    <a:cubicBezTo>
                      <a:pt x="215" y="286"/>
                      <a:pt x="323" y="338"/>
                      <a:pt x="324" y="33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2001" name="Group 424"/>
              <p:cNvGrpSpPr>
                <a:grpSpLocks/>
              </p:cNvGrpSpPr>
              <p:nvPr/>
            </p:nvGrpSpPr>
            <p:grpSpPr bwMode="auto">
              <a:xfrm>
                <a:off x="1338" y="1967"/>
                <a:ext cx="454" cy="964"/>
                <a:chOff x="1338" y="1967"/>
                <a:chExt cx="454" cy="964"/>
              </a:xfrm>
            </p:grpSpPr>
            <p:grpSp>
              <p:nvGrpSpPr>
                <p:cNvPr id="2002" name="Group 425"/>
                <p:cNvGrpSpPr>
                  <a:grpSpLocks noChangeAspect="1"/>
                </p:cNvGrpSpPr>
                <p:nvPr/>
              </p:nvGrpSpPr>
              <p:grpSpPr bwMode="auto">
                <a:xfrm rot="-4746317">
                  <a:off x="1356" y="2189"/>
                  <a:ext cx="658" cy="214"/>
                  <a:chOff x="3709" y="1508"/>
                  <a:chExt cx="870" cy="307"/>
                </a:xfrm>
              </p:grpSpPr>
              <p:sp>
                <p:nvSpPr>
                  <p:cNvPr id="2004" name="Freeform 426"/>
                  <p:cNvSpPr>
                    <a:spLocks noChangeAspect="1"/>
                  </p:cNvSpPr>
                  <p:nvPr/>
                </p:nvSpPr>
                <p:spPr bwMode="auto">
                  <a:xfrm rot="16800000" flipH="1">
                    <a:off x="4090" y="1327"/>
                    <a:ext cx="107" cy="870"/>
                  </a:xfrm>
                  <a:custGeom>
                    <a:avLst/>
                    <a:gdLst>
                      <a:gd name="T0" fmla="*/ 174 w 536"/>
                      <a:gd name="T1" fmla="*/ 2223 h 2223"/>
                      <a:gd name="T2" fmla="*/ 38 w 536"/>
                      <a:gd name="T3" fmla="*/ 1451 h 2223"/>
                      <a:gd name="T4" fmla="*/ 401 w 536"/>
                      <a:gd name="T5" fmla="*/ 544 h 2223"/>
                      <a:gd name="T6" fmla="*/ 265 w 536"/>
                      <a:gd name="T7" fmla="*/ 45 h 2223"/>
                      <a:gd name="T8" fmla="*/ 355 w 536"/>
                      <a:gd name="T9" fmla="*/ 0 h 2223"/>
                      <a:gd name="T10" fmla="*/ 491 w 536"/>
                      <a:gd name="T11" fmla="*/ 590 h 2223"/>
                      <a:gd name="T12" fmla="*/ 83 w 536"/>
                      <a:gd name="T13" fmla="*/ 1451 h 2223"/>
                      <a:gd name="T14" fmla="*/ 174 w 536"/>
                      <a:gd name="T15" fmla="*/ 2223 h 222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536"/>
                      <a:gd name="T25" fmla="*/ 0 h 2223"/>
                      <a:gd name="T26" fmla="*/ 536 w 536"/>
                      <a:gd name="T27" fmla="*/ 2223 h 222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536" h="2223">
                        <a:moveTo>
                          <a:pt x="174" y="2223"/>
                        </a:moveTo>
                        <a:cubicBezTo>
                          <a:pt x="167" y="2223"/>
                          <a:pt x="0" y="1731"/>
                          <a:pt x="38" y="1451"/>
                        </a:cubicBezTo>
                        <a:cubicBezTo>
                          <a:pt x="76" y="1171"/>
                          <a:pt x="363" y="778"/>
                          <a:pt x="401" y="544"/>
                        </a:cubicBezTo>
                        <a:cubicBezTo>
                          <a:pt x="439" y="310"/>
                          <a:pt x="273" y="136"/>
                          <a:pt x="265" y="45"/>
                        </a:cubicBezTo>
                        <a:lnTo>
                          <a:pt x="355" y="0"/>
                        </a:lnTo>
                        <a:cubicBezTo>
                          <a:pt x="393" y="91"/>
                          <a:pt x="536" y="348"/>
                          <a:pt x="491" y="590"/>
                        </a:cubicBezTo>
                        <a:cubicBezTo>
                          <a:pt x="446" y="832"/>
                          <a:pt x="136" y="1179"/>
                          <a:pt x="83" y="1451"/>
                        </a:cubicBezTo>
                        <a:cubicBezTo>
                          <a:pt x="30" y="1723"/>
                          <a:pt x="181" y="2223"/>
                          <a:pt x="174" y="22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2540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pPr defTabSz="121901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400" kern="0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2005" name="Freeform 427"/>
                  <p:cNvSpPr>
                    <a:spLocks noChangeAspect="1"/>
                  </p:cNvSpPr>
                  <p:nvPr/>
                </p:nvSpPr>
                <p:spPr bwMode="auto">
                  <a:xfrm rot="-6461492">
                    <a:off x="4040" y="1504"/>
                    <a:ext cx="233" cy="242"/>
                  </a:xfrm>
                  <a:custGeom>
                    <a:avLst/>
                    <a:gdLst>
                      <a:gd name="T0" fmla="*/ 324 w 325"/>
                      <a:gd name="T1" fmla="*/ 338 h 338"/>
                      <a:gd name="T2" fmla="*/ 174 w 325"/>
                      <a:gd name="T3" fmla="*/ 247 h 338"/>
                      <a:gd name="T4" fmla="*/ 41 w 325"/>
                      <a:gd name="T5" fmla="*/ 103 h 338"/>
                      <a:gd name="T6" fmla="*/ 40 w 325"/>
                      <a:gd name="T7" fmla="*/ 2 h 338"/>
                      <a:gd name="T8" fmla="*/ 18 w 325"/>
                      <a:gd name="T9" fmla="*/ 0 h 338"/>
                      <a:gd name="T10" fmla="*/ 24 w 325"/>
                      <a:gd name="T11" fmla="*/ 119 h 338"/>
                      <a:gd name="T12" fmla="*/ 165 w 325"/>
                      <a:gd name="T13" fmla="*/ 250 h 338"/>
                      <a:gd name="T14" fmla="*/ 324 w 325"/>
                      <a:gd name="T15" fmla="*/ 338 h 33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325"/>
                      <a:gd name="T25" fmla="*/ 0 h 338"/>
                      <a:gd name="T26" fmla="*/ 325 w 325"/>
                      <a:gd name="T27" fmla="*/ 338 h 33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325" h="338">
                        <a:moveTo>
                          <a:pt x="324" y="338"/>
                        </a:moveTo>
                        <a:cubicBezTo>
                          <a:pt x="325" y="338"/>
                          <a:pt x="221" y="286"/>
                          <a:pt x="174" y="247"/>
                        </a:cubicBezTo>
                        <a:cubicBezTo>
                          <a:pt x="127" y="208"/>
                          <a:pt x="63" y="145"/>
                          <a:pt x="41" y="103"/>
                        </a:cubicBezTo>
                        <a:cubicBezTo>
                          <a:pt x="18" y="63"/>
                          <a:pt x="44" y="19"/>
                          <a:pt x="40" y="2"/>
                        </a:cubicBezTo>
                        <a:lnTo>
                          <a:pt x="18" y="0"/>
                        </a:lnTo>
                        <a:cubicBezTo>
                          <a:pt x="16" y="19"/>
                          <a:pt x="0" y="77"/>
                          <a:pt x="24" y="119"/>
                        </a:cubicBezTo>
                        <a:cubicBezTo>
                          <a:pt x="48" y="161"/>
                          <a:pt x="115" y="214"/>
                          <a:pt x="165" y="250"/>
                        </a:cubicBezTo>
                        <a:cubicBezTo>
                          <a:pt x="215" y="286"/>
                          <a:pt x="323" y="338"/>
                          <a:pt x="324" y="33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25400" cap="flat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/>
                  <a:lstStyle/>
                  <a:p>
                    <a:pPr defTabSz="1219014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zh-CN" altLang="en-US" sz="2400" kern="0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</p:grpSp>
            <p:sp>
              <p:nvSpPr>
                <p:cNvPr id="2003" name="Freeform 428"/>
                <p:cNvSpPr>
                  <a:spLocks/>
                </p:cNvSpPr>
                <p:nvPr/>
              </p:nvSpPr>
              <p:spPr bwMode="auto">
                <a:xfrm>
                  <a:off x="1338" y="2556"/>
                  <a:ext cx="346" cy="375"/>
                </a:xfrm>
                <a:custGeom>
                  <a:avLst/>
                  <a:gdLst>
                    <a:gd name="T0" fmla="*/ 346 w 346"/>
                    <a:gd name="T1" fmla="*/ 0 h 375"/>
                    <a:gd name="T2" fmla="*/ 181 w 346"/>
                    <a:gd name="T3" fmla="*/ 194 h 375"/>
                    <a:gd name="T4" fmla="*/ 0 w 346"/>
                    <a:gd name="T5" fmla="*/ 375 h 375"/>
                    <a:gd name="T6" fmla="*/ 0 60000 65536"/>
                    <a:gd name="T7" fmla="*/ 0 60000 65536"/>
                    <a:gd name="T8" fmla="*/ 0 60000 65536"/>
                    <a:gd name="T9" fmla="*/ 0 w 346"/>
                    <a:gd name="T10" fmla="*/ 0 h 375"/>
                    <a:gd name="T11" fmla="*/ 346 w 346"/>
                    <a:gd name="T12" fmla="*/ 375 h 37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46" h="375">
                      <a:moveTo>
                        <a:pt x="346" y="0"/>
                      </a:moveTo>
                      <a:cubicBezTo>
                        <a:pt x="318" y="32"/>
                        <a:pt x="239" y="132"/>
                        <a:pt x="181" y="194"/>
                      </a:cubicBezTo>
                      <a:cubicBezTo>
                        <a:pt x="123" y="256"/>
                        <a:pt x="64" y="315"/>
                        <a:pt x="0" y="375"/>
                      </a:cubicBezTo>
                    </a:path>
                  </a:pathLst>
                </a:cu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26" name="Group 429"/>
            <p:cNvGrpSpPr>
              <a:grpSpLocks/>
            </p:cNvGrpSpPr>
            <p:nvPr/>
          </p:nvGrpSpPr>
          <p:grpSpPr bwMode="auto">
            <a:xfrm>
              <a:off x="1556" y="2498"/>
              <a:ext cx="279" cy="392"/>
              <a:chOff x="1466" y="2498"/>
              <a:chExt cx="279" cy="392"/>
            </a:xfrm>
          </p:grpSpPr>
          <p:sp>
            <p:nvSpPr>
              <p:cNvPr id="1997" name="Freeform 430"/>
              <p:cNvSpPr>
                <a:spLocks noChangeAspect="1"/>
              </p:cNvSpPr>
              <p:nvPr/>
            </p:nvSpPr>
            <p:spPr bwMode="auto">
              <a:xfrm rot="14235778" flipH="1">
                <a:off x="1613" y="2456"/>
                <a:ext cx="90" cy="174"/>
              </a:xfrm>
              <a:custGeom>
                <a:avLst/>
                <a:gdLst>
                  <a:gd name="T0" fmla="*/ 174 w 536"/>
                  <a:gd name="T1" fmla="*/ 2223 h 2223"/>
                  <a:gd name="T2" fmla="*/ 38 w 536"/>
                  <a:gd name="T3" fmla="*/ 1451 h 2223"/>
                  <a:gd name="T4" fmla="*/ 401 w 536"/>
                  <a:gd name="T5" fmla="*/ 544 h 2223"/>
                  <a:gd name="T6" fmla="*/ 265 w 536"/>
                  <a:gd name="T7" fmla="*/ 45 h 2223"/>
                  <a:gd name="T8" fmla="*/ 355 w 536"/>
                  <a:gd name="T9" fmla="*/ 0 h 2223"/>
                  <a:gd name="T10" fmla="*/ 491 w 536"/>
                  <a:gd name="T11" fmla="*/ 590 h 2223"/>
                  <a:gd name="T12" fmla="*/ 83 w 536"/>
                  <a:gd name="T13" fmla="*/ 1451 h 2223"/>
                  <a:gd name="T14" fmla="*/ 174 w 536"/>
                  <a:gd name="T15" fmla="*/ 2223 h 222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36"/>
                  <a:gd name="T25" fmla="*/ 0 h 2223"/>
                  <a:gd name="T26" fmla="*/ 536 w 536"/>
                  <a:gd name="T27" fmla="*/ 2223 h 222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36" h="2223">
                    <a:moveTo>
                      <a:pt x="174" y="2223"/>
                    </a:moveTo>
                    <a:cubicBezTo>
                      <a:pt x="167" y="2223"/>
                      <a:pt x="0" y="1731"/>
                      <a:pt x="38" y="1451"/>
                    </a:cubicBezTo>
                    <a:cubicBezTo>
                      <a:pt x="76" y="1171"/>
                      <a:pt x="363" y="778"/>
                      <a:pt x="401" y="544"/>
                    </a:cubicBezTo>
                    <a:cubicBezTo>
                      <a:pt x="439" y="310"/>
                      <a:pt x="273" y="136"/>
                      <a:pt x="265" y="45"/>
                    </a:cubicBezTo>
                    <a:lnTo>
                      <a:pt x="355" y="0"/>
                    </a:lnTo>
                    <a:cubicBezTo>
                      <a:pt x="393" y="91"/>
                      <a:pt x="536" y="348"/>
                      <a:pt x="491" y="590"/>
                    </a:cubicBezTo>
                    <a:cubicBezTo>
                      <a:pt x="446" y="832"/>
                      <a:pt x="136" y="1179"/>
                      <a:pt x="83" y="1451"/>
                    </a:cubicBezTo>
                    <a:cubicBezTo>
                      <a:pt x="30" y="1723"/>
                      <a:pt x="181" y="2223"/>
                      <a:pt x="174" y="222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98" name="Freeform 431"/>
              <p:cNvSpPr>
                <a:spLocks/>
              </p:cNvSpPr>
              <p:nvPr/>
            </p:nvSpPr>
            <p:spPr bwMode="auto">
              <a:xfrm>
                <a:off x="1466" y="2618"/>
                <a:ext cx="181" cy="272"/>
              </a:xfrm>
              <a:custGeom>
                <a:avLst/>
                <a:gdLst>
                  <a:gd name="T0" fmla="*/ 0 w 181"/>
                  <a:gd name="T1" fmla="*/ 272 h 272"/>
                  <a:gd name="T2" fmla="*/ 136 w 181"/>
                  <a:gd name="T3" fmla="*/ 136 h 272"/>
                  <a:gd name="T4" fmla="*/ 181 w 181"/>
                  <a:gd name="T5" fmla="*/ 0 h 272"/>
                  <a:gd name="T6" fmla="*/ 0 60000 65536"/>
                  <a:gd name="T7" fmla="*/ 0 60000 65536"/>
                  <a:gd name="T8" fmla="*/ 0 60000 65536"/>
                  <a:gd name="T9" fmla="*/ 0 w 181"/>
                  <a:gd name="T10" fmla="*/ 0 h 272"/>
                  <a:gd name="T11" fmla="*/ 181 w 181"/>
                  <a:gd name="T12" fmla="*/ 272 h 2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1" h="272">
                    <a:moveTo>
                      <a:pt x="0" y="272"/>
                    </a:moveTo>
                    <a:cubicBezTo>
                      <a:pt x="53" y="226"/>
                      <a:pt x="106" y="181"/>
                      <a:pt x="136" y="136"/>
                    </a:cubicBezTo>
                    <a:cubicBezTo>
                      <a:pt x="166" y="91"/>
                      <a:pt x="173" y="45"/>
                      <a:pt x="181" y="0"/>
                    </a:cubicBezTo>
                  </a:path>
                </a:pathLst>
              </a:cu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27" name="Group 432"/>
            <p:cNvGrpSpPr>
              <a:grpSpLocks/>
            </p:cNvGrpSpPr>
            <p:nvPr/>
          </p:nvGrpSpPr>
          <p:grpSpPr bwMode="auto">
            <a:xfrm>
              <a:off x="1573" y="2069"/>
              <a:ext cx="180" cy="673"/>
              <a:chOff x="1483" y="2069"/>
              <a:chExt cx="180" cy="673"/>
            </a:xfrm>
          </p:grpSpPr>
          <p:grpSp>
            <p:nvGrpSpPr>
              <p:cNvPr id="1991" name="Group 433"/>
              <p:cNvGrpSpPr>
                <a:grpSpLocks/>
              </p:cNvGrpSpPr>
              <p:nvPr/>
            </p:nvGrpSpPr>
            <p:grpSpPr bwMode="auto">
              <a:xfrm rot="228132">
                <a:off x="1486" y="2192"/>
                <a:ext cx="177" cy="233"/>
                <a:chOff x="4195" y="2886"/>
                <a:chExt cx="382" cy="465"/>
              </a:xfrm>
            </p:grpSpPr>
            <p:sp>
              <p:nvSpPr>
                <p:cNvPr id="1995" name="Freeform 434"/>
                <p:cNvSpPr>
                  <a:spLocks noChangeAspect="1"/>
                </p:cNvSpPr>
                <p:nvPr/>
              </p:nvSpPr>
              <p:spPr bwMode="auto">
                <a:xfrm rot="-8735940">
                  <a:off x="4195" y="2886"/>
                  <a:ext cx="233" cy="242"/>
                </a:xfrm>
                <a:custGeom>
                  <a:avLst/>
                  <a:gdLst>
                    <a:gd name="T0" fmla="*/ 324 w 325"/>
                    <a:gd name="T1" fmla="*/ 338 h 338"/>
                    <a:gd name="T2" fmla="*/ 174 w 325"/>
                    <a:gd name="T3" fmla="*/ 247 h 338"/>
                    <a:gd name="T4" fmla="*/ 41 w 325"/>
                    <a:gd name="T5" fmla="*/ 103 h 338"/>
                    <a:gd name="T6" fmla="*/ 40 w 325"/>
                    <a:gd name="T7" fmla="*/ 2 h 338"/>
                    <a:gd name="T8" fmla="*/ 18 w 325"/>
                    <a:gd name="T9" fmla="*/ 0 h 338"/>
                    <a:gd name="T10" fmla="*/ 24 w 325"/>
                    <a:gd name="T11" fmla="*/ 119 h 338"/>
                    <a:gd name="T12" fmla="*/ 165 w 325"/>
                    <a:gd name="T13" fmla="*/ 250 h 338"/>
                    <a:gd name="T14" fmla="*/ 324 w 325"/>
                    <a:gd name="T15" fmla="*/ 338 h 3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25"/>
                    <a:gd name="T25" fmla="*/ 0 h 338"/>
                    <a:gd name="T26" fmla="*/ 325 w 325"/>
                    <a:gd name="T27" fmla="*/ 338 h 3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25" h="338">
                      <a:moveTo>
                        <a:pt x="324" y="338"/>
                      </a:moveTo>
                      <a:cubicBezTo>
                        <a:pt x="325" y="338"/>
                        <a:pt x="221" y="286"/>
                        <a:pt x="174" y="247"/>
                      </a:cubicBezTo>
                      <a:cubicBezTo>
                        <a:pt x="127" y="208"/>
                        <a:pt x="63" y="145"/>
                        <a:pt x="41" y="103"/>
                      </a:cubicBezTo>
                      <a:cubicBezTo>
                        <a:pt x="18" y="63"/>
                        <a:pt x="44" y="19"/>
                        <a:pt x="40" y="2"/>
                      </a:cubicBezTo>
                      <a:lnTo>
                        <a:pt x="18" y="0"/>
                      </a:lnTo>
                      <a:cubicBezTo>
                        <a:pt x="16" y="19"/>
                        <a:pt x="0" y="77"/>
                        <a:pt x="24" y="119"/>
                      </a:cubicBezTo>
                      <a:cubicBezTo>
                        <a:pt x="48" y="161"/>
                        <a:pt x="115" y="214"/>
                        <a:pt x="165" y="250"/>
                      </a:cubicBezTo>
                      <a:cubicBezTo>
                        <a:pt x="215" y="286"/>
                        <a:pt x="323" y="338"/>
                        <a:pt x="324" y="3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96" name="Freeform 435"/>
                <p:cNvSpPr>
                  <a:spLocks noChangeAspect="1"/>
                </p:cNvSpPr>
                <p:nvPr/>
              </p:nvSpPr>
              <p:spPr bwMode="auto">
                <a:xfrm rot="11380427" flipH="1">
                  <a:off x="4225" y="2985"/>
                  <a:ext cx="352" cy="366"/>
                </a:xfrm>
                <a:custGeom>
                  <a:avLst/>
                  <a:gdLst>
                    <a:gd name="T0" fmla="*/ 324 w 325"/>
                    <a:gd name="T1" fmla="*/ 338 h 338"/>
                    <a:gd name="T2" fmla="*/ 174 w 325"/>
                    <a:gd name="T3" fmla="*/ 247 h 338"/>
                    <a:gd name="T4" fmla="*/ 41 w 325"/>
                    <a:gd name="T5" fmla="*/ 103 h 338"/>
                    <a:gd name="T6" fmla="*/ 40 w 325"/>
                    <a:gd name="T7" fmla="*/ 2 h 338"/>
                    <a:gd name="T8" fmla="*/ 18 w 325"/>
                    <a:gd name="T9" fmla="*/ 0 h 338"/>
                    <a:gd name="T10" fmla="*/ 24 w 325"/>
                    <a:gd name="T11" fmla="*/ 119 h 338"/>
                    <a:gd name="T12" fmla="*/ 165 w 325"/>
                    <a:gd name="T13" fmla="*/ 250 h 338"/>
                    <a:gd name="T14" fmla="*/ 324 w 325"/>
                    <a:gd name="T15" fmla="*/ 338 h 3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25"/>
                    <a:gd name="T25" fmla="*/ 0 h 338"/>
                    <a:gd name="T26" fmla="*/ 325 w 325"/>
                    <a:gd name="T27" fmla="*/ 338 h 3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25" h="338">
                      <a:moveTo>
                        <a:pt x="324" y="338"/>
                      </a:moveTo>
                      <a:cubicBezTo>
                        <a:pt x="325" y="338"/>
                        <a:pt x="221" y="286"/>
                        <a:pt x="174" y="247"/>
                      </a:cubicBezTo>
                      <a:cubicBezTo>
                        <a:pt x="127" y="208"/>
                        <a:pt x="63" y="145"/>
                        <a:pt x="41" y="103"/>
                      </a:cubicBezTo>
                      <a:cubicBezTo>
                        <a:pt x="18" y="63"/>
                        <a:pt x="44" y="19"/>
                        <a:pt x="40" y="2"/>
                      </a:cubicBezTo>
                      <a:lnTo>
                        <a:pt x="18" y="0"/>
                      </a:lnTo>
                      <a:cubicBezTo>
                        <a:pt x="16" y="19"/>
                        <a:pt x="0" y="77"/>
                        <a:pt x="24" y="119"/>
                      </a:cubicBezTo>
                      <a:cubicBezTo>
                        <a:pt x="48" y="161"/>
                        <a:pt x="115" y="214"/>
                        <a:pt x="165" y="250"/>
                      </a:cubicBezTo>
                      <a:cubicBezTo>
                        <a:pt x="215" y="286"/>
                        <a:pt x="323" y="338"/>
                        <a:pt x="324" y="3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92" name="Group 436"/>
              <p:cNvGrpSpPr>
                <a:grpSpLocks/>
              </p:cNvGrpSpPr>
              <p:nvPr/>
            </p:nvGrpSpPr>
            <p:grpSpPr bwMode="auto">
              <a:xfrm>
                <a:off x="1483" y="2069"/>
                <a:ext cx="60" cy="673"/>
                <a:chOff x="1483" y="2069"/>
                <a:chExt cx="60" cy="673"/>
              </a:xfrm>
            </p:grpSpPr>
            <p:sp>
              <p:nvSpPr>
                <p:cNvPr id="1993" name="Freeform 437"/>
                <p:cNvSpPr>
                  <a:spLocks noChangeAspect="1"/>
                </p:cNvSpPr>
                <p:nvPr/>
              </p:nvSpPr>
              <p:spPr bwMode="auto">
                <a:xfrm>
                  <a:off x="1483" y="2069"/>
                  <a:ext cx="60" cy="543"/>
                </a:xfrm>
                <a:custGeom>
                  <a:avLst/>
                  <a:gdLst>
                    <a:gd name="T0" fmla="*/ 59 w 60"/>
                    <a:gd name="T1" fmla="*/ 1 h 543"/>
                    <a:gd name="T2" fmla="*/ 6 w 60"/>
                    <a:gd name="T3" fmla="*/ 223 h 543"/>
                    <a:gd name="T4" fmla="*/ 23 w 60"/>
                    <a:gd name="T5" fmla="*/ 499 h 543"/>
                    <a:gd name="T6" fmla="*/ 30 w 60"/>
                    <a:gd name="T7" fmla="*/ 485 h 543"/>
                    <a:gd name="T8" fmla="*/ 12 w 60"/>
                    <a:gd name="T9" fmla="*/ 225 h 543"/>
                    <a:gd name="T10" fmla="*/ 59 w 60"/>
                    <a:gd name="T11" fmla="*/ 1 h 54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0"/>
                    <a:gd name="T19" fmla="*/ 0 h 543"/>
                    <a:gd name="T20" fmla="*/ 60 w 60"/>
                    <a:gd name="T21" fmla="*/ 543 h 54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0" h="543">
                      <a:moveTo>
                        <a:pt x="59" y="1"/>
                      </a:moveTo>
                      <a:cubicBezTo>
                        <a:pt x="58" y="0"/>
                        <a:pt x="12" y="140"/>
                        <a:pt x="6" y="223"/>
                      </a:cubicBezTo>
                      <a:cubicBezTo>
                        <a:pt x="0" y="306"/>
                        <a:pt x="19" y="455"/>
                        <a:pt x="23" y="499"/>
                      </a:cubicBezTo>
                      <a:cubicBezTo>
                        <a:pt x="27" y="543"/>
                        <a:pt x="32" y="531"/>
                        <a:pt x="30" y="485"/>
                      </a:cubicBezTo>
                      <a:cubicBezTo>
                        <a:pt x="28" y="439"/>
                        <a:pt x="8" y="306"/>
                        <a:pt x="12" y="225"/>
                      </a:cubicBezTo>
                      <a:cubicBezTo>
                        <a:pt x="17" y="144"/>
                        <a:pt x="60" y="1"/>
                        <a:pt x="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254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94" name="Freeform 438"/>
                <p:cNvSpPr>
                  <a:spLocks/>
                </p:cNvSpPr>
                <p:nvPr/>
              </p:nvSpPr>
              <p:spPr bwMode="auto">
                <a:xfrm>
                  <a:off x="1512" y="2580"/>
                  <a:ext cx="18" cy="162"/>
                </a:xfrm>
                <a:custGeom>
                  <a:avLst/>
                  <a:gdLst>
                    <a:gd name="T0" fmla="*/ 18 w 18"/>
                    <a:gd name="T1" fmla="*/ 162 h 162"/>
                    <a:gd name="T2" fmla="*/ 6 w 18"/>
                    <a:gd name="T3" fmla="*/ 93 h 162"/>
                    <a:gd name="T4" fmla="*/ 0 w 18"/>
                    <a:gd name="T5" fmla="*/ 0 h 162"/>
                    <a:gd name="T6" fmla="*/ 0 60000 65536"/>
                    <a:gd name="T7" fmla="*/ 0 60000 65536"/>
                    <a:gd name="T8" fmla="*/ 0 60000 65536"/>
                    <a:gd name="T9" fmla="*/ 0 w 18"/>
                    <a:gd name="T10" fmla="*/ 0 h 162"/>
                    <a:gd name="T11" fmla="*/ 18 w 18"/>
                    <a:gd name="T12" fmla="*/ 162 h 1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" h="162">
                      <a:moveTo>
                        <a:pt x="18" y="162"/>
                      </a:moveTo>
                      <a:cubicBezTo>
                        <a:pt x="17" y="151"/>
                        <a:pt x="9" y="120"/>
                        <a:pt x="6" y="93"/>
                      </a:cubicBezTo>
                      <a:cubicBezTo>
                        <a:pt x="3" y="66"/>
                        <a:pt x="1" y="19"/>
                        <a:pt x="0" y="0"/>
                      </a:cubicBezTo>
                    </a:path>
                  </a:pathLst>
                </a:custGeom>
                <a:noFill/>
                <a:ln w="1524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28" name="Group 439"/>
            <p:cNvGrpSpPr>
              <a:grpSpLocks/>
            </p:cNvGrpSpPr>
            <p:nvPr/>
          </p:nvGrpSpPr>
          <p:grpSpPr bwMode="auto">
            <a:xfrm rot="-5241130">
              <a:off x="1585" y="2547"/>
              <a:ext cx="286" cy="238"/>
              <a:chOff x="1474" y="3203"/>
              <a:chExt cx="725" cy="603"/>
            </a:xfrm>
          </p:grpSpPr>
          <p:sp>
            <p:nvSpPr>
              <p:cNvPr id="1989" name="Freeform 440"/>
              <p:cNvSpPr>
                <a:spLocks/>
              </p:cNvSpPr>
              <p:nvPr/>
            </p:nvSpPr>
            <p:spPr bwMode="auto">
              <a:xfrm rot="1560562" flipH="1">
                <a:off x="1882" y="3203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90" name="Freeform 441"/>
              <p:cNvSpPr>
                <a:spLocks/>
              </p:cNvSpPr>
              <p:nvPr/>
            </p:nvSpPr>
            <p:spPr bwMode="auto">
              <a:xfrm rot="1560562" flipH="1">
                <a:off x="1474" y="3430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29" name="Group 442"/>
            <p:cNvGrpSpPr>
              <a:grpSpLocks/>
            </p:cNvGrpSpPr>
            <p:nvPr/>
          </p:nvGrpSpPr>
          <p:grpSpPr bwMode="auto">
            <a:xfrm rot="2189507">
              <a:off x="1536" y="2556"/>
              <a:ext cx="286" cy="238"/>
              <a:chOff x="1474" y="3203"/>
              <a:chExt cx="725" cy="603"/>
            </a:xfrm>
          </p:grpSpPr>
          <p:sp>
            <p:nvSpPr>
              <p:cNvPr id="1987" name="Freeform 443"/>
              <p:cNvSpPr>
                <a:spLocks/>
              </p:cNvSpPr>
              <p:nvPr/>
            </p:nvSpPr>
            <p:spPr bwMode="auto">
              <a:xfrm rot="1560562" flipH="1">
                <a:off x="1882" y="3203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88" name="Freeform 444"/>
              <p:cNvSpPr>
                <a:spLocks/>
              </p:cNvSpPr>
              <p:nvPr/>
            </p:nvSpPr>
            <p:spPr bwMode="auto">
              <a:xfrm rot="1560562" flipH="1">
                <a:off x="1474" y="3430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30" name="Group 445"/>
            <p:cNvGrpSpPr>
              <a:grpSpLocks/>
            </p:cNvGrpSpPr>
            <p:nvPr/>
          </p:nvGrpSpPr>
          <p:grpSpPr bwMode="auto">
            <a:xfrm rot="19410493" flipH="1">
              <a:off x="1486" y="2513"/>
              <a:ext cx="240" cy="238"/>
              <a:chOff x="1474" y="3203"/>
              <a:chExt cx="725" cy="603"/>
            </a:xfrm>
          </p:grpSpPr>
          <p:sp>
            <p:nvSpPr>
              <p:cNvPr id="1985" name="Freeform 446"/>
              <p:cNvSpPr>
                <a:spLocks/>
              </p:cNvSpPr>
              <p:nvPr/>
            </p:nvSpPr>
            <p:spPr bwMode="auto">
              <a:xfrm rot="1560562" flipH="1">
                <a:off x="1882" y="3203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86" name="Freeform 447"/>
              <p:cNvSpPr>
                <a:spLocks/>
              </p:cNvSpPr>
              <p:nvPr/>
            </p:nvSpPr>
            <p:spPr bwMode="auto">
              <a:xfrm rot="1560562" flipH="1">
                <a:off x="1474" y="3430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31" name="Group 448"/>
            <p:cNvGrpSpPr>
              <a:grpSpLocks/>
            </p:cNvGrpSpPr>
            <p:nvPr/>
          </p:nvGrpSpPr>
          <p:grpSpPr bwMode="auto">
            <a:xfrm rot="5125181">
              <a:off x="1815" y="1790"/>
              <a:ext cx="335" cy="363"/>
              <a:chOff x="0" y="-6549"/>
              <a:chExt cx="3299" cy="3577"/>
            </a:xfrm>
          </p:grpSpPr>
          <p:sp>
            <p:nvSpPr>
              <p:cNvPr id="1965" name="Freeform 449"/>
              <p:cNvSpPr>
                <a:spLocks/>
              </p:cNvSpPr>
              <p:nvPr/>
            </p:nvSpPr>
            <p:spPr bwMode="auto">
              <a:xfrm>
                <a:off x="0" y="-5120"/>
                <a:ext cx="1727" cy="1036"/>
              </a:xfrm>
              <a:custGeom>
                <a:avLst/>
                <a:gdLst>
                  <a:gd name="T0" fmla="*/ 214 w 217"/>
                  <a:gd name="T1" fmla="*/ 74 h 130"/>
                  <a:gd name="T2" fmla="*/ 163 w 217"/>
                  <a:gd name="T3" fmla="*/ 78 h 130"/>
                  <a:gd name="T4" fmla="*/ 60 w 217"/>
                  <a:gd name="T5" fmla="*/ 117 h 130"/>
                  <a:gd name="T6" fmla="*/ 0 w 217"/>
                  <a:gd name="T7" fmla="*/ 121 h 130"/>
                  <a:gd name="T8" fmla="*/ 73 w 217"/>
                  <a:gd name="T9" fmla="*/ 11 h 130"/>
                  <a:gd name="T10" fmla="*/ 217 w 217"/>
                  <a:gd name="T11" fmla="*/ 63 h 130"/>
                  <a:gd name="T12" fmla="*/ 214 w 217"/>
                  <a:gd name="T13" fmla="*/ 74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30"/>
                  <a:gd name="T23" fmla="*/ 217 w 217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30">
                    <a:moveTo>
                      <a:pt x="214" y="74"/>
                    </a:moveTo>
                    <a:cubicBezTo>
                      <a:pt x="214" y="74"/>
                      <a:pt x="179" y="66"/>
                      <a:pt x="163" y="78"/>
                    </a:cubicBezTo>
                    <a:cubicBezTo>
                      <a:pt x="147" y="90"/>
                      <a:pt x="118" y="130"/>
                      <a:pt x="60" y="117"/>
                    </a:cubicBezTo>
                    <a:cubicBezTo>
                      <a:pt x="1" y="105"/>
                      <a:pt x="0" y="121"/>
                      <a:pt x="0" y="121"/>
                    </a:cubicBezTo>
                    <a:cubicBezTo>
                      <a:pt x="0" y="121"/>
                      <a:pt x="12" y="23"/>
                      <a:pt x="73" y="11"/>
                    </a:cubicBezTo>
                    <a:cubicBezTo>
                      <a:pt x="134" y="0"/>
                      <a:pt x="143" y="36"/>
                      <a:pt x="217" y="63"/>
                    </a:cubicBezTo>
                    <a:lnTo>
                      <a:pt x="214" y="74"/>
                    </a:lnTo>
                    <a:close/>
                  </a:path>
                </a:pathLst>
              </a:custGeom>
              <a:solidFill>
                <a:srgbClr val="000000">
                  <a:alpha val="3686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66" name="Freeform 450"/>
              <p:cNvSpPr>
                <a:spLocks/>
              </p:cNvSpPr>
              <p:nvPr/>
            </p:nvSpPr>
            <p:spPr bwMode="auto">
              <a:xfrm>
                <a:off x="611" y="-5715"/>
                <a:ext cx="1902" cy="1870"/>
              </a:xfrm>
              <a:custGeom>
                <a:avLst/>
                <a:gdLst>
                  <a:gd name="T0" fmla="*/ 162 w 239"/>
                  <a:gd name="T1" fmla="*/ 155 h 235"/>
                  <a:gd name="T2" fmla="*/ 239 w 239"/>
                  <a:gd name="T3" fmla="*/ 135 h 235"/>
                  <a:gd name="T4" fmla="*/ 183 w 239"/>
                  <a:gd name="T5" fmla="*/ 138 h 235"/>
                  <a:gd name="T6" fmla="*/ 212 w 239"/>
                  <a:gd name="T7" fmla="*/ 126 h 235"/>
                  <a:gd name="T8" fmla="*/ 183 w 239"/>
                  <a:gd name="T9" fmla="*/ 131 h 235"/>
                  <a:gd name="T10" fmla="*/ 163 w 239"/>
                  <a:gd name="T11" fmla="*/ 141 h 235"/>
                  <a:gd name="T12" fmla="*/ 156 w 239"/>
                  <a:gd name="T13" fmla="*/ 124 h 235"/>
                  <a:gd name="T14" fmla="*/ 170 w 239"/>
                  <a:gd name="T15" fmla="*/ 19 h 235"/>
                  <a:gd name="T16" fmla="*/ 148 w 239"/>
                  <a:gd name="T17" fmla="*/ 86 h 235"/>
                  <a:gd name="T18" fmla="*/ 157 w 239"/>
                  <a:gd name="T19" fmla="*/ 0 h 235"/>
                  <a:gd name="T20" fmla="*/ 141 w 239"/>
                  <a:gd name="T21" fmla="*/ 74 h 235"/>
                  <a:gd name="T22" fmla="*/ 135 w 239"/>
                  <a:gd name="T23" fmla="*/ 34 h 235"/>
                  <a:gd name="T24" fmla="*/ 131 w 239"/>
                  <a:gd name="T25" fmla="*/ 71 h 235"/>
                  <a:gd name="T26" fmla="*/ 124 w 239"/>
                  <a:gd name="T27" fmla="*/ 20 h 235"/>
                  <a:gd name="T28" fmla="*/ 147 w 239"/>
                  <a:gd name="T29" fmla="*/ 119 h 235"/>
                  <a:gd name="T30" fmla="*/ 97 w 239"/>
                  <a:gd name="T31" fmla="*/ 45 h 235"/>
                  <a:gd name="T32" fmla="*/ 113 w 239"/>
                  <a:gd name="T33" fmla="*/ 91 h 235"/>
                  <a:gd name="T34" fmla="*/ 74 w 239"/>
                  <a:gd name="T35" fmla="*/ 16 h 235"/>
                  <a:gd name="T36" fmla="*/ 101 w 239"/>
                  <a:gd name="T37" fmla="*/ 85 h 235"/>
                  <a:gd name="T38" fmla="*/ 61 w 239"/>
                  <a:gd name="T39" fmla="*/ 48 h 235"/>
                  <a:gd name="T40" fmla="*/ 138 w 239"/>
                  <a:gd name="T41" fmla="*/ 136 h 235"/>
                  <a:gd name="T42" fmla="*/ 109 w 239"/>
                  <a:gd name="T43" fmla="*/ 128 h 235"/>
                  <a:gd name="T44" fmla="*/ 36 w 239"/>
                  <a:gd name="T45" fmla="*/ 99 h 235"/>
                  <a:gd name="T46" fmla="*/ 80 w 239"/>
                  <a:gd name="T47" fmla="*/ 123 h 235"/>
                  <a:gd name="T48" fmla="*/ 6 w 239"/>
                  <a:gd name="T49" fmla="*/ 111 h 235"/>
                  <a:gd name="T50" fmla="*/ 72 w 239"/>
                  <a:gd name="T51" fmla="*/ 127 h 235"/>
                  <a:gd name="T52" fmla="*/ 0 w 239"/>
                  <a:gd name="T53" fmla="*/ 148 h 235"/>
                  <a:gd name="T54" fmla="*/ 79 w 239"/>
                  <a:gd name="T55" fmla="*/ 135 h 235"/>
                  <a:gd name="T56" fmla="*/ 44 w 239"/>
                  <a:gd name="T57" fmla="*/ 160 h 235"/>
                  <a:gd name="T58" fmla="*/ 92 w 239"/>
                  <a:gd name="T59" fmla="*/ 140 h 235"/>
                  <a:gd name="T60" fmla="*/ 141 w 239"/>
                  <a:gd name="T61" fmla="*/ 143 h 235"/>
                  <a:gd name="T62" fmla="*/ 142 w 239"/>
                  <a:gd name="T63" fmla="*/ 149 h 235"/>
                  <a:gd name="T64" fmla="*/ 66 w 239"/>
                  <a:gd name="T65" fmla="*/ 178 h 235"/>
                  <a:gd name="T66" fmla="*/ 124 w 239"/>
                  <a:gd name="T67" fmla="*/ 160 h 235"/>
                  <a:gd name="T68" fmla="*/ 37 w 239"/>
                  <a:gd name="T69" fmla="*/ 204 h 235"/>
                  <a:gd name="T70" fmla="*/ 125 w 239"/>
                  <a:gd name="T71" fmla="*/ 167 h 235"/>
                  <a:gd name="T72" fmla="*/ 37 w 239"/>
                  <a:gd name="T73" fmla="*/ 235 h 235"/>
                  <a:gd name="T74" fmla="*/ 92 w 239"/>
                  <a:gd name="T75" fmla="*/ 194 h 235"/>
                  <a:gd name="T76" fmla="*/ 66 w 239"/>
                  <a:gd name="T77" fmla="*/ 223 h 235"/>
                  <a:gd name="T78" fmla="*/ 146 w 239"/>
                  <a:gd name="T79" fmla="*/ 157 h 235"/>
                  <a:gd name="T80" fmla="*/ 162 w 239"/>
                  <a:gd name="T81" fmla="*/ 155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9"/>
                  <a:gd name="T124" fmla="*/ 0 h 235"/>
                  <a:gd name="T125" fmla="*/ 239 w 239"/>
                  <a:gd name="T126" fmla="*/ 235 h 2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9" h="235">
                    <a:moveTo>
                      <a:pt x="162" y="155"/>
                    </a:moveTo>
                    <a:cubicBezTo>
                      <a:pt x="162" y="155"/>
                      <a:pt x="210" y="127"/>
                      <a:pt x="239" y="135"/>
                    </a:cubicBezTo>
                    <a:cubicBezTo>
                      <a:pt x="239" y="135"/>
                      <a:pt x="204" y="125"/>
                      <a:pt x="183" y="138"/>
                    </a:cubicBezTo>
                    <a:cubicBezTo>
                      <a:pt x="183" y="138"/>
                      <a:pt x="201" y="125"/>
                      <a:pt x="212" y="126"/>
                    </a:cubicBezTo>
                    <a:cubicBezTo>
                      <a:pt x="212" y="126"/>
                      <a:pt x="191" y="125"/>
                      <a:pt x="183" y="13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56" y="124"/>
                      <a:pt x="156" y="124"/>
                      <a:pt x="156" y="124"/>
                    </a:cubicBezTo>
                    <a:cubicBezTo>
                      <a:pt x="156" y="124"/>
                      <a:pt x="144" y="52"/>
                      <a:pt x="170" y="19"/>
                    </a:cubicBezTo>
                    <a:cubicBezTo>
                      <a:pt x="170" y="19"/>
                      <a:pt x="154" y="31"/>
                      <a:pt x="148" y="86"/>
                    </a:cubicBezTo>
                    <a:cubicBezTo>
                      <a:pt x="148" y="86"/>
                      <a:pt x="140" y="20"/>
                      <a:pt x="157" y="0"/>
                    </a:cubicBezTo>
                    <a:cubicBezTo>
                      <a:pt x="157" y="0"/>
                      <a:pt x="138" y="25"/>
                      <a:pt x="141" y="7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16" y="47"/>
                      <a:pt x="124" y="20"/>
                    </a:cubicBezTo>
                    <a:cubicBezTo>
                      <a:pt x="124" y="20"/>
                      <a:pt x="104" y="42"/>
                      <a:pt x="147" y="119"/>
                    </a:cubicBezTo>
                    <a:cubicBezTo>
                      <a:pt x="147" y="119"/>
                      <a:pt x="100" y="76"/>
                      <a:pt x="97" y="45"/>
                    </a:cubicBezTo>
                    <a:cubicBezTo>
                      <a:pt x="97" y="45"/>
                      <a:pt x="97" y="67"/>
                      <a:pt x="113" y="91"/>
                    </a:cubicBezTo>
                    <a:cubicBezTo>
                      <a:pt x="113" y="91"/>
                      <a:pt x="71" y="35"/>
                      <a:pt x="74" y="16"/>
                    </a:cubicBezTo>
                    <a:cubicBezTo>
                      <a:pt x="74" y="16"/>
                      <a:pt x="74" y="50"/>
                      <a:pt x="101" y="85"/>
                    </a:cubicBezTo>
                    <a:cubicBezTo>
                      <a:pt x="101" y="85"/>
                      <a:pt x="68" y="65"/>
                      <a:pt x="61" y="48"/>
                    </a:cubicBezTo>
                    <a:cubicBezTo>
                      <a:pt x="61" y="48"/>
                      <a:pt x="105" y="116"/>
                      <a:pt x="138" y="136"/>
                    </a:cubicBezTo>
                    <a:cubicBezTo>
                      <a:pt x="109" y="128"/>
                      <a:pt x="109" y="128"/>
                      <a:pt x="109" y="128"/>
                    </a:cubicBezTo>
                    <a:cubicBezTo>
                      <a:pt x="109" y="128"/>
                      <a:pt x="52" y="101"/>
                      <a:pt x="36" y="99"/>
                    </a:cubicBezTo>
                    <a:cubicBezTo>
                      <a:pt x="36" y="99"/>
                      <a:pt x="74" y="115"/>
                      <a:pt x="80" y="123"/>
                    </a:cubicBezTo>
                    <a:cubicBezTo>
                      <a:pt x="80" y="123"/>
                      <a:pt x="38" y="104"/>
                      <a:pt x="6" y="111"/>
                    </a:cubicBezTo>
                    <a:cubicBezTo>
                      <a:pt x="6" y="111"/>
                      <a:pt x="44" y="106"/>
                      <a:pt x="72" y="127"/>
                    </a:cubicBezTo>
                    <a:cubicBezTo>
                      <a:pt x="72" y="127"/>
                      <a:pt x="24" y="130"/>
                      <a:pt x="0" y="148"/>
                    </a:cubicBezTo>
                    <a:cubicBezTo>
                      <a:pt x="0" y="148"/>
                      <a:pt x="53" y="127"/>
                      <a:pt x="79" y="135"/>
                    </a:cubicBezTo>
                    <a:cubicBezTo>
                      <a:pt x="79" y="135"/>
                      <a:pt x="53" y="145"/>
                      <a:pt x="44" y="160"/>
                    </a:cubicBezTo>
                    <a:cubicBezTo>
                      <a:pt x="44" y="160"/>
                      <a:pt x="59" y="139"/>
                      <a:pt x="92" y="140"/>
                    </a:cubicBezTo>
                    <a:cubicBezTo>
                      <a:pt x="141" y="143"/>
                      <a:pt x="141" y="143"/>
                      <a:pt x="141" y="143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2" y="149"/>
                      <a:pt x="70" y="174"/>
                      <a:pt x="66" y="178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0"/>
                      <a:pt x="52" y="189"/>
                      <a:pt x="37" y="204"/>
                    </a:cubicBezTo>
                    <a:cubicBezTo>
                      <a:pt x="37" y="204"/>
                      <a:pt x="110" y="165"/>
                      <a:pt x="125" y="167"/>
                    </a:cubicBezTo>
                    <a:cubicBezTo>
                      <a:pt x="125" y="167"/>
                      <a:pt x="47" y="211"/>
                      <a:pt x="37" y="235"/>
                    </a:cubicBezTo>
                    <a:cubicBezTo>
                      <a:pt x="37" y="235"/>
                      <a:pt x="80" y="195"/>
                      <a:pt x="92" y="194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146" y="157"/>
                      <a:pt x="146" y="157"/>
                      <a:pt x="146" y="157"/>
                    </a:cubicBezTo>
                    <a:lnTo>
                      <a:pt x="162" y="155"/>
                    </a:lnTo>
                    <a:close/>
                  </a:path>
                </a:pathLst>
              </a:custGeom>
              <a:solidFill>
                <a:srgbClr val="000000">
                  <a:alpha val="7882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67" name="Freeform 451"/>
              <p:cNvSpPr>
                <a:spLocks/>
              </p:cNvSpPr>
              <p:nvPr/>
            </p:nvSpPr>
            <p:spPr bwMode="auto">
              <a:xfrm>
                <a:off x="405" y="-5914"/>
                <a:ext cx="2322" cy="2275"/>
              </a:xfrm>
              <a:custGeom>
                <a:avLst/>
                <a:gdLst>
                  <a:gd name="T0" fmla="*/ 190 w 292"/>
                  <a:gd name="T1" fmla="*/ 173 h 286"/>
                  <a:gd name="T2" fmla="*/ 178 w 292"/>
                  <a:gd name="T3" fmla="*/ 190 h 286"/>
                  <a:gd name="T4" fmla="*/ 148 w 292"/>
                  <a:gd name="T5" fmla="*/ 279 h 286"/>
                  <a:gd name="T6" fmla="*/ 175 w 292"/>
                  <a:gd name="T7" fmla="*/ 181 h 286"/>
                  <a:gd name="T8" fmla="*/ 93 w 292"/>
                  <a:gd name="T9" fmla="*/ 227 h 286"/>
                  <a:gd name="T10" fmla="*/ 41 w 292"/>
                  <a:gd name="T11" fmla="*/ 286 h 286"/>
                  <a:gd name="T12" fmla="*/ 94 w 292"/>
                  <a:gd name="T13" fmla="*/ 220 h 286"/>
                  <a:gd name="T14" fmla="*/ 168 w 292"/>
                  <a:gd name="T15" fmla="*/ 174 h 286"/>
                  <a:gd name="T16" fmla="*/ 0 w 292"/>
                  <a:gd name="T17" fmla="*/ 170 h 286"/>
                  <a:gd name="T18" fmla="*/ 165 w 292"/>
                  <a:gd name="T19" fmla="*/ 162 h 286"/>
                  <a:gd name="T20" fmla="*/ 78 w 292"/>
                  <a:gd name="T21" fmla="*/ 19 h 286"/>
                  <a:gd name="T22" fmla="*/ 177 w 292"/>
                  <a:gd name="T23" fmla="*/ 153 h 286"/>
                  <a:gd name="T24" fmla="*/ 182 w 292"/>
                  <a:gd name="T25" fmla="*/ 0 h 286"/>
                  <a:gd name="T26" fmla="*/ 190 w 292"/>
                  <a:gd name="T27" fmla="*/ 163 h 286"/>
                  <a:gd name="T28" fmla="*/ 292 w 292"/>
                  <a:gd name="T29" fmla="*/ 147 h 286"/>
                  <a:gd name="T30" fmla="*/ 190 w 292"/>
                  <a:gd name="T31" fmla="*/ 173 h 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2"/>
                  <a:gd name="T49" fmla="*/ 0 h 286"/>
                  <a:gd name="T50" fmla="*/ 292 w 292"/>
                  <a:gd name="T51" fmla="*/ 286 h 2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2" h="286">
                    <a:moveTo>
                      <a:pt x="190" y="173"/>
                    </a:moveTo>
                    <a:cubicBezTo>
                      <a:pt x="178" y="190"/>
                      <a:pt x="178" y="190"/>
                      <a:pt x="178" y="190"/>
                    </a:cubicBezTo>
                    <a:cubicBezTo>
                      <a:pt x="178" y="190"/>
                      <a:pt x="127" y="233"/>
                      <a:pt x="148" y="279"/>
                    </a:cubicBezTo>
                    <a:cubicBezTo>
                      <a:pt x="148" y="279"/>
                      <a:pt x="117" y="230"/>
                      <a:pt x="175" y="181"/>
                    </a:cubicBezTo>
                    <a:cubicBezTo>
                      <a:pt x="175" y="181"/>
                      <a:pt x="97" y="224"/>
                      <a:pt x="93" y="227"/>
                    </a:cubicBezTo>
                    <a:cubicBezTo>
                      <a:pt x="89" y="230"/>
                      <a:pt x="42" y="252"/>
                      <a:pt x="41" y="286"/>
                    </a:cubicBezTo>
                    <a:cubicBezTo>
                      <a:pt x="41" y="286"/>
                      <a:pt x="32" y="254"/>
                      <a:pt x="94" y="220"/>
                    </a:cubicBezTo>
                    <a:cubicBezTo>
                      <a:pt x="156" y="185"/>
                      <a:pt x="167" y="178"/>
                      <a:pt x="168" y="174"/>
                    </a:cubicBezTo>
                    <a:cubicBezTo>
                      <a:pt x="168" y="174"/>
                      <a:pt x="60" y="127"/>
                      <a:pt x="0" y="170"/>
                    </a:cubicBezTo>
                    <a:cubicBezTo>
                      <a:pt x="0" y="170"/>
                      <a:pt x="47" y="122"/>
                      <a:pt x="165" y="162"/>
                    </a:cubicBezTo>
                    <a:cubicBezTo>
                      <a:pt x="165" y="162"/>
                      <a:pt x="75" y="76"/>
                      <a:pt x="78" y="19"/>
                    </a:cubicBezTo>
                    <a:cubicBezTo>
                      <a:pt x="78" y="19"/>
                      <a:pt x="83" y="87"/>
                      <a:pt x="177" y="153"/>
                    </a:cubicBezTo>
                    <a:cubicBezTo>
                      <a:pt x="177" y="153"/>
                      <a:pt x="125" y="69"/>
                      <a:pt x="182" y="0"/>
                    </a:cubicBezTo>
                    <a:cubicBezTo>
                      <a:pt x="182" y="0"/>
                      <a:pt x="129" y="66"/>
                      <a:pt x="190" y="163"/>
                    </a:cubicBezTo>
                    <a:cubicBezTo>
                      <a:pt x="190" y="163"/>
                      <a:pt x="231" y="96"/>
                      <a:pt x="292" y="147"/>
                    </a:cubicBezTo>
                    <a:cubicBezTo>
                      <a:pt x="292" y="147"/>
                      <a:pt x="235" y="99"/>
                      <a:pt x="190" y="173"/>
                    </a:cubicBezTo>
                    <a:close/>
                  </a:path>
                </a:pathLst>
              </a:custGeom>
              <a:solidFill>
                <a:srgbClr val="000000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68" name="Freeform 452"/>
              <p:cNvSpPr>
                <a:spLocks/>
              </p:cNvSpPr>
              <p:nvPr/>
            </p:nvSpPr>
            <p:spPr bwMode="auto">
              <a:xfrm>
                <a:off x="8" y="-4564"/>
                <a:ext cx="651" cy="401"/>
              </a:xfrm>
              <a:custGeom>
                <a:avLst/>
                <a:gdLst>
                  <a:gd name="T0" fmla="*/ 0 w 82"/>
                  <a:gd name="T1" fmla="*/ 47 h 50"/>
                  <a:gd name="T2" fmla="*/ 50 w 82"/>
                  <a:gd name="T3" fmla="*/ 0 h 50"/>
                  <a:gd name="T4" fmla="*/ 29 w 82"/>
                  <a:gd name="T5" fmla="*/ 30 h 50"/>
                  <a:gd name="T6" fmla="*/ 62 w 82"/>
                  <a:gd name="T7" fmla="*/ 13 h 50"/>
                  <a:gd name="T8" fmla="*/ 41 w 82"/>
                  <a:gd name="T9" fmla="*/ 29 h 50"/>
                  <a:gd name="T10" fmla="*/ 60 w 82"/>
                  <a:gd name="T11" fmla="*/ 29 h 50"/>
                  <a:gd name="T12" fmla="*/ 47 w 82"/>
                  <a:gd name="T13" fmla="*/ 35 h 50"/>
                  <a:gd name="T14" fmla="*/ 82 w 82"/>
                  <a:gd name="T15" fmla="*/ 50 h 50"/>
                  <a:gd name="T16" fmla="*/ 29 w 82"/>
                  <a:gd name="T17" fmla="*/ 43 h 50"/>
                  <a:gd name="T18" fmla="*/ 0 w 82"/>
                  <a:gd name="T19" fmla="*/ 47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2"/>
                  <a:gd name="T31" fmla="*/ 0 h 50"/>
                  <a:gd name="T32" fmla="*/ 82 w 82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2" h="50">
                    <a:moveTo>
                      <a:pt x="0" y="47"/>
                    </a:moveTo>
                    <a:cubicBezTo>
                      <a:pt x="0" y="47"/>
                      <a:pt x="33" y="11"/>
                      <a:pt x="50" y="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54" y="12"/>
                      <a:pt x="62" y="13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55" y="48"/>
                      <a:pt x="82" y="50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3"/>
                      <a:pt x="3" y="42"/>
                      <a:pt x="0" y="47"/>
                    </a:cubicBezTo>
                    <a:close/>
                  </a:path>
                </a:pathLst>
              </a:custGeom>
              <a:solidFill>
                <a:srgbClr val="000000">
                  <a:alpha val="5098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969" name="Group 453"/>
              <p:cNvGrpSpPr>
                <a:grpSpLocks/>
              </p:cNvGrpSpPr>
              <p:nvPr/>
            </p:nvGrpSpPr>
            <p:grpSpPr bwMode="auto">
              <a:xfrm>
                <a:off x="580" y="-6168"/>
                <a:ext cx="1353" cy="1548"/>
                <a:chOff x="580" y="-6168"/>
                <a:chExt cx="1353" cy="1548"/>
              </a:xfrm>
            </p:grpSpPr>
            <p:sp>
              <p:nvSpPr>
                <p:cNvPr id="1983" name="Freeform 454"/>
                <p:cNvSpPr>
                  <a:spLocks/>
                </p:cNvSpPr>
                <p:nvPr/>
              </p:nvSpPr>
              <p:spPr bwMode="auto">
                <a:xfrm>
                  <a:off x="580" y="-6168"/>
                  <a:ext cx="1353" cy="1548"/>
                </a:xfrm>
                <a:custGeom>
                  <a:avLst/>
                  <a:gdLst>
                    <a:gd name="T0" fmla="*/ 70 w 170"/>
                    <a:gd name="T1" fmla="*/ 0 h 195"/>
                    <a:gd name="T2" fmla="*/ 94 w 170"/>
                    <a:gd name="T3" fmla="*/ 38 h 195"/>
                    <a:gd name="T4" fmla="*/ 154 w 170"/>
                    <a:gd name="T5" fmla="*/ 182 h 195"/>
                    <a:gd name="T6" fmla="*/ 170 w 170"/>
                    <a:gd name="T7" fmla="*/ 195 h 195"/>
                    <a:gd name="T8" fmla="*/ 37 w 170"/>
                    <a:gd name="T9" fmla="*/ 101 h 195"/>
                    <a:gd name="T10" fmla="*/ 51 w 170"/>
                    <a:gd name="T11" fmla="*/ 15 h 195"/>
                    <a:gd name="T12" fmla="*/ 70 w 17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0"/>
                    <a:gd name="T22" fmla="*/ 0 h 195"/>
                    <a:gd name="T23" fmla="*/ 170 w 170"/>
                    <a:gd name="T24" fmla="*/ 195 h 19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0" h="195">
                      <a:moveTo>
                        <a:pt x="70" y="0"/>
                      </a:moveTo>
                      <a:cubicBezTo>
                        <a:pt x="70" y="0"/>
                        <a:pt x="81" y="21"/>
                        <a:pt x="94" y="38"/>
                      </a:cubicBezTo>
                      <a:cubicBezTo>
                        <a:pt x="107" y="54"/>
                        <a:pt x="154" y="144"/>
                        <a:pt x="154" y="182"/>
                      </a:cubicBezTo>
                      <a:cubicBezTo>
                        <a:pt x="170" y="195"/>
                        <a:pt x="170" y="195"/>
                        <a:pt x="170" y="195"/>
                      </a:cubicBezTo>
                      <a:cubicBezTo>
                        <a:pt x="170" y="195"/>
                        <a:pt x="73" y="166"/>
                        <a:pt x="37" y="101"/>
                      </a:cubicBezTo>
                      <a:cubicBezTo>
                        <a:pt x="0" y="36"/>
                        <a:pt x="39" y="13"/>
                        <a:pt x="51" y="15"/>
                      </a:cubicBezTo>
                      <a:cubicBezTo>
                        <a:pt x="63" y="16"/>
                        <a:pt x="7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84" name="Freeform 455"/>
                <p:cNvSpPr>
                  <a:spLocks/>
                </p:cNvSpPr>
                <p:nvPr/>
              </p:nvSpPr>
              <p:spPr bwMode="auto">
                <a:xfrm>
                  <a:off x="881" y="-6152"/>
                  <a:ext cx="246" cy="246"/>
                </a:xfrm>
                <a:custGeom>
                  <a:avLst/>
                  <a:gdLst>
                    <a:gd name="T0" fmla="*/ 31 w 31"/>
                    <a:gd name="T1" fmla="*/ 0 h 31"/>
                    <a:gd name="T2" fmla="*/ 17 w 31"/>
                    <a:gd name="T3" fmla="*/ 31 h 31"/>
                    <a:gd name="T4" fmla="*/ 0 w 31"/>
                    <a:gd name="T5" fmla="*/ 17 h 31"/>
                    <a:gd name="T6" fmla="*/ 19 w 31"/>
                    <a:gd name="T7" fmla="*/ 12 h 31"/>
                    <a:gd name="T8" fmla="*/ 31 w 31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31"/>
                    <a:gd name="T17" fmla="*/ 31 w 31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31">
                      <a:moveTo>
                        <a:pt x="31" y="0"/>
                      </a:moveTo>
                      <a:cubicBezTo>
                        <a:pt x="31" y="0"/>
                        <a:pt x="29" y="22"/>
                        <a:pt x="17" y="31"/>
                      </a:cubicBezTo>
                      <a:cubicBezTo>
                        <a:pt x="17" y="31"/>
                        <a:pt x="29" y="3"/>
                        <a:pt x="0" y="17"/>
                      </a:cubicBezTo>
                      <a:cubicBezTo>
                        <a:pt x="0" y="17"/>
                        <a:pt x="10" y="13"/>
                        <a:pt x="19" y="12"/>
                      </a:cubicBezTo>
                      <a:cubicBezTo>
                        <a:pt x="29" y="11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0" name="Group 456"/>
              <p:cNvGrpSpPr>
                <a:grpSpLocks/>
              </p:cNvGrpSpPr>
              <p:nvPr/>
            </p:nvGrpSpPr>
            <p:grpSpPr bwMode="auto">
              <a:xfrm>
                <a:off x="524" y="-4540"/>
                <a:ext cx="1393" cy="1568"/>
                <a:chOff x="524" y="-4540"/>
                <a:chExt cx="1393" cy="1568"/>
              </a:xfrm>
            </p:grpSpPr>
            <p:sp>
              <p:nvSpPr>
                <p:cNvPr id="1981" name="Freeform 457"/>
                <p:cNvSpPr>
                  <a:spLocks/>
                </p:cNvSpPr>
                <p:nvPr/>
              </p:nvSpPr>
              <p:spPr bwMode="auto">
                <a:xfrm>
                  <a:off x="524" y="-4540"/>
                  <a:ext cx="1393" cy="1568"/>
                </a:xfrm>
                <a:custGeom>
                  <a:avLst/>
                  <a:gdLst>
                    <a:gd name="T0" fmla="*/ 150 w 175"/>
                    <a:gd name="T1" fmla="*/ 0 h 197"/>
                    <a:gd name="T2" fmla="*/ 78 w 175"/>
                    <a:gd name="T3" fmla="*/ 24 h 197"/>
                    <a:gd name="T4" fmla="*/ 20 w 175"/>
                    <a:gd name="T5" fmla="*/ 69 h 197"/>
                    <a:gd name="T6" fmla="*/ 54 w 175"/>
                    <a:gd name="T7" fmla="*/ 197 h 197"/>
                    <a:gd name="T8" fmla="*/ 52 w 175"/>
                    <a:gd name="T9" fmla="*/ 183 h 197"/>
                    <a:gd name="T10" fmla="*/ 45 w 175"/>
                    <a:gd name="T11" fmla="*/ 125 h 197"/>
                    <a:gd name="T12" fmla="*/ 97 w 175"/>
                    <a:gd name="T13" fmla="*/ 80 h 197"/>
                    <a:gd name="T14" fmla="*/ 150 w 175"/>
                    <a:gd name="T15" fmla="*/ 0 h 1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197"/>
                    <a:gd name="T26" fmla="*/ 175 w 175"/>
                    <a:gd name="T27" fmla="*/ 197 h 1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197">
                      <a:moveTo>
                        <a:pt x="150" y="0"/>
                      </a:moveTo>
                      <a:cubicBezTo>
                        <a:pt x="78" y="24"/>
                        <a:pt x="78" y="24"/>
                        <a:pt x="78" y="24"/>
                      </a:cubicBezTo>
                      <a:cubicBezTo>
                        <a:pt x="78" y="24"/>
                        <a:pt x="33" y="43"/>
                        <a:pt x="20" y="69"/>
                      </a:cubicBezTo>
                      <a:cubicBezTo>
                        <a:pt x="7" y="95"/>
                        <a:pt x="0" y="190"/>
                        <a:pt x="54" y="197"/>
                      </a:cubicBezTo>
                      <a:cubicBezTo>
                        <a:pt x="54" y="197"/>
                        <a:pt x="59" y="192"/>
                        <a:pt x="52" y="183"/>
                      </a:cubicBezTo>
                      <a:cubicBezTo>
                        <a:pt x="45" y="174"/>
                        <a:pt x="35" y="144"/>
                        <a:pt x="45" y="125"/>
                      </a:cubicBezTo>
                      <a:cubicBezTo>
                        <a:pt x="56" y="106"/>
                        <a:pt x="85" y="104"/>
                        <a:pt x="97" y="80"/>
                      </a:cubicBezTo>
                      <a:cubicBezTo>
                        <a:pt x="109" y="56"/>
                        <a:pt x="175" y="3"/>
                        <a:pt x="15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82" name="Freeform 458"/>
                <p:cNvSpPr>
                  <a:spLocks/>
                </p:cNvSpPr>
                <p:nvPr/>
              </p:nvSpPr>
              <p:spPr bwMode="auto">
                <a:xfrm>
                  <a:off x="675" y="-3520"/>
                  <a:ext cx="317" cy="548"/>
                </a:xfrm>
                <a:custGeom>
                  <a:avLst/>
                  <a:gdLst>
                    <a:gd name="T0" fmla="*/ 6 w 40"/>
                    <a:gd name="T1" fmla="*/ 0 h 69"/>
                    <a:gd name="T2" fmla="*/ 35 w 40"/>
                    <a:gd name="T3" fmla="*/ 69 h 69"/>
                    <a:gd name="T4" fmla="*/ 35 w 40"/>
                    <a:gd name="T5" fmla="*/ 57 h 69"/>
                    <a:gd name="T6" fmla="*/ 22 w 40"/>
                    <a:gd name="T7" fmla="*/ 17 h 69"/>
                    <a:gd name="T8" fmla="*/ 27 w 40"/>
                    <a:gd name="T9" fmla="*/ 51 h 69"/>
                    <a:gd name="T10" fmla="*/ 6 w 40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69"/>
                    <a:gd name="T20" fmla="*/ 40 w 40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69">
                      <a:moveTo>
                        <a:pt x="6" y="0"/>
                      </a:moveTo>
                      <a:cubicBezTo>
                        <a:pt x="6" y="0"/>
                        <a:pt x="0" y="41"/>
                        <a:pt x="35" y="69"/>
                      </a:cubicBezTo>
                      <a:cubicBezTo>
                        <a:pt x="35" y="69"/>
                        <a:pt x="40" y="65"/>
                        <a:pt x="35" y="57"/>
                      </a:cubicBezTo>
                      <a:cubicBezTo>
                        <a:pt x="30" y="50"/>
                        <a:pt x="22" y="37"/>
                        <a:pt x="22" y="17"/>
                      </a:cubicBezTo>
                      <a:cubicBezTo>
                        <a:pt x="22" y="17"/>
                        <a:pt x="18" y="33"/>
                        <a:pt x="27" y="51"/>
                      </a:cubicBezTo>
                      <a:cubicBezTo>
                        <a:pt x="27" y="51"/>
                        <a:pt x="7" y="36"/>
                        <a:pt x="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1" name="Group 459"/>
              <p:cNvGrpSpPr>
                <a:grpSpLocks/>
              </p:cNvGrpSpPr>
              <p:nvPr/>
            </p:nvGrpSpPr>
            <p:grpSpPr bwMode="auto">
              <a:xfrm>
                <a:off x="1080" y="-4516"/>
                <a:ext cx="925" cy="1528"/>
                <a:chOff x="1080" y="-4516"/>
                <a:chExt cx="925" cy="1528"/>
              </a:xfrm>
            </p:grpSpPr>
            <p:sp>
              <p:nvSpPr>
                <p:cNvPr id="1979" name="Freeform 460"/>
                <p:cNvSpPr>
                  <a:spLocks/>
                </p:cNvSpPr>
                <p:nvPr/>
              </p:nvSpPr>
              <p:spPr bwMode="auto">
                <a:xfrm>
                  <a:off x="1080" y="-4516"/>
                  <a:ext cx="925" cy="1528"/>
                </a:xfrm>
                <a:custGeom>
                  <a:avLst/>
                  <a:gdLst>
                    <a:gd name="T0" fmla="*/ 92 w 116"/>
                    <a:gd name="T1" fmla="*/ 6 h 192"/>
                    <a:gd name="T2" fmla="*/ 107 w 116"/>
                    <a:gd name="T3" fmla="*/ 38 h 192"/>
                    <a:gd name="T4" fmla="*/ 94 w 116"/>
                    <a:gd name="T5" fmla="*/ 112 h 192"/>
                    <a:gd name="T6" fmla="*/ 102 w 116"/>
                    <a:gd name="T7" fmla="*/ 181 h 192"/>
                    <a:gd name="T8" fmla="*/ 78 w 116"/>
                    <a:gd name="T9" fmla="*/ 166 h 192"/>
                    <a:gd name="T10" fmla="*/ 47 w 116"/>
                    <a:gd name="T11" fmla="*/ 134 h 192"/>
                    <a:gd name="T12" fmla="*/ 51 w 116"/>
                    <a:gd name="T13" fmla="*/ 31 h 192"/>
                    <a:gd name="T14" fmla="*/ 92 w 116"/>
                    <a:gd name="T15" fmla="*/ 6 h 1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6"/>
                    <a:gd name="T25" fmla="*/ 0 h 192"/>
                    <a:gd name="T26" fmla="*/ 116 w 116"/>
                    <a:gd name="T27" fmla="*/ 192 h 1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6" h="192">
                      <a:moveTo>
                        <a:pt x="92" y="6"/>
                      </a:moveTo>
                      <a:cubicBezTo>
                        <a:pt x="92" y="6"/>
                        <a:pt x="110" y="18"/>
                        <a:pt x="107" y="38"/>
                      </a:cubicBezTo>
                      <a:cubicBezTo>
                        <a:pt x="105" y="58"/>
                        <a:pt x="92" y="102"/>
                        <a:pt x="94" y="112"/>
                      </a:cubicBezTo>
                      <a:cubicBezTo>
                        <a:pt x="97" y="122"/>
                        <a:pt x="116" y="169"/>
                        <a:pt x="102" y="181"/>
                      </a:cubicBezTo>
                      <a:cubicBezTo>
                        <a:pt x="87" y="192"/>
                        <a:pt x="78" y="166"/>
                        <a:pt x="78" y="166"/>
                      </a:cubicBezTo>
                      <a:cubicBezTo>
                        <a:pt x="78" y="166"/>
                        <a:pt x="64" y="144"/>
                        <a:pt x="47" y="134"/>
                      </a:cubicBezTo>
                      <a:cubicBezTo>
                        <a:pt x="29" y="123"/>
                        <a:pt x="0" y="71"/>
                        <a:pt x="51" y="31"/>
                      </a:cubicBezTo>
                      <a:cubicBezTo>
                        <a:pt x="51" y="31"/>
                        <a:pt x="87" y="0"/>
                        <a:pt x="92" y="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80" name="Freeform 461"/>
                <p:cNvSpPr>
                  <a:spLocks/>
                </p:cNvSpPr>
                <p:nvPr/>
              </p:nvSpPr>
              <p:spPr bwMode="auto">
                <a:xfrm>
                  <a:off x="1469" y="-3726"/>
                  <a:ext cx="393" cy="667"/>
                </a:xfrm>
                <a:custGeom>
                  <a:avLst/>
                  <a:gdLst>
                    <a:gd name="T0" fmla="*/ 0 w 49"/>
                    <a:gd name="T1" fmla="*/ 0 h 84"/>
                    <a:gd name="T2" fmla="*/ 20 w 49"/>
                    <a:gd name="T3" fmla="*/ 34 h 84"/>
                    <a:gd name="T4" fmla="*/ 47 w 49"/>
                    <a:gd name="T5" fmla="*/ 84 h 84"/>
                    <a:gd name="T6" fmla="*/ 41 w 49"/>
                    <a:gd name="T7" fmla="*/ 83 h 84"/>
                    <a:gd name="T8" fmla="*/ 21 w 49"/>
                    <a:gd name="T9" fmla="*/ 41 h 84"/>
                    <a:gd name="T10" fmla="*/ 0 w 49"/>
                    <a:gd name="T11" fmla="*/ 0 h 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84"/>
                    <a:gd name="T20" fmla="*/ 49 w 49"/>
                    <a:gd name="T21" fmla="*/ 84 h 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84">
                      <a:moveTo>
                        <a:pt x="0" y="0"/>
                      </a:moveTo>
                      <a:cubicBezTo>
                        <a:pt x="0" y="0"/>
                        <a:pt x="6" y="22"/>
                        <a:pt x="20" y="34"/>
                      </a:cubicBezTo>
                      <a:cubicBezTo>
                        <a:pt x="34" y="46"/>
                        <a:pt x="49" y="73"/>
                        <a:pt x="47" y="84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83"/>
                        <a:pt x="39" y="64"/>
                        <a:pt x="21" y="41"/>
                      </a:cubicBezTo>
                      <a:cubicBezTo>
                        <a:pt x="4" y="19"/>
                        <a:pt x="2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117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2" name="Group 462"/>
              <p:cNvGrpSpPr>
                <a:grpSpLocks/>
              </p:cNvGrpSpPr>
              <p:nvPr/>
            </p:nvGrpSpPr>
            <p:grpSpPr bwMode="auto">
              <a:xfrm>
                <a:off x="1854" y="-5120"/>
                <a:ext cx="1445" cy="798"/>
                <a:chOff x="1854" y="-5120"/>
                <a:chExt cx="1445" cy="798"/>
              </a:xfrm>
            </p:grpSpPr>
            <p:sp>
              <p:nvSpPr>
                <p:cNvPr id="1976" name="Freeform 463"/>
                <p:cNvSpPr>
                  <a:spLocks/>
                </p:cNvSpPr>
                <p:nvPr/>
              </p:nvSpPr>
              <p:spPr bwMode="auto">
                <a:xfrm>
                  <a:off x="1854" y="-5120"/>
                  <a:ext cx="1445" cy="798"/>
                </a:xfrm>
                <a:custGeom>
                  <a:avLst/>
                  <a:gdLst>
                    <a:gd name="T0" fmla="*/ 5 w 182"/>
                    <a:gd name="T1" fmla="*/ 76 h 100"/>
                    <a:gd name="T2" fmla="*/ 29 w 182"/>
                    <a:gd name="T3" fmla="*/ 97 h 100"/>
                    <a:gd name="T4" fmla="*/ 127 w 182"/>
                    <a:gd name="T5" fmla="*/ 81 h 100"/>
                    <a:gd name="T6" fmla="*/ 168 w 182"/>
                    <a:gd name="T7" fmla="*/ 69 h 100"/>
                    <a:gd name="T8" fmla="*/ 58 w 182"/>
                    <a:gd name="T9" fmla="*/ 5 h 100"/>
                    <a:gd name="T10" fmla="*/ 5 w 182"/>
                    <a:gd name="T11" fmla="*/ 76 h 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2"/>
                    <a:gd name="T19" fmla="*/ 0 h 100"/>
                    <a:gd name="T20" fmla="*/ 182 w 182"/>
                    <a:gd name="T21" fmla="*/ 100 h 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2" h="100">
                      <a:moveTo>
                        <a:pt x="5" y="76"/>
                      </a:moveTo>
                      <a:cubicBezTo>
                        <a:pt x="5" y="76"/>
                        <a:pt x="9" y="100"/>
                        <a:pt x="29" y="97"/>
                      </a:cubicBezTo>
                      <a:cubicBezTo>
                        <a:pt x="48" y="95"/>
                        <a:pt x="87" y="76"/>
                        <a:pt x="127" y="81"/>
                      </a:cubicBezTo>
                      <a:cubicBezTo>
                        <a:pt x="167" y="85"/>
                        <a:pt x="182" y="86"/>
                        <a:pt x="168" y="69"/>
                      </a:cubicBezTo>
                      <a:cubicBezTo>
                        <a:pt x="154" y="51"/>
                        <a:pt x="84" y="0"/>
                        <a:pt x="58" y="5"/>
                      </a:cubicBezTo>
                      <a:cubicBezTo>
                        <a:pt x="33" y="9"/>
                        <a:pt x="0" y="43"/>
                        <a:pt x="5" y="7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77" name="Freeform 464"/>
                <p:cNvSpPr>
                  <a:spLocks/>
                </p:cNvSpPr>
                <p:nvPr/>
              </p:nvSpPr>
              <p:spPr bwMode="auto">
                <a:xfrm>
                  <a:off x="2656" y="-4683"/>
                  <a:ext cx="572" cy="230"/>
                </a:xfrm>
                <a:custGeom>
                  <a:avLst/>
                  <a:gdLst>
                    <a:gd name="T0" fmla="*/ 22 w 72"/>
                    <a:gd name="T1" fmla="*/ 0 h 29"/>
                    <a:gd name="T2" fmla="*/ 72 w 72"/>
                    <a:gd name="T3" fmla="*/ 23 h 29"/>
                    <a:gd name="T4" fmla="*/ 62 w 72"/>
                    <a:gd name="T5" fmla="*/ 29 h 29"/>
                    <a:gd name="T6" fmla="*/ 26 w 72"/>
                    <a:gd name="T7" fmla="*/ 26 h 29"/>
                    <a:gd name="T8" fmla="*/ 54 w 72"/>
                    <a:gd name="T9" fmla="*/ 23 h 29"/>
                    <a:gd name="T10" fmla="*/ 0 w 72"/>
                    <a:gd name="T11" fmla="*/ 9 h 29"/>
                    <a:gd name="T12" fmla="*/ 52 w 72"/>
                    <a:gd name="T13" fmla="*/ 18 h 29"/>
                    <a:gd name="T14" fmla="*/ 22 w 72"/>
                    <a:gd name="T15" fmla="*/ 0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2"/>
                    <a:gd name="T25" fmla="*/ 0 h 29"/>
                    <a:gd name="T26" fmla="*/ 72 w 72"/>
                    <a:gd name="T27" fmla="*/ 29 h 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2" h="29">
                      <a:moveTo>
                        <a:pt x="22" y="0"/>
                      </a:moveTo>
                      <a:cubicBezTo>
                        <a:pt x="22" y="0"/>
                        <a:pt x="60" y="19"/>
                        <a:pt x="72" y="23"/>
                      </a:cubicBezTo>
                      <a:cubicBezTo>
                        <a:pt x="72" y="23"/>
                        <a:pt x="69" y="29"/>
                        <a:pt x="62" y="29"/>
                      </a:cubicBezTo>
                      <a:cubicBezTo>
                        <a:pt x="54" y="28"/>
                        <a:pt x="26" y="26"/>
                        <a:pt x="26" y="26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13" y="14"/>
                        <a:pt x="0" y="9"/>
                      </a:cubicBezTo>
                      <a:cubicBezTo>
                        <a:pt x="0" y="9"/>
                        <a:pt x="48" y="21"/>
                        <a:pt x="52" y="1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78" name="Freeform 465"/>
                <p:cNvSpPr>
                  <a:spLocks/>
                </p:cNvSpPr>
                <p:nvPr/>
              </p:nvSpPr>
              <p:spPr bwMode="auto">
                <a:xfrm>
                  <a:off x="2696" y="-4858"/>
                  <a:ext cx="309" cy="207"/>
                </a:xfrm>
                <a:custGeom>
                  <a:avLst/>
                  <a:gdLst>
                    <a:gd name="T0" fmla="*/ 0 w 39"/>
                    <a:gd name="T1" fmla="*/ 0 h 26"/>
                    <a:gd name="T2" fmla="*/ 39 w 39"/>
                    <a:gd name="T3" fmla="*/ 26 h 26"/>
                    <a:gd name="T4" fmla="*/ 0 w 39"/>
                    <a:gd name="T5" fmla="*/ 0 h 26"/>
                    <a:gd name="T6" fmla="*/ 0 60000 65536"/>
                    <a:gd name="T7" fmla="*/ 0 60000 65536"/>
                    <a:gd name="T8" fmla="*/ 0 60000 65536"/>
                    <a:gd name="T9" fmla="*/ 0 w 39"/>
                    <a:gd name="T10" fmla="*/ 0 h 26"/>
                    <a:gd name="T11" fmla="*/ 39 w 39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" h="26">
                      <a:moveTo>
                        <a:pt x="0" y="0"/>
                      </a:moveTo>
                      <a:cubicBezTo>
                        <a:pt x="0" y="0"/>
                        <a:pt x="31" y="25"/>
                        <a:pt x="39" y="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73" name="Group 466"/>
              <p:cNvGrpSpPr>
                <a:grpSpLocks/>
              </p:cNvGrpSpPr>
              <p:nvPr/>
            </p:nvGrpSpPr>
            <p:grpSpPr bwMode="auto">
              <a:xfrm>
                <a:off x="1016" y="-6549"/>
                <a:ext cx="1481" cy="1929"/>
                <a:chOff x="1016" y="-6549"/>
                <a:chExt cx="1481" cy="1929"/>
              </a:xfrm>
            </p:grpSpPr>
            <p:sp>
              <p:nvSpPr>
                <p:cNvPr id="1974" name="Freeform 467"/>
                <p:cNvSpPr>
                  <a:spLocks/>
                </p:cNvSpPr>
                <p:nvPr/>
              </p:nvSpPr>
              <p:spPr bwMode="auto">
                <a:xfrm>
                  <a:off x="1016" y="-6533"/>
                  <a:ext cx="1481" cy="1913"/>
                </a:xfrm>
                <a:custGeom>
                  <a:avLst/>
                  <a:gdLst>
                    <a:gd name="T0" fmla="*/ 110 w 186"/>
                    <a:gd name="T1" fmla="*/ 241 h 241"/>
                    <a:gd name="T2" fmla="*/ 116 w 186"/>
                    <a:gd name="T3" fmla="*/ 195 h 241"/>
                    <a:gd name="T4" fmla="*/ 138 w 186"/>
                    <a:gd name="T5" fmla="*/ 105 h 241"/>
                    <a:gd name="T6" fmla="*/ 160 w 186"/>
                    <a:gd name="T7" fmla="*/ 48 h 241"/>
                    <a:gd name="T8" fmla="*/ 171 w 186"/>
                    <a:gd name="T9" fmla="*/ 2 h 241"/>
                    <a:gd name="T10" fmla="*/ 137 w 186"/>
                    <a:gd name="T11" fmla="*/ 22 h 241"/>
                    <a:gd name="T12" fmla="*/ 97 w 186"/>
                    <a:gd name="T13" fmla="*/ 53 h 241"/>
                    <a:gd name="T14" fmla="*/ 110 w 186"/>
                    <a:gd name="T15" fmla="*/ 241 h 2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86"/>
                    <a:gd name="T25" fmla="*/ 0 h 241"/>
                    <a:gd name="T26" fmla="*/ 186 w 186"/>
                    <a:gd name="T27" fmla="*/ 241 h 24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86" h="241">
                      <a:moveTo>
                        <a:pt x="110" y="241"/>
                      </a:moveTo>
                      <a:cubicBezTo>
                        <a:pt x="110" y="241"/>
                        <a:pt x="106" y="218"/>
                        <a:pt x="116" y="195"/>
                      </a:cubicBezTo>
                      <a:cubicBezTo>
                        <a:pt x="125" y="171"/>
                        <a:pt x="136" y="123"/>
                        <a:pt x="138" y="105"/>
                      </a:cubicBezTo>
                      <a:cubicBezTo>
                        <a:pt x="140" y="88"/>
                        <a:pt x="160" y="48"/>
                        <a:pt x="160" y="48"/>
                      </a:cubicBezTo>
                      <a:cubicBezTo>
                        <a:pt x="160" y="48"/>
                        <a:pt x="186" y="3"/>
                        <a:pt x="171" y="2"/>
                      </a:cubicBezTo>
                      <a:cubicBezTo>
                        <a:pt x="155" y="0"/>
                        <a:pt x="137" y="22"/>
                        <a:pt x="137" y="22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7" y="53"/>
                        <a:pt x="0" y="123"/>
                        <a:pt x="110" y="241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75" name="Freeform 468"/>
                <p:cNvSpPr>
                  <a:spLocks/>
                </p:cNvSpPr>
                <p:nvPr/>
              </p:nvSpPr>
              <p:spPr bwMode="auto">
                <a:xfrm>
                  <a:off x="1894" y="-6549"/>
                  <a:ext cx="500" cy="572"/>
                </a:xfrm>
                <a:custGeom>
                  <a:avLst/>
                  <a:gdLst>
                    <a:gd name="T0" fmla="*/ 63 w 63"/>
                    <a:gd name="T1" fmla="*/ 4 h 72"/>
                    <a:gd name="T2" fmla="*/ 26 w 63"/>
                    <a:gd name="T3" fmla="*/ 44 h 72"/>
                    <a:gd name="T4" fmla="*/ 0 w 63"/>
                    <a:gd name="T5" fmla="*/ 72 h 72"/>
                    <a:gd name="T6" fmla="*/ 34 w 63"/>
                    <a:gd name="T7" fmla="*/ 31 h 72"/>
                    <a:gd name="T8" fmla="*/ 47 w 63"/>
                    <a:gd name="T9" fmla="*/ 13 h 72"/>
                    <a:gd name="T10" fmla="*/ 19 w 63"/>
                    <a:gd name="T11" fmla="*/ 40 h 72"/>
                    <a:gd name="T12" fmla="*/ 34 w 63"/>
                    <a:gd name="T13" fmla="*/ 20 h 72"/>
                    <a:gd name="T14" fmla="*/ 63 w 63"/>
                    <a:gd name="T15" fmla="*/ 4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3"/>
                    <a:gd name="T25" fmla="*/ 0 h 72"/>
                    <a:gd name="T26" fmla="*/ 63 w 63"/>
                    <a:gd name="T27" fmla="*/ 72 h 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3" h="72">
                      <a:moveTo>
                        <a:pt x="63" y="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25" y="35"/>
                        <a:pt x="19" y="40"/>
                      </a:cubicBezTo>
                      <a:cubicBezTo>
                        <a:pt x="19" y="40"/>
                        <a:pt x="30" y="27"/>
                        <a:pt x="34" y="20"/>
                      </a:cubicBezTo>
                      <a:cubicBezTo>
                        <a:pt x="39" y="12"/>
                        <a:pt x="53" y="0"/>
                        <a:pt x="63" y="4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32" name="Group 469"/>
            <p:cNvGrpSpPr>
              <a:grpSpLocks/>
            </p:cNvGrpSpPr>
            <p:nvPr/>
          </p:nvGrpSpPr>
          <p:grpSpPr bwMode="auto">
            <a:xfrm rot="5125181">
              <a:off x="1986" y="2076"/>
              <a:ext cx="293" cy="317"/>
              <a:chOff x="0" y="-6549"/>
              <a:chExt cx="3299" cy="3577"/>
            </a:xfrm>
          </p:grpSpPr>
          <p:sp>
            <p:nvSpPr>
              <p:cNvPr id="1945" name="Freeform 470"/>
              <p:cNvSpPr>
                <a:spLocks/>
              </p:cNvSpPr>
              <p:nvPr/>
            </p:nvSpPr>
            <p:spPr bwMode="auto">
              <a:xfrm>
                <a:off x="0" y="-5120"/>
                <a:ext cx="1727" cy="1036"/>
              </a:xfrm>
              <a:custGeom>
                <a:avLst/>
                <a:gdLst>
                  <a:gd name="T0" fmla="*/ 214 w 217"/>
                  <a:gd name="T1" fmla="*/ 74 h 130"/>
                  <a:gd name="T2" fmla="*/ 163 w 217"/>
                  <a:gd name="T3" fmla="*/ 78 h 130"/>
                  <a:gd name="T4" fmla="*/ 60 w 217"/>
                  <a:gd name="T5" fmla="*/ 117 h 130"/>
                  <a:gd name="T6" fmla="*/ 0 w 217"/>
                  <a:gd name="T7" fmla="*/ 121 h 130"/>
                  <a:gd name="T8" fmla="*/ 73 w 217"/>
                  <a:gd name="T9" fmla="*/ 11 h 130"/>
                  <a:gd name="T10" fmla="*/ 217 w 217"/>
                  <a:gd name="T11" fmla="*/ 63 h 130"/>
                  <a:gd name="T12" fmla="*/ 214 w 217"/>
                  <a:gd name="T13" fmla="*/ 74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30"/>
                  <a:gd name="T23" fmla="*/ 217 w 217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30">
                    <a:moveTo>
                      <a:pt x="214" y="74"/>
                    </a:moveTo>
                    <a:cubicBezTo>
                      <a:pt x="214" y="74"/>
                      <a:pt x="179" y="66"/>
                      <a:pt x="163" y="78"/>
                    </a:cubicBezTo>
                    <a:cubicBezTo>
                      <a:pt x="147" y="90"/>
                      <a:pt x="118" y="130"/>
                      <a:pt x="60" y="117"/>
                    </a:cubicBezTo>
                    <a:cubicBezTo>
                      <a:pt x="1" y="105"/>
                      <a:pt x="0" y="121"/>
                      <a:pt x="0" y="121"/>
                    </a:cubicBezTo>
                    <a:cubicBezTo>
                      <a:pt x="0" y="121"/>
                      <a:pt x="12" y="23"/>
                      <a:pt x="73" y="11"/>
                    </a:cubicBezTo>
                    <a:cubicBezTo>
                      <a:pt x="134" y="0"/>
                      <a:pt x="143" y="36"/>
                      <a:pt x="217" y="63"/>
                    </a:cubicBezTo>
                    <a:lnTo>
                      <a:pt x="214" y="74"/>
                    </a:lnTo>
                    <a:close/>
                  </a:path>
                </a:pathLst>
              </a:custGeom>
              <a:solidFill>
                <a:srgbClr val="000000">
                  <a:alpha val="7097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46" name="Freeform 471"/>
              <p:cNvSpPr>
                <a:spLocks/>
              </p:cNvSpPr>
              <p:nvPr/>
            </p:nvSpPr>
            <p:spPr bwMode="auto">
              <a:xfrm>
                <a:off x="611" y="-5715"/>
                <a:ext cx="1902" cy="1870"/>
              </a:xfrm>
              <a:custGeom>
                <a:avLst/>
                <a:gdLst>
                  <a:gd name="T0" fmla="*/ 162 w 239"/>
                  <a:gd name="T1" fmla="*/ 155 h 235"/>
                  <a:gd name="T2" fmla="*/ 239 w 239"/>
                  <a:gd name="T3" fmla="*/ 135 h 235"/>
                  <a:gd name="T4" fmla="*/ 183 w 239"/>
                  <a:gd name="T5" fmla="*/ 138 h 235"/>
                  <a:gd name="T6" fmla="*/ 212 w 239"/>
                  <a:gd name="T7" fmla="*/ 126 h 235"/>
                  <a:gd name="T8" fmla="*/ 183 w 239"/>
                  <a:gd name="T9" fmla="*/ 131 h 235"/>
                  <a:gd name="T10" fmla="*/ 163 w 239"/>
                  <a:gd name="T11" fmla="*/ 141 h 235"/>
                  <a:gd name="T12" fmla="*/ 156 w 239"/>
                  <a:gd name="T13" fmla="*/ 124 h 235"/>
                  <a:gd name="T14" fmla="*/ 170 w 239"/>
                  <a:gd name="T15" fmla="*/ 19 h 235"/>
                  <a:gd name="T16" fmla="*/ 148 w 239"/>
                  <a:gd name="T17" fmla="*/ 86 h 235"/>
                  <a:gd name="T18" fmla="*/ 157 w 239"/>
                  <a:gd name="T19" fmla="*/ 0 h 235"/>
                  <a:gd name="T20" fmla="*/ 141 w 239"/>
                  <a:gd name="T21" fmla="*/ 74 h 235"/>
                  <a:gd name="T22" fmla="*/ 135 w 239"/>
                  <a:gd name="T23" fmla="*/ 34 h 235"/>
                  <a:gd name="T24" fmla="*/ 131 w 239"/>
                  <a:gd name="T25" fmla="*/ 71 h 235"/>
                  <a:gd name="T26" fmla="*/ 124 w 239"/>
                  <a:gd name="T27" fmla="*/ 20 h 235"/>
                  <a:gd name="T28" fmla="*/ 147 w 239"/>
                  <a:gd name="T29" fmla="*/ 119 h 235"/>
                  <a:gd name="T30" fmla="*/ 97 w 239"/>
                  <a:gd name="T31" fmla="*/ 45 h 235"/>
                  <a:gd name="T32" fmla="*/ 113 w 239"/>
                  <a:gd name="T33" fmla="*/ 91 h 235"/>
                  <a:gd name="T34" fmla="*/ 74 w 239"/>
                  <a:gd name="T35" fmla="*/ 16 h 235"/>
                  <a:gd name="T36" fmla="*/ 101 w 239"/>
                  <a:gd name="T37" fmla="*/ 85 h 235"/>
                  <a:gd name="T38" fmla="*/ 61 w 239"/>
                  <a:gd name="T39" fmla="*/ 48 h 235"/>
                  <a:gd name="T40" fmla="*/ 138 w 239"/>
                  <a:gd name="T41" fmla="*/ 136 h 235"/>
                  <a:gd name="T42" fmla="*/ 109 w 239"/>
                  <a:gd name="T43" fmla="*/ 128 h 235"/>
                  <a:gd name="T44" fmla="*/ 36 w 239"/>
                  <a:gd name="T45" fmla="*/ 99 h 235"/>
                  <a:gd name="T46" fmla="*/ 80 w 239"/>
                  <a:gd name="T47" fmla="*/ 123 h 235"/>
                  <a:gd name="T48" fmla="*/ 6 w 239"/>
                  <a:gd name="T49" fmla="*/ 111 h 235"/>
                  <a:gd name="T50" fmla="*/ 72 w 239"/>
                  <a:gd name="T51" fmla="*/ 127 h 235"/>
                  <a:gd name="T52" fmla="*/ 0 w 239"/>
                  <a:gd name="T53" fmla="*/ 148 h 235"/>
                  <a:gd name="T54" fmla="*/ 79 w 239"/>
                  <a:gd name="T55" fmla="*/ 135 h 235"/>
                  <a:gd name="T56" fmla="*/ 44 w 239"/>
                  <a:gd name="T57" fmla="*/ 160 h 235"/>
                  <a:gd name="T58" fmla="*/ 92 w 239"/>
                  <a:gd name="T59" fmla="*/ 140 h 235"/>
                  <a:gd name="T60" fmla="*/ 141 w 239"/>
                  <a:gd name="T61" fmla="*/ 143 h 235"/>
                  <a:gd name="T62" fmla="*/ 142 w 239"/>
                  <a:gd name="T63" fmla="*/ 149 h 235"/>
                  <a:gd name="T64" fmla="*/ 66 w 239"/>
                  <a:gd name="T65" fmla="*/ 178 h 235"/>
                  <a:gd name="T66" fmla="*/ 124 w 239"/>
                  <a:gd name="T67" fmla="*/ 160 h 235"/>
                  <a:gd name="T68" fmla="*/ 37 w 239"/>
                  <a:gd name="T69" fmla="*/ 204 h 235"/>
                  <a:gd name="T70" fmla="*/ 125 w 239"/>
                  <a:gd name="T71" fmla="*/ 167 h 235"/>
                  <a:gd name="T72" fmla="*/ 37 w 239"/>
                  <a:gd name="T73" fmla="*/ 235 h 235"/>
                  <a:gd name="T74" fmla="*/ 92 w 239"/>
                  <a:gd name="T75" fmla="*/ 194 h 235"/>
                  <a:gd name="T76" fmla="*/ 66 w 239"/>
                  <a:gd name="T77" fmla="*/ 223 h 235"/>
                  <a:gd name="T78" fmla="*/ 146 w 239"/>
                  <a:gd name="T79" fmla="*/ 157 h 235"/>
                  <a:gd name="T80" fmla="*/ 162 w 239"/>
                  <a:gd name="T81" fmla="*/ 155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9"/>
                  <a:gd name="T124" fmla="*/ 0 h 235"/>
                  <a:gd name="T125" fmla="*/ 239 w 239"/>
                  <a:gd name="T126" fmla="*/ 235 h 2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9" h="235">
                    <a:moveTo>
                      <a:pt x="162" y="155"/>
                    </a:moveTo>
                    <a:cubicBezTo>
                      <a:pt x="162" y="155"/>
                      <a:pt x="210" y="127"/>
                      <a:pt x="239" y="135"/>
                    </a:cubicBezTo>
                    <a:cubicBezTo>
                      <a:pt x="239" y="135"/>
                      <a:pt x="204" y="125"/>
                      <a:pt x="183" y="138"/>
                    </a:cubicBezTo>
                    <a:cubicBezTo>
                      <a:pt x="183" y="138"/>
                      <a:pt x="201" y="125"/>
                      <a:pt x="212" y="126"/>
                    </a:cubicBezTo>
                    <a:cubicBezTo>
                      <a:pt x="212" y="126"/>
                      <a:pt x="191" y="125"/>
                      <a:pt x="183" y="13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56" y="124"/>
                      <a:pt x="156" y="124"/>
                      <a:pt x="156" y="124"/>
                    </a:cubicBezTo>
                    <a:cubicBezTo>
                      <a:pt x="156" y="124"/>
                      <a:pt x="144" y="52"/>
                      <a:pt x="170" y="19"/>
                    </a:cubicBezTo>
                    <a:cubicBezTo>
                      <a:pt x="170" y="19"/>
                      <a:pt x="154" y="31"/>
                      <a:pt x="148" y="86"/>
                    </a:cubicBezTo>
                    <a:cubicBezTo>
                      <a:pt x="148" y="86"/>
                      <a:pt x="140" y="20"/>
                      <a:pt x="157" y="0"/>
                    </a:cubicBezTo>
                    <a:cubicBezTo>
                      <a:pt x="157" y="0"/>
                      <a:pt x="138" y="25"/>
                      <a:pt x="141" y="7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16" y="47"/>
                      <a:pt x="124" y="20"/>
                    </a:cubicBezTo>
                    <a:cubicBezTo>
                      <a:pt x="124" y="20"/>
                      <a:pt x="104" y="42"/>
                      <a:pt x="147" y="119"/>
                    </a:cubicBezTo>
                    <a:cubicBezTo>
                      <a:pt x="147" y="119"/>
                      <a:pt x="100" y="76"/>
                      <a:pt x="97" y="45"/>
                    </a:cubicBezTo>
                    <a:cubicBezTo>
                      <a:pt x="97" y="45"/>
                      <a:pt x="97" y="67"/>
                      <a:pt x="113" y="91"/>
                    </a:cubicBezTo>
                    <a:cubicBezTo>
                      <a:pt x="113" y="91"/>
                      <a:pt x="71" y="35"/>
                      <a:pt x="74" y="16"/>
                    </a:cubicBezTo>
                    <a:cubicBezTo>
                      <a:pt x="74" y="16"/>
                      <a:pt x="74" y="50"/>
                      <a:pt x="101" y="85"/>
                    </a:cubicBezTo>
                    <a:cubicBezTo>
                      <a:pt x="101" y="85"/>
                      <a:pt x="68" y="65"/>
                      <a:pt x="61" y="48"/>
                    </a:cubicBezTo>
                    <a:cubicBezTo>
                      <a:pt x="61" y="48"/>
                      <a:pt x="105" y="116"/>
                      <a:pt x="138" y="136"/>
                    </a:cubicBezTo>
                    <a:cubicBezTo>
                      <a:pt x="109" y="128"/>
                      <a:pt x="109" y="128"/>
                      <a:pt x="109" y="128"/>
                    </a:cubicBezTo>
                    <a:cubicBezTo>
                      <a:pt x="109" y="128"/>
                      <a:pt x="52" y="101"/>
                      <a:pt x="36" y="99"/>
                    </a:cubicBezTo>
                    <a:cubicBezTo>
                      <a:pt x="36" y="99"/>
                      <a:pt x="74" y="115"/>
                      <a:pt x="80" y="123"/>
                    </a:cubicBezTo>
                    <a:cubicBezTo>
                      <a:pt x="80" y="123"/>
                      <a:pt x="38" y="104"/>
                      <a:pt x="6" y="111"/>
                    </a:cubicBezTo>
                    <a:cubicBezTo>
                      <a:pt x="6" y="111"/>
                      <a:pt x="44" y="106"/>
                      <a:pt x="72" y="127"/>
                    </a:cubicBezTo>
                    <a:cubicBezTo>
                      <a:pt x="72" y="127"/>
                      <a:pt x="24" y="130"/>
                      <a:pt x="0" y="148"/>
                    </a:cubicBezTo>
                    <a:cubicBezTo>
                      <a:pt x="0" y="148"/>
                      <a:pt x="53" y="127"/>
                      <a:pt x="79" y="135"/>
                    </a:cubicBezTo>
                    <a:cubicBezTo>
                      <a:pt x="79" y="135"/>
                      <a:pt x="53" y="145"/>
                      <a:pt x="44" y="160"/>
                    </a:cubicBezTo>
                    <a:cubicBezTo>
                      <a:pt x="44" y="160"/>
                      <a:pt x="59" y="139"/>
                      <a:pt x="92" y="140"/>
                    </a:cubicBezTo>
                    <a:cubicBezTo>
                      <a:pt x="141" y="143"/>
                      <a:pt x="141" y="143"/>
                      <a:pt x="141" y="143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2" y="149"/>
                      <a:pt x="70" y="174"/>
                      <a:pt x="66" y="178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0"/>
                      <a:pt x="52" y="189"/>
                      <a:pt x="37" y="204"/>
                    </a:cubicBezTo>
                    <a:cubicBezTo>
                      <a:pt x="37" y="204"/>
                      <a:pt x="110" y="165"/>
                      <a:pt x="125" y="167"/>
                    </a:cubicBezTo>
                    <a:cubicBezTo>
                      <a:pt x="125" y="167"/>
                      <a:pt x="47" y="211"/>
                      <a:pt x="37" y="235"/>
                    </a:cubicBezTo>
                    <a:cubicBezTo>
                      <a:pt x="37" y="235"/>
                      <a:pt x="80" y="195"/>
                      <a:pt x="92" y="194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146" y="157"/>
                      <a:pt x="146" y="157"/>
                      <a:pt x="146" y="157"/>
                    </a:cubicBezTo>
                    <a:lnTo>
                      <a:pt x="162" y="155"/>
                    </a:lnTo>
                    <a:close/>
                  </a:path>
                </a:pathLst>
              </a:custGeom>
              <a:solidFill>
                <a:srgbClr val="000000">
                  <a:alpha val="7097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47" name="Freeform 472"/>
              <p:cNvSpPr>
                <a:spLocks/>
              </p:cNvSpPr>
              <p:nvPr/>
            </p:nvSpPr>
            <p:spPr bwMode="auto">
              <a:xfrm>
                <a:off x="405" y="-5914"/>
                <a:ext cx="2322" cy="2275"/>
              </a:xfrm>
              <a:custGeom>
                <a:avLst/>
                <a:gdLst>
                  <a:gd name="T0" fmla="*/ 190 w 292"/>
                  <a:gd name="T1" fmla="*/ 173 h 286"/>
                  <a:gd name="T2" fmla="*/ 178 w 292"/>
                  <a:gd name="T3" fmla="*/ 190 h 286"/>
                  <a:gd name="T4" fmla="*/ 148 w 292"/>
                  <a:gd name="T5" fmla="*/ 279 h 286"/>
                  <a:gd name="T6" fmla="*/ 175 w 292"/>
                  <a:gd name="T7" fmla="*/ 181 h 286"/>
                  <a:gd name="T8" fmla="*/ 93 w 292"/>
                  <a:gd name="T9" fmla="*/ 227 h 286"/>
                  <a:gd name="T10" fmla="*/ 41 w 292"/>
                  <a:gd name="T11" fmla="*/ 286 h 286"/>
                  <a:gd name="T12" fmla="*/ 94 w 292"/>
                  <a:gd name="T13" fmla="*/ 220 h 286"/>
                  <a:gd name="T14" fmla="*/ 168 w 292"/>
                  <a:gd name="T15" fmla="*/ 174 h 286"/>
                  <a:gd name="T16" fmla="*/ 0 w 292"/>
                  <a:gd name="T17" fmla="*/ 170 h 286"/>
                  <a:gd name="T18" fmla="*/ 165 w 292"/>
                  <a:gd name="T19" fmla="*/ 162 h 286"/>
                  <a:gd name="T20" fmla="*/ 78 w 292"/>
                  <a:gd name="T21" fmla="*/ 19 h 286"/>
                  <a:gd name="T22" fmla="*/ 177 w 292"/>
                  <a:gd name="T23" fmla="*/ 153 h 286"/>
                  <a:gd name="T24" fmla="*/ 182 w 292"/>
                  <a:gd name="T25" fmla="*/ 0 h 286"/>
                  <a:gd name="T26" fmla="*/ 190 w 292"/>
                  <a:gd name="T27" fmla="*/ 163 h 286"/>
                  <a:gd name="T28" fmla="*/ 292 w 292"/>
                  <a:gd name="T29" fmla="*/ 147 h 286"/>
                  <a:gd name="T30" fmla="*/ 190 w 292"/>
                  <a:gd name="T31" fmla="*/ 173 h 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2"/>
                  <a:gd name="T49" fmla="*/ 0 h 286"/>
                  <a:gd name="T50" fmla="*/ 292 w 292"/>
                  <a:gd name="T51" fmla="*/ 286 h 2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2" h="286">
                    <a:moveTo>
                      <a:pt x="190" y="173"/>
                    </a:moveTo>
                    <a:cubicBezTo>
                      <a:pt x="178" y="190"/>
                      <a:pt x="178" y="190"/>
                      <a:pt x="178" y="190"/>
                    </a:cubicBezTo>
                    <a:cubicBezTo>
                      <a:pt x="178" y="190"/>
                      <a:pt x="127" y="233"/>
                      <a:pt x="148" y="279"/>
                    </a:cubicBezTo>
                    <a:cubicBezTo>
                      <a:pt x="148" y="279"/>
                      <a:pt x="117" y="230"/>
                      <a:pt x="175" y="181"/>
                    </a:cubicBezTo>
                    <a:cubicBezTo>
                      <a:pt x="175" y="181"/>
                      <a:pt x="97" y="224"/>
                      <a:pt x="93" y="227"/>
                    </a:cubicBezTo>
                    <a:cubicBezTo>
                      <a:pt x="89" y="230"/>
                      <a:pt x="42" y="252"/>
                      <a:pt x="41" y="286"/>
                    </a:cubicBezTo>
                    <a:cubicBezTo>
                      <a:pt x="41" y="286"/>
                      <a:pt x="32" y="254"/>
                      <a:pt x="94" y="220"/>
                    </a:cubicBezTo>
                    <a:cubicBezTo>
                      <a:pt x="156" y="185"/>
                      <a:pt x="167" y="178"/>
                      <a:pt x="168" y="174"/>
                    </a:cubicBezTo>
                    <a:cubicBezTo>
                      <a:pt x="168" y="174"/>
                      <a:pt x="60" y="127"/>
                      <a:pt x="0" y="170"/>
                    </a:cubicBezTo>
                    <a:cubicBezTo>
                      <a:pt x="0" y="170"/>
                      <a:pt x="47" y="122"/>
                      <a:pt x="165" y="162"/>
                    </a:cubicBezTo>
                    <a:cubicBezTo>
                      <a:pt x="165" y="162"/>
                      <a:pt x="75" y="76"/>
                      <a:pt x="78" y="19"/>
                    </a:cubicBezTo>
                    <a:cubicBezTo>
                      <a:pt x="78" y="19"/>
                      <a:pt x="83" y="87"/>
                      <a:pt x="177" y="153"/>
                    </a:cubicBezTo>
                    <a:cubicBezTo>
                      <a:pt x="177" y="153"/>
                      <a:pt x="125" y="69"/>
                      <a:pt x="182" y="0"/>
                    </a:cubicBezTo>
                    <a:cubicBezTo>
                      <a:pt x="182" y="0"/>
                      <a:pt x="129" y="66"/>
                      <a:pt x="190" y="163"/>
                    </a:cubicBezTo>
                    <a:cubicBezTo>
                      <a:pt x="190" y="163"/>
                      <a:pt x="231" y="96"/>
                      <a:pt x="292" y="147"/>
                    </a:cubicBezTo>
                    <a:cubicBezTo>
                      <a:pt x="292" y="147"/>
                      <a:pt x="235" y="99"/>
                      <a:pt x="190" y="173"/>
                    </a:cubicBezTo>
                    <a:close/>
                  </a:path>
                </a:pathLst>
              </a:custGeom>
              <a:solidFill>
                <a:srgbClr val="000000">
                  <a:alpha val="7097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48" name="Freeform 473"/>
              <p:cNvSpPr>
                <a:spLocks/>
              </p:cNvSpPr>
              <p:nvPr/>
            </p:nvSpPr>
            <p:spPr bwMode="auto">
              <a:xfrm>
                <a:off x="8" y="-4564"/>
                <a:ext cx="651" cy="401"/>
              </a:xfrm>
              <a:custGeom>
                <a:avLst/>
                <a:gdLst>
                  <a:gd name="T0" fmla="*/ 0 w 82"/>
                  <a:gd name="T1" fmla="*/ 47 h 50"/>
                  <a:gd name="T2" fmla="*/ 50 w 82"/>
                  <a:gd name="T3" fmla="*/ 0 h 50"/>
                  <a:gd name="T4" fmla="*/ 29 w 82"/>
                  <a:gd name="T5" fmla="*/ 30 h 50"/>
                  <a:gd name="T6" fmla="*/ 62 w 82"/>
                  <a:gd name="T7" fmla="*/ 13 h 50"/>
                  <a:gd name="T8" fmla="*/ 41 w 82"/>
                  <a:gd name="T9" fmla="*/ 29 h 50"/>
                  <a:gd name="T10" fmla="*/ 60 w 82"/>
                  <a:gd name="T11" fmla="*/ 29 h 50"/>
                  <a:gd name="T12" fmla="*/ 47 w 82"/>
                  <a:gd name="T13" fmla="*/ 35 h 50"/>
                  <a:gd name="T14" fmla="*/ 82 w 82"/>
                  <a:gd name="T15" fmla="*/ 50 h 50"/>
                  <a:gd name="T16" fmla="*/ 29 w 82"/>
                  <a:gd name="T17" fmla="*/ 43 h 50"/>
                  <a:gd name="T18" fmla="*/ 0 w 82"/>
                  <a:gd name="T19" fmla="*/ 47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2"/>
                  <a:gd name="T31" fmla="*/ 0 h 50"/>
                  <a:gd name="T32" fmla="*/ 82 w 82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2" h="50">
                    <a:moveTo>
                      <a:pt x="0" y="47"/>
                    </a:moveTo>
                    <a:cubicBezTo>
                      <a:pt x="0" y="47"/>
                      <a:pt x="33" y="11"/>
                      <a:pt x="50" y="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54" y="12"/>
                      <a:pt x="62" y="13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55" y="48"/>
                      <a:pt x="82" y="50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3"/>
                      <a:pt x="3" y="42"/>
                      <a:pt x="0" y="47"/>
                    </a:cubicBezTo>
                    <a:close/>
                  </a:path>
                </a:pathLst>
              </a:custGeom>
              <a:solidFill>
                <a:srgbClr val="000000">
                  <a:alpha val="7097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949" name="Group 474"/>
              <p:cNvGrpSpPr>
                <a:grpSpLocks/>
              </p:cNvGrpSpPr>
              <p:nvPr/>
            </p:nvGrpSpPr>
            <p:grpSpPr bwMode="auto">
              <a:xfrm>
                <a:off x="580" y="-6168"/>
                <a:ext cx="1353" cy="1548"/>
                <a:chOff x="580" y="-6168"/>
                <a:chExt cx="1353" cy="1548"/>
              </a:xfrm>
            </p:grpSpPr>
            <p:sp>
              <p:nvSpPr>
                <p:cNvPr id="1963" name="Freeform 475"/>
                <p:cNvSpPr>
                  <a:spLocks/>
                </p:cNvSpPr>
                <p:nvPr/>
              </p:nvSpPr>
              <p:spPr bwMode="auto">
                <a:xfrm>
                  <a:off x="580" y="-6168"/>
                  <a:ext cx="1353" cy="1548"/>
                </a:xfrm>
                <a:custGeom>
                  <a:avLst/>
                  <a:gdLst>
                    <a:gd name="T0" fmla="*/ 70 w 170"/>
                    <a:gd name="T1" fmla="*/ 0 h 195"/>
                    <a:gd name="T2" fmla="*/ 94 w 170"/>
                    <a:gd name="T3" fmla="*/ 38 h 195"/>
                    <a:gd name="T4" fmla="*/ 154 w 170"/>
                    <a:gd name="T5" fmla="*/ 182 h 195"/>
                    <a:gd name="T6" fmla="*/ 170 w 170"/>
                    <a:gd name="T7" fmla="*/ 195 h 195"/>
                    <a:gd name="T8" fmla="*/ 37 w 170"/>
                    <a:gd name="T9" fmla="*/ 101 h 195"/>
                    <a:gd name="T10" fmla="*/ 51 w 170"/>
                    <a:gd name="T11" fmla="*/ 15 h 195"/>
                    <a:gd name="T12" fmla="*/ 70 w 17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0"/>
                    <a:gd name="T22" fmla="*/ 0 h 195"/>
                    <a:gd name="T23" fmla="*/ 170 w 170"/>
                    <a:gd name="T24" fmla="*/ 195 h 19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0" h="195">
                      <a:moveTo>
                        <a:pt x="70" y="0"/>
                      </a:moveTo>
                      <a:cubicBezTo>
                        <a:pt x="70" y="0"/>
                        <a:pt x="81" y="21"/>
                        <a:pt x="94" y="38"/>
                      </a:cubicBezTo>
                      <a:cubicBezTo>
                        <a:pt x="107" y="54"/>
                        <a:pt x="154" y="144"/>
                        <a:pt x="154" y="182"/>
                      </a:cubicBezTo>
                      <a:cubicBezTo>
                        <a:pt x="170" y="195"/>
                        <a:pt x="170" y="195"/>
                        <a:pt x="170" y="195"/>
                      </a:cubicBezTo>
                      <a:cubicBezTo>
                        <a:pt x="170" y="195"/>
                        <a:pt x="73" y="166"/>
                        <a:pt x="37" y="101"/>
                      </a:cubicBezTo>
                      <a:cubicBezTo>
                        <a:pt x="0" y="36"/>
                        <a:pt x="39" y="13"/>
                        <a:pt x="51" y="15"/>
                      </a:cubicBezTo>
                      <a:cubicBezTo>
                        <a:pt x="63" y="16"/>
                        <a:pt x="7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64" name="Freeform 476"/>
                <p:cNvSpPr>
                  <a:spLocks/>
                </p:cNvSpPr>
                <p:nvPr/>
              </p:nvSpPr>
              <p:spPr bwMode="auto">
                <a:xfrm>
                  <a:off x="881" y="-6152"/>
                  <a:ext cx="246" cy="246"/>
                </a:xfrm>
                <a:custGeom>
                  <a:avLst/>
                  <a:gdLst>
                    <a:gd name="T0" fmla="*/ 31 w 31"/>
                    <a:gd name="T1" fmla="*/ 0 h 31"/>
                    <a:gd name="T2" fmla="*/ 17 w 31"/>
                    <a:gd name="T3" fmla="*/ 31 h 31"/>
                    <a:gd name="T4" fmla="*/ 0 w 31"/>
                    <a:gd name="T5" fmla="*/ 17 h 31"/>
                    <a:gd name="T6" fmla="*/ 19 w 31"/>
                    <a:gd name="T7" fmla="*/ 12 h 31"/>
                    <a:gd name="T8" fmla="*/ 31 w 31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31"/>
                    <a:gd name="T17" fmla="*/ 31 w 31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31">
                      <a:moveTo>
                        <a:pt x="31" y="0"/>
                      </a:moveTo>
                      <a:cubicBezTo>
                        <a:pt x="31" y="0"/>
                        <a:pt x="29" y="22"/>
                        <a:pt x="17" y="31"/>
                      </a:cubicBezTo>
                      <a:cubicBezTo>
                        <a:pt x="17" y="31"/>
                        <a:pt x="29" y="3"/>
                        <a:pt x="0" y="17"/>
                      </a:cubicBezTo>
                      <a:cubicBezTo>
                        <a:pt x="0" y="17"/>
                        <a:pt x="10" y="13"/>
                        <a:pt x="19" y="12"/>
                      </a:cubicBezTo>
                      <a:cubicBezTo>
                        <a:pt x="29" y="11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50" name="Group 477"/>
              <p:cNvGrpSpPr>
                <a:grpSpLocks/>
              </p:cNvGrpSpPr>
              <p:nvPr/>
            </p:nvGrpSpPr>
            <p:grpSpPr bwMode="auto">
              <a:xfrm>
                <a:off x="524" y="-4540"/>
                <a:ext cx="1393" cy="1568"/>
                <a:chOff x="524" y="-4540"/>
                <a:chExt cx="1393" cy="1568"/>
              </a:xfrm>
            </p:grpSpPr>
            <p:sp>
              <p:nvSpPr>
                <p:cNvPr id="1961" name="Freeform 478"/>
                <p:cNvSpPr>
                  <a:spLocks/>
                </p:cNvSpPr>
                <p:nvPr/>
              </p:nvSpPr>
              <p:spPr bwMode="auto">
                <a:xfrm>
                  <a:off x="524" y="-4540"/>
                  <a:ext cx="1393" cy="1568"/>
                </a:xfrm>
                <a:custGeom>
                  <a:avLst/>
                  <a:gdLst>
                    <a:gd name="T0" fmla="*/ 150 w 175"/>
                    <a:gd name="T1" fmla="*/ 0 h 197"/>
                    <a:gd name="T2" fmla="*/ 78 w 175"/>
                    <a:gd name="T3" fmla="*/ 24 h 197"/>
                    <a:gd name="T4" fmla="*/ 20 w 175"/>
                    <a:gd name="T5" fmla="*/ 69 h 197"/>
                    <a:gd name="T6" fmla="*/ 54 w 175"/>
                    <a:gd name="T7" fmla="*/ 197 h 197"/>
                    <a:gd name="T8" fmla="*/ 52 w 175"/>
                    <a:gd name="T9" fmla="*/ 183 h 197"/>
                    <a:gd name="T10" fmla="*/ 45 w 175"/>
                    <a:gd name="T11" fmla="*/ 125 h 197"/>
                    <a:gd name="T12" fmla="*/ 97 w 175"/>
                    <a:gd name="T13" fmla="*/ 80 h 197"/>
                    <a:gd name="T14" fmla="*/ 150 w 175"/>
                    <a:gd name="T15" fmla="*/ 0 h 1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197"/>
                    <a:gd name="T26" fmla="*/ 175 w 175"/>
                    <a:gd name="T27" fmla="*/ 197 h 1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197">
                      <a:moveTo>
                        <a:pt x="150" y="0"/>
                      </a:moveTo>
                      <a:cubicBezTo>
                        <a:pt x="78" y="24"/>
                        <a:pt x="78" y="24"/>
                        <a:pt x="78" y="24"/>
                      </a:cubicBezTo>
                      <a:cubicBezTo>
                        <a:pt x="78" y="24"/>
                        <a:pt x="33" y="43"/>
                        <a:pt x="20" y="69"/>
                      </a:cubicBezTo>
                      <a:cubicBezTo>
                        <a:pt x="7" y="95"/>
                        <a:pt x="0" y="190"/>
                        <a:pt x="54" y="197"/>
                      </a:cubicBezTo>
                      <a:cubicBezTo>
                        <a:pt x="54" y="197"/>
                        <a:pt x="59" y="192"/>
                        <a:pt x="52" y="183"/>
                      </a:cubicBezTo>
                      <a:cubicBezTo>
                        <a:pt x="45" y="174"/>
                        <a:pt x="35" y="144"/>
                        <a:pt x="45" y="125"/>
                      </a:cubicBezTo>
                      <a:cubicBezTo>
                        <a:pt x="56" y="106"/>
                        <a:pt x="85" y="104"/>
                        <a:pt x="97" y="80"/>
                      </a:cubicBezTo>
                      <a:cubicBezTo>
                        <a:pt x="109" y="56"/>
                        <a:pt x="175" y="3"/>
                        <a:pt x="15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62" name="Freeform 479"/>
                <p:cNvSpPr>
                  <a:spLocks/>
                </p:cNvSpPr>
                <p:nvPr/>
              </p:nvSpPr>
              <p:spPr bwMode="auto">
                <a:xfrm>
                  <a:off x="675" y="-3520"/>
                  <a:ext cx="317" cy="548"/>
                </a:xfrm>
                <a:custGeom>
                  <a:avLst/>
                  <a:gdLst>
                    <a:gd name="T0" fmla="*/ 6 w 40"/>
                    <a:gd name="T1" fmla="*/ 0 h 69"/>
                    <a:gd name="T2" fmla="*/ 35 w 40"/>
                    <a:gd name="T3" fmla="*/ 69 h 69"/>
                    <a:gd name="T4" fmla="*/ 35 w 40"/>
                    <a:gd name="T5" fmla="*/ 57 h 69"/>
                    <a:gd name="T6" fmla="*/ 22 w 40"/>
                    <a:gd name="T7" fmla="*/ 17 h 69"/>
                    <a:gd name="T8" fmla="*/ 27 w 40"/>
                    <a:gd name="T9" fmla="*/ 51 h 69"/>
                    <a:gd name="T10" fmla="*/ 6 w 40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69"/>
                    <a:gd name="T20" fmla="*/ 40 w 40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69">
                      <a:moveTo>
                        <a:pt x="6" y="0"/>
                      </a:moveTo>
                      <a:cubicBezTo>
                        <a:pt x="6" y="0"/>
                        <a:pt x="0" y="41"/>
                        <a:pt x="35" y="69"/>
                      </a:cubicBezTo>
                      <a:cubicBezTo>
                        <a:pt x="35" y="69"/>
                        <a:pt x="40" y="65"/>
                        <a:pt x="35" y="57"/>
                      </a:cubicBezTo>
                      <a:cubicBezTo>
                        <a:pt x="30" y="50"/>
                        <a:pt x="22" y="37"/>
                        <a:pt x="22" y="17"/>
                      </a:cubicBezTo>
                      <a:cubicBezTo>
                        <a:pt x="22" y="17"/>
                        <a:pt x="18" y="33"/>
                        <a:pt x="27" y="51"/>
                      </a:cubicBezTo>
                      <a:cubicBezTo>
                        <a:pt x="27" y="51"/>
                        <a:pt x="7" y="36"/>
                        <a:pt x="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51" name="Group 480"/>
              <p:cNvGrpSpPr>
                <a:grpSpLocks/>
              </p:cNvGrpSpPr>
              <p:nvPr/>
            </p:nvGrpSpPr>
            <p:grpSpPr bwMode="auto">
              <a:xfrm>
                <a:off x="1080" y="-4516"/>
                <a:ext cx="925" cy="1528"/>
                <a:chOff x="1080" y="-4516"/>
                <a:chExt cx="925" cy="1528"/>
              </a:xfrm>
            </p:grpSpPr>
            <p:sp>
              <p:nvSpPr>
                <p:cNvPr id="1959" name="Freeform 481"/>
                <p:cNvSpPr>
                  <a:spLocks/>
                </p:cNvSpPr>
                <p:nvPr/>
              </p:nvSpPr>
              <p:spPr bwMode="auto">
                <a:xfrm>
                  <a:off x="1080" y="-4516"/>
                  <a:ext cx="925" cy="1528"/>
                </a:xfrm>
                <a:custGeom>
                  <a:avLst/>
                  <a:gdLst>
                    <a:gd name="T0" fmla="*/ 92 w 116"/>
                    <a:gd name="T1" fmla="*/ 6 h 192"/>
                    <a:gd name="T2" fmla="*/ 107 w 116"/>
                    <a:gd name="T3" fmla="*/ 38 h 192"/>
                    <a:gd name="T4" fmla="*/ 94 w 116"/>
                    <a:gd name="T5" fmla="*/ 112 h 192"/>
                    <a:gd name="T6" fmla="*/ 102 w 116"/>
                    <a:gd name="T7" fmla="*/ 181 h 192"/>
                    <a:gd name="T8" fmla="*/ 78 w 116"/>
                    <a:gd name="T9" fmla="*/ 166 h 192"/>
                    <a:gd name="T10" fmla="*/ 47 w 116"/>
                    <a:gd name="T11" fmla="*/ 134 h 192"/>
                    <a:gd name="T12" fmla="*/ 51 w 116"/>
                    <a:gd name="T13" fmla="*/ 31 h 192"/>
                    <a:gd name="T14" fmla="*/ 92 w 116"/>
                    <a:gd name="T15" fmla="*/ 6 h 1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6"/>
                    <a:gd name="T25" fmla="*/ 0 h 192"/>
                    <a:gd name="T26" fmla="*/ 116 w 116"/>
                    <a:gd name="T27" fmla="*/ 192 h 1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6" h="192">
                      <a:moveTo>
                        <a:pt x="92" y="6"/>
                      </a:moveTo>
                      <a:cubicBezTo>
                        <a:pt x="92" y="6"/>
                        <a:pt x="110" y="18"/>
                        <a:pt x="107" y="38"/>
                      </a:cubicBezTo>
                      <a:cubicBezTo>
                        <a:pt x="105" y="58"/>
                        <a:pt x="92" y="102"/>
                        <a:pt x="94" y="112"/>
                      </a:cubicBezTo>
                      <a:cubicBezTo>
                        <a:pt x="97" y="122"/>
                        <a:pt x="116" y="169"/>
                        <a:pt x="102" y="181"/>
                      </a:cubicBezTo>
                      <a:cubicBezTo>
                        <a:pt x="87" y="192"/>
                        <a:pt x="78" y="166"/>
                        <a:pt x="78" y="166"/>
                      </a:cubicBezTo>
                      <a:cubicBezTo>
                        <a:pt x="78" y="166"/>
                        <a:pt x="64" y="144"/>
                        <a:pt x="47" y="134"/>
                      </a:cubicBezTo>
                      <a:cubicBezTo>
                        <a:pt x="29" y="123"/>
                        <a:pt x="0" y="71"/>
                        <a:pt x="51" y="31"/>
                      </a:cubicBezTo>
                      <a:cubicBezTo>
                        <a:pt x="51" y="31"/>
                        <a:pt x="87" y="0"/>
                        <a:pt x="92" y="6"/>
                      </a:cubicBezTo>
                      <a:close/>
                    </a:path>
                  </a:pathLst>
                </a:custGeom>
                <a:solidFill>
                  <a:srgbClr val="00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60" name="Freeform 482"/>
                <p:cNvSpPr>
                  <a:spLocks/>
                </p:cNvSpPr>
                <p:nvPr/>
              </p:nvSpPr>
              <p:spPr bwMode="auto">
                <a:xfrm>
                  <a:off x="1469" y="-3726"/>
                  <a:ext cx="393" cy="667"/>
                </a:xfrm>
                <a:custGeom>
                  <a:avLst/>
                  <a:gdLst>
                    <a:gd name="T0" fmla="*/ 0 w 49"/>
                    <a:gd name="T1" fmla="*/ 0 h 84"/>
                    <a:gd name="T2" fmla="*/ 20 w 49"/>
                    <a:gd name="T3" fmla="*/ 34 h 84"/>
                    <a:gd name="T4" fmla="*/ 47 w 49"/>
                    <a:gd name="T5" fmla="*/ 84 h 84"/>
                    <a:gd name="T6" fmla="*/ 41 w 49"/>
                    <a:gd name="T7" fmla="*/ 83 h 84"/>
                    <a:gd name="T8" fmla="*/ 21 w 49"/>
                    <a:gd name="T9" fmla="*/ 41 h 84"/>
                    <a:gd name="T10" fmla="*/ 0 w 49"/>
                    <a:gd name="T11" fmla="*/ 0 h 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84"/>
                    <a:gd name="T20" fmla="*/ 49 w 49"/>
                    <a:gd name="T21" fmla="*/ 84 h 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84">
                      <a:moveTo>
                        <a:pt x="0" y="0"/>
                      </a:moveTo>
                      <a:cubicBezTo>
                        <a:pt x="0" y="0"/>
                        <a:pt x="6" y="22"/>
                        <a:pt x="20" y="34"/>
                      </a:cubicBezTo>
                      <a:cubicBezTo>
                        <a:pt x="34" y="46"/>
                        <a:pt x="49" y="73"/>
                        <a:pt x="47" y="84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83"/>
                        <a:pt x="39" y="64"/>
                        <a:pt x="21" y="41"/>
                      </a:cubicBezTo>
                      <a:cubicBezTo>
                        <a:pt x="4" y="19"/>
                        <a:pt x="2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52" name="Group 483"/>
              <p:cNvGrpSpPr>
                <a:grpSpLocks/>
              </p:cNvGrpSpPr>
              <p:nvPr/>
            </p:nvGrpSpPr>
            <p:grpSpPr bwMode="auto">
              <a:xfrm>
                <a:off x="1854" y="-5120"/>
                <a:ext cx="1445" cy="798"/>
                <a:chOff x="1854" y="-5120"/>
                <a:chExt cx="1445" cy="798"/>
              </a:xfrm>
            </p:grpSpPr>
            <p:sp>
              <p:nvSpPr>
                <p:cNvPr id="1956" name="Freeform 484"/>
                <p:cNvSpPr>
                  <a:spLocks/>
                </p:cNvSpPr>
                <p:nvPr/>
              </p:nvSpPr>
              <p:spPr bwMode="auto">
                <a:xfrm>
                  <a:off x="1854" y="-5120"/>
                  <a:ext cx="1445" cy="798"/>
                </a:xfrm>
                <a:custGeom>
                  <a:avLst/>
                  <a:gdLst>
                    <a:gd name="T0" fmla="*/ 5 w 182"/>
                    <a:gd name="T1" fmla="*/ 76 h 100"/>
                    <a:gd name="T2" fmla="*/ 29 w 182"/>
                    <a:gd name="T3" fmla="*/ 97 h 100"/>
                    <a:gd name="T4" fmla="*/ 127 w 182"/>
                    <a:gd name="T5" fmla="*/ 81 h 100"/>
                    <a:gd name="T6" fmla="*/ 168 w 182"/>
                    <a:gd name="T7" fmla="*/ 69 h 100"/>
                    <a:gd name="T8" fmla="*/ 58 w 182"/>
                    <a:gd name="T9" fmla="*/ 5 h 100"/>
                    <a:gd name="T10" fmla="*/ 5 w 182"/>
                    <a:gd name="T11" fmla="*/ 76 h 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2"/>
                    <a:gd name="T19" fmla="*/ 0 h 100"/>
                    <a:gd name="T20" fmla="*/ 182 w 182"/>
                    <a:gd name="T21" fmla="*/ 100 h 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2" h="100">
                      <a:moveTo>
                        <a:pt x="5" y="76"/>
                      </a:moveTo>
                      <a:cubicBezTo>
                        <a:pt x="5" y="76"/>
                        <a:pt x="9" y="100"/>
                        <a:pt x="29" y="97"/>
                      </a:cubicBezTo>
                      <a:cubicBezTo>
                        <a:pt x="48" y="95"/>
                        <a:pt x="87" y="76"/>
                        <a:pt x="127" y="81"/>
                      </a:cubicBezTo>
                      <a:cubicBezTo>
                        <a:pt x="167" y="85"/>
                        <a:pt x="182" y="86"/>
                        <a:pt x="168" y="69"/>
                      </a:cubicBezTo>
                      <a:cubicBezTo>
                        <a:pt x="154" y="51"/>
                        <a:pt x="84" y="0"/>
                        <a:pt x="58" y="5"/>
                      </a:cubicBezTo>
                      <a:cubicBezTo>
                        <a:pt x="33" y="9"/>
                        <a:pt x="0" y="43"/>
                        <a:pt x="5" y="76"/>
                      </a:cubicBezTo>
                      <a:close/>
                    </a:path>
                  </a:pathLst>
                </a:custGeom>
                <a:solidFill>
                  <a:srgbClr val="00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57" name="Freeform 485"/>
                <p:cNvSpPr>
                  <a:spLocks/>
                </p:cNvSpPr>
                <p:nvPr/>
              </p:nvSpPr>
              <p:spPr bwMode="auto">
                <a:xfrm>
                  <a:off x="2656" y="-4683"/>
                  <a:ext cx="572" cy="230"/>
                </a:xfrm>
                <a:custGeom>
                  <a:avLst/>
                  <a:gdLst>
                    <a:gd name="T0" fmla="*/ 22 w 72"/>
                    <a:gd name="T1" fmla="*/ 0 h 29"/>
                    <a:gd name="T2" fmla="*/ 72 w 72"/>
                    <a:gd name="T3" fmla="*/ 23 h 29"/>
                    <a:gd name="T4" fmla="*/ 62 w 72"/>
                    <a:gd name="T5" fmla="*/ 29 h 29"/>
                    <a:gd name="T6" fmla="*/ 26 w 72"/>
                    <a:gd name="T7" fmla="*/ 26 h 29"/>
                    <a:gd name="T8" fmla="*/ 54 w 72"/>
                    <a:gd name="T9" fmla="*/ 23 h 29"/>
                    <a:gd name="T10" fmla="*/ 0 w 72"/>
                    <a:gd name="T11" fmla="*/ 9 h 29"/>
                    <a:gd name="T12" fmla="*/ 52 w 72"/>
                    <a:gd name="T13" fmla="*/ 18 h 29"/>
                    <a:gd name="T14" fmla="*/ 22 w 72"/>
                    <a:gd name="T15" fmla="*/ 0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2"/>
                    <a:gd name="T25" fmla="*/ 0 h 29"/>
                    <a:gd name="T26" fmla="*/ 72 w 72"/>
                    <a:gd name="T27" fmla="*/ 29 h 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2" h="29">
                      <a:moveTo>
                        <a:pt x="22" y="0"/>
                      </a:moveTo>
                      <a:cubicBezTo>
                        <a:pt x="22" y="0"/>
                        <a:pt x="60" y="19"/>
                        <a:pt x="72" y="23"/>
                      </a:cubicBezTo>
                      <a:cubicBezTo>
                        <a:pt x="72" y="23"/>
                        <a:pt x="69" y="29"/>
                        <a:pt x="62" y="29"/>
                      </a:cubicBezTo>
                      <a:cubicBezTo>
                        <a:pt x="54" y="28"/>
                        <a:pt x="26" y="26"/>
                        <a:pt x="26" y="26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13" y="14"/>
                        <a:pt x="0" y="9"/>
                      </a:cubicBezTo>
                      <a:cubicBezTo>
                        <a:pt x="0" y="9"/>
                        <a:pt x="48" y="21"/>
                        <a:pt x="52" y="1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58" name="Freeform 486"/>
                <p:cNvSpPr>
                  <a:spLocks/>
                </p:cNvSpPr>
                <p:nvPr/>
              </p:nvSpPr>
              <p:spPr bwMode="auto">
                <a:xfrm>
                  <a:off x="2696" y="-4858"/>
                  <a:ext cx="309" cy="207"/>
                </a:xfrm>
                <a:custGeom>
                  <a:avLst/>
                  <a:gdLst>
                    <a:gd name="T0" fmla="*/ 0 w 39"/>
                    <a:gd name="T1" fmla="*/ 0 h 26"/>
                    <a:gd name="T2" fmla="*/ 39 w 39"/>
                    <a:gd name="T3" fmla="*/ 26 h 26"/>
                    <a:gd name="T4" fmla="*/ 0 w 39"/>
                    <a:gd name="T5" fmla="*/ 0 h 26"/>
                    <a:gd name="T6" fmla="*/ 0 60000 65536"/>
                    <a:gd name="T7" fmla="*/ 0 60000 65536"/>
                    <a:gd name="T8" fmla="*/ 0 60000 65536"/>
                    <a:gd name="T9" fmla="*/ 0 w 39"/>
                    <a:gd name="T10" fmla="*/ 0 h 26"/>
                    <a:gd name="T11" fmla="*/ 39 w 39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" h="26">
                      <a:moveTo>
                        <a:pt x="0" y="0"/>
                      </a:moveTo>
                      <a:cubicBezTo>
                        <a:pt x="0" y="0"/>
                        <a:pt x="31" y="25"/>
                        <a:pt x="39" y="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53" name="Group 487"/>
              <p:cNvGrpSpPr>
                <a:grpSpLocks/>
              </p:cNvGrpSpPr>
              <p:nvPr/>
            </p:nvGrpSpPr>
            <p:grpSpPr bwMode="auto">
              <a:xfrm>
                <a:off x="1016" y="-6549"/>
                <a:ext cx="1481" cy="1929"/>
                <a:chOff x="1016" y="-6549"/>
                <a:chExt cx="1481" cy="1929"/>
              </a:xfrm>
            </p:grpSpPr>
            <p:sp>
              <p:nvSpPr>
                <p:cNvPr id="1954" name="Freeform 488"/>
                <p:cNvSpPr>
                  <a:spLocks/>
                </p:cNvSpPr>
                <p:nvPr/>
              </p:nvSpPr>
              <p:spPr bwMode="auto">
                <a:xfrm>
                  <a:off x="1016" y="-6533"/>
                  <a:ext cx="1481" cy="1913"/>
                </a:xfrm>
                <a:custGeom>
                  <a:avLst/>
                  <a:gdLst>
                    <a:gd name="T0" fmla="*/ 110 w 186"/>
                    <a:gd name="T1" fmla="*/ 241 h 241"/>
                    <a:gd name="T2" fmla="*/ 116 w 186"/>
                    <a:gd name="T3" fmla="*/ 195 h 241"/>
                    <a:gd name="T4" fmla="*/ 138 w 186"/>
                    <a:gd name="T5" fmla="*/ 105 h 241"/>
                    <a:gd name="T6" fmla="*/ 160 w 186"/>
                    <a:gd name="T7" fmla="*/ 48 h 241"/>
                    <a:gd name="T8" fmla="*/ 171 w 186"/>
                    <a:gd name="T9" fmla="*/ 2 h 241"/>
                    <a:gd name="T10" fmla="*/ 137 w 186"/>
                    <a:gd name="T11" fmla="*/ 22 h 241"/>
                    <a:gd name="T12" fmla="*/ 97 w 186"/>
                    <a:gd name="T13" fmla="*/ 53 h 241"/>
                    <a:gd name="T14" fmla="*/ 110 w 186"/>
                    <a:gd name="T15" fmla="*/ 241 h 2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86"/>
                    <a:gd name="T25" fmla="*/ 0 h 241"/>
                    <a:gd name="T26" fmla="*/ 186 w 186"/>
                    <a:gd name="T27" fmla="*/ 241 h 24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86" h="241">
                      <a:moveTo>
                        <a:pt x="110" y="241"/>
                      </a:moveTo>
                      <a:cubicBezTo>
                        <a:pt x="110" y="241"/>
                        <a:pt x="106" y="218"/>
                        <a:pt x="116" y="195"/>
                      </a:cubicBezTo>
                      <a:cubicBezTo>
                        <a:pt x="125" y="171"/>
                        <a:pt x="136" y="123"/>
                        <a:pt x="138" y="105"/>
                      </a:cubicBezTo>
                      <a:cubicBezTo>
                        <a:pt x="140" y="88"/>
                        <a:pt x="160" y="48"/>
                        <a:pt x="160" y="48"/>
                      </a:cubicBezTo>
                      <a:cubicBezTo>
                        <a:pt x="160" y="48"/>
                        <a:pt x="186" y="3"/>
                        <a:pt x="171" y="2"/>
                      </a:cubicBezTo>
                      <a:cubicBezTo>
                        <a:pt x="155" y="0"/>
                        <a:pt x="137" y="22"/>
                        <a:pt x="137" y="22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7" y="53"/>
                        <a:pt x="0" y="123"/>
                        <a:pt x="110" y="241"/>
                      </a:cubicBezTo>
                      <a:close/>
                    </a:path>
                  </a:pathLst>
                </a:custGeom>
                <a:solidFill>
                  <a:srgbClr val="00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55" name="Freeform 489"/>
                <p:cNvSpPr>
                  <a:spLocks/>
                </p:cNvSpPr>
                <p:nvPr/>
              </p:nvSpPr>
              <p:spPr bwMode="auto">
                <a:xfrm>
                  <a:off x="1894" y="-6549"/>
                  <a:ext cx="500" cy="572"/>
                </a:xfrm>
                <a:custGeom>
                  <a:avLst/>
                  <a:gdLst>
                    <a:gd name="T0" fmla="*/ 63 w 63"/>
                    <a:gd name="T1" fmla="*/ 4 h 72"/>
                    <a:gd name="T2" fmla="*/ 26 w 63"/>
                    <a:gd name="T3" fmla="*/ 44 h 72"/>
                    <a:gd name="T4" fmla="*/ 0 w 63"/>
                    <a:gd name="T5" fmla="*/ 72 h 72"/>
                    <a:gd name="T6" fmla="*/ 34 w 63"/>
                    <a:gd name="T7" fmla="*/ 31 h 72"/>
                    <a:gd name="T8" fmla="*/ 47 w 63"/>
                    <a:gd name="T9" fmla="*/ 13 h 72"/>
                    <a:gd name="T10" fmla="*/ 19 w 63"/>
                    <a:gd name="T11" fmla="*/ 40 h 72"/>
                    <a:gd name="T12" fmla="*/ 34 w 63"/>
                    <a:gd name="T13" fmla="*/ 20 h 72"/>
                    <a:gd name="T14" fmla="*/ 63 w 63"/>
                    <a:gd name="T15" fmla="*/ 4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3"/>
                    <a:gd name="T25" fmla="*/ 0 h 72"/>
                    <a:gd name="T26" fmla="*/ 63 w 63"/>
                    <a:gd name="T27" fmla="*/ 72 h 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3" h="72">
                      <a:moveTo>
                        <a:pt x="63" y="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25" y="35"/>
                        <a:pt x="19" y="40"/>
                      </a:cubicBezTo>
                      <a:cubicBezTo>
                        <a:pt x="19" y="40"/>
                        <a:pt x="30" y="27"/>
                        <a:pt x="34" y="20"/>
                      </a:cubicBezTo>
                      <a:cubicBezTo>
                        <a:pt x="39" y="12"/>
                        <a:pt x="53" y="0"/>
                        <a:pt x="63" y="4"/>
                      </a:cubicBezTo>
                      <a:close/>
                    </a:path>
                  </a:pathLst>
                </a:custGeom>
                <a:solidFill>
                  <a:srgbClr val="000000">
                    <a:alpha val="70979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33" name="Group 490"/>
            <p:cNvGrpSpPr>
              <a:grpSpLocks/>
            </p:cNvGrpSpPr>
            <p:nvPr/>
          </p:nvGrpSpPr>
          <p:grpSpPr bwMode="auto">
            <a:xfrm rot="5125181">
              <a:off x="1495" y="1934"/>
              <a:ext cx="293" cy="317"/>
              <a:chOff x="0" y="-6549"/>
              <a:chExt cx="3299" cy="3577"/>
            </a:xfrm>
          </p:grpSpPr>
          <p:sp>
            <p:nvSpPr>
              <p:cNvPr id="1925" name="Freeform 491"/>
              <p:cNvSpPr>
                <a:spLocks/>
              </p:cNvSpPr>
              <p:nvPr/>
            </p:nvSpPr>
            <p:spPr bwMode="auto">
              <a:xfrm>
                <a:off x="0" y="-5120"/>
                <a:ext cx="1727" cy="1036"/>
              </a:xfrm>
              <a:custGeom>
                <a:avLst/>
                <a:gdLst>
                  <a:gd name="T0" fmla="*/ 214 w 217"/>
                  <a:gd name="T1" fmla="*/ 74 h 130"/>
                  <a:gd name="T2" fmla="*/ 163 w 217"/>
                  <a:gd name="T3" fmla="*/ 78 h 130"/>
                  <a:gd name="T4" fmla="*/ 60 w 217"/>
                  <a:gd name="T5" fmla="*/ 117 h 130"/>
                  <a:gd name="T6" fmla="*/ 0 w 217"/>
                  <a:gd name="T7" fmla="*/ 121 h 130"/>
                  <a:gd name="T8" fmla="*/ 73 w 217"/>
                  <a:gd name="T9" fmla="*/ 11 h 130"/>
                  <a:gd name="T10" fmla="*/ 217 w 217"/>
                  <a:gd name="T11" fmla="*/ 63 h 130"/>
                  <a:gd name="T12" fmla="*/ 214 w 217"/>
                  <a:gd name="T13" fmla="*/ 74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30"/>
                  <a:gd name="T23" fmla="*/ 217 w 217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30">
                    <a:moveTo>
                      <a:pt x="214" y="74"/>
                    </a:moveTo>
                    <a:cubicBezTo>
                      <a:pt x="214" y="74"/>
                      <a:pt x="179" y="66"/>
                      <a:pt x="163" y="78"/>
                    </a:cubicBezTo>
                    <a:cubicBezTo>
                      <a:pt x="147" y="90"/>
                      <a:pt x="118" y="130"/>
                      <a:pt x="60" y="117"/>
                    </a:cubicBezTo>
                    <a:cubicBezTo>
                      <a:pt x="1" y="105"/>
                      <a:pt x="0" y="121"/>
                      <a:pt x="0" y="121"/>
                    </a:cubicBezTo>
                    <a:cubicBezTo>
                      <a:pt x="0" y="121"/>
                      <a:pt x="12" y="23"/>
                      <a:pt x="73" y="11"/>
                    </a:cubicBezTo>
                    <a:cubicBezTo>
                      <a:pt x="134" y="0"/>
                      <a:pt x="143" y="36"/>
                      <a:pt x="217" y="63"/>
                    </a:cubicBezTo>
                    <a:lnTo>
                      <a:pt x="214" y="74"/>
                    </a:lnTo>
                    <a:close/>
                  </a:path>
                </a:pathLst>
              </a:custGeom>
              <a:solidFill>
                <a:srgbClr val="000000">
                  <a:alpha val="3686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26" name="Freeform 492"/>
              <p:cNvSpPr>
                <a:spLocks/>
              </p:cNvSpPr>
              <p:nvPr/>
            </p:nvSpPr>
            <p:spPr bwMode="auto">
              <a:xfrm>
                <a:off x="611" y="-5715"/>
                <a:ext cx="1902" cy="1870"/>
              </a:xfrm>
              <a:custGeom>
                <a:avLst/>
                <a:gdLst>
                  <a:gd name="T0" fmla="*/ 162 w 239"/>
                  <a:gd name="T1" fmla="*/ 155 h 235"/>
                  <a:gd name="T2" fmla="*/ 239 w 239"/>
                  <a:gd name="T3" fmla="*/ 135 h 235"/>
                  <a:gd name="T4" fmla="*/ 183 w 239"/>
                  <a:gd name="T5" fmla="*/ 138 h 235"/>
                  <a:gd name="T6" fmla="*/ 212 w 239"/>
                  <a:gd name="T7" fmla="*/ 126 h 235"/>
                  <a:gd name="T8" fmla="*/ 183 w 239"/>
                  <a:gd name="T9" fmla="*/ 131 h 235"/>
                  <a:gd name="T10" fmla="*/ 163 w 239"/>
                  <a:gd name="T11" fmla="*/ 141 h 235"/>
                  <a:gd name="T12" fmla="*/ 156 w 239"/>
                  <a:gd name="T13" fmla="*/ 124 h 235"/>
                  <a:gd name="T14" fmla="*/ 170 w 239"/>
                  <a:gd name="T15" fmla="*/ 19 h 235"/>
                  <a:gd name="T16" fmla="*/ 148 w 239"/>
                  <a:gd name="T17" fmla="*/ 86 h 235"/>
                  <a:gd name="T18" fmla="*/ 157 w 239"/>
                  <a:gd name="T19" fmla="*/ 0 h 235"/>
                  <a:gd name="T20" fmla="*/ 141 w 239"/>
                  <a:gd name="T21" fmla="*/ 74 h 235"/>
                  <a:gd name="T22" fmla="*/ 135 w 239"/>
                  <a:gd name="T23" fmla="*/ 34 h 235"/>
                  <a:gd name="T24" fmla="*/ 131 w 239"/>
                  <a:gd name="T25" fmla="*/ 71 h 235"/>
                  <a:gd name="T26" fmla="*/ 124 w 239"/>
                  <a:gd name="T27" fmla="*/ 20 h 235"/>
                  <a:gd name="T28" fmla="*/ 147 w 239"/>
                  <a:gd name="T29" fmla="*/ 119 h 235"/>
                  <a:gd name="T30" fmla="*/ 97 w 239"/>
                  <a:gd name="T31" fmla="*/ 45 h 235"/>
                  <a:gd name="T32" fmla="*/ 113 w 239"/>
                  <a:gd name="T33" fmla="*/ 91 h 235"/>
                  <a:gd name="T34" fmla="*/ 74 w 239"/>
                  <a:gd name="T35" fmla="*/ 16 h 235"/>
                  <a:gd name="T36" fmla="*/ 101 w 239"/>
                  <a:gd name="T37" fmla="*/ 85 h 235"/>
                  <a:gd name="T38" fmla="*/ 61 w 239"/>
                  <a:gd name="T39" fmla="*/ 48 h 235"/>
                  <a:gd name="T40" fmla="*/ 138 w 239"/>
                  <a:gd name="T41" fmla="*/ 136 h 235"/>
                  <a:gd name="T42" fmla="*/ 109 w 239"/>
                  <a:gd name="T43" fmla="*/ 128 h 235"/>
                  <a:gd name="T44" fmla="*/ 36 w 239"/>
                  <a:gd name="T45" fmla="*/ 99 h 235"/>
                  <a:gd name="T46" fmla="*/ 80 w 239"/>
                  <a:gd name="T47" fmla="*/ 123 h 235"/>
                  <a:gd name="T48" fmla="*/ 6 w 239"/>
                  <a:gd name="T49" fmla="*/ 111 h 235"/>
                  <a:gd name="T50" fmla="*/ 72 w 239"/>
                  <a:gd name="T51" fmla="*/ 127 h 235"/>
                  <a:gd name="T52" fmla="*/ 0 w 239"/>
                  <a:gd name="T53" fmla="*/ 148 h 235"/>
                  <a:gd name="T54" fmla="*/ 79 w 239"/>
                  <a:gd name="T55" fmla="*/ 135 h 235"/>
                  <a:gd name="T56" fmla="*/ 44 w 239"/>
                  <a:gd name="T57" fmla="*/ 160 h 235"/>
                  <a:gd name="T58" fmla="*/ 92 w 239"/>
                  <a:gd name="T59" fmla="*/ 140 h 235"/>
                  <a:gd name="T60" fmla="*/ 141 w 239"/>
                  <a:gd name="T61" fmla="*/ 143 h 235"/>
                  <a:gd name="T62" fmla="*/ 142 w 239"/>
                  <a:gd name="T63" fmla="*/ 149 h 235"/>
                  <a:gd name="T64" fmla="*/ 66 w 239"/>
                  <a:gd name="T65" fmla="*/ 178 h 235"/>
                  <a:gd name="T66" fmla="*/ 124 w 239"/>
                  <a:gd name="T67" fmla="*/ 160 h 235"/>
                  <a:gd name="T68" fmla="*/ 37 w 239"/>
                  <a:gd name="T69" fmla="*/ 204 h 235"/>
                  <a:gd name="T70" fmla="*/ 125 w 239"/>
                  <a:gd name="T71" fmla="*/ 167 h 235"/>
                  <a:gd name="T72" fmla="*/ 37 w 239"/>
                  <a:gd name="T73" fmla="*/ 235 h 235"/>
                  <a:gd name="T74" fmla="*/ 92 w 239"/>
                  <a:gd name="T75" fmla="*/ 194 h 235"/>
                  <a:gd name="T76" fmla="*/ 66 w 239"/>
                  <a:gd name="T77" fmla="*/ 223 h 235"/>
                  <a:gd name="T78" fmla="*/ 146 w 239"/>
                  <a:gd name="T79" fmla="*/ 157 h 235"/>
                  <a:gd name="T80" fmla="*/ 162 w 239"/>
                  <a:gd name="T81" fmla="*/ 155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9"/>
                  <a:gd name="T124" fmla="*/ 0 h 235"/>
                  <a:gd name="T125" fmla="*/ 239 w 239"/>
                  <a:gd name="T126" fmla="*/ 235 h 2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9" h="235">
                    <a:moveTo>
                      <a:pt x="162" y="155"/>
                    </a:moveTo>
                    <a:cubicBezTo>
                      <a:pt x="162" y="155"/>
                      <a:pt x="210" y="127"/>
                      <a:pt x="239" y="135"/>
                    </a:cubicBezTo>
                    <a:cubicBezTo>
                      <a:pt x="239" y="135"/>
                      <a:pt x="204" y="125"/>
                      <a:pt x="183" y="138"/>
                    </a:cubicBezTo>
                    <a:cubicBezTo>
                      <a:pt x="183" y="138"/>
                      <a:pt x="201" y="125"/>
                      <a:pt x="212" y="126"/>
                    </a:cubicBezTo>
                    <a:cubicBezTo>
                      <a:pt x="212" y="126"/>
                      <a:pt x="191" y="125"/>
                      <a:pt x="183" y="13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56" y="124"/>
                      <a:pt x="156" y="124"/>
                      <a:pt x="156" y="124"/>
                    </a:cubicBezTo>
                    <a:cubicBezTo>
                      <a:pt x="156" y="124"/>
                      <a:pt x="144" y="52"/>
                      <a:pt x="170" y="19"/>
                    </a:cubicBezTo>
                    <a:cubicBezTo>
                      <a:pt x="170" y="19"/>
                      <a:pt x="154" y="31"/>
                      <a:pt x="148" y="86"/>
                    </a:cubicBezTo>
                    <a:cubicBezTo>
                      <a:pt x="148" y="86"/>
                      <a:pt x="140" y="20"/>
                      <a:pt x="157" y="0"/>
                    </a:cubicBezTo>
                    <a:cubicBezTo>
                      <a:pt x="157" y="0"/>
                      <a:pt x="138" y="25"/>
                      <a:pt x="141" y="7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16" y="47"/>
                      <a:pt x="124" y="20"/>
                    </a:cubicBezTo>
                    <a:cubicBezTo>
                      <a:pt x="124" y="20"/>
                      <a:pt x="104" y="42"/>
                      <a:pt x="147" y="119"/>
                    </a:cubicBezTo>
                    <a:cubicBezTo>
                      <a:pt x="147" y="119"/>
                      <a:pt x="100" y="76"/>
                      <a:pt x="97" y="45"/>
                    </a:cubicBezTo>
                    <a:cubicBezTo>
                      <a:pt x="97" y="45"/>
                      <a:pt x="97" y="67"/>
                      <a:pt x="113" y="91"/>
                    </a:cubicBezTo>
                    <a:cubicBezTo>
                      <a:pt x="113" y="91"/>
                      <a:pt x="71" y="35"/>
                      <a:pt x="74" y="16"/>
                    </a:cubicBezTo>
                    <a:cubicBezTo>
                      <a:pt x="74" y="16"/>
                      <a:pt x="74" y="50"/>
                      <a:pt x="101" y="85"/>
                    </a:cubicBezTo>
                    <a:cubicBezTo>
                      <a:pt x="101" y="85"/>
                      <a:pt x="68" y="65"/>
                      <a:pt x="61" y="48"/>
                    </a:cubicBezTo>
                    <a:cubicBezTo>
                      <a:pt x="61" y="48"/>
                      <a:pt x="105" y="116"/>
                      <a:pt x="138" y="136"/>
                    </a:cubicBezTo>
                    <a:cubicBezTo>
                      <a:pt x="109" y="128"/>
                      <a:pt x="109" y="128"/>
                      <a:pt x="109" y="128"/>
                    </a:cubicBezTo>
                    <a:cubicBezTo>
                      <a:pt x="109" y="128"/>
                      <a:pt x="52" y="101"/>
                      <a:pt x="36" y="99"/>
                    </a:cubicBezTo>
                    <a:cubicBezTo>
                      <a:pt x="36" y="99"/>
                      <a:pt x="74" y="115"/>
                      <a:pt x="80" y="123"/>
                    </a:cubicBezTo>
                    <a:cubicBezTo>
                      <a:pt x="80" y="123"/>
                      <a:pt x="38" y="104"/>
                      <a:pt x="6" y="111"/>
                    </a:cubicBezTo>
                    <a:cubicBezTo>
                      <a:pt x="6" y="111"/>
                      <a:pt x="44" y="106"/>
                      <a:pt x="72" y="127"/>
                    </a:cubicBezTo>
                    <a:cubicBezTo>
                      <a:pt x="72" y="127"/>
                      <a:pt x="24" y="130"/>
                      <a:pt x="0" y="148"/>
                    </a:cubicBezTo>
                    <a:cubicBezTo>
                      <a:pt x="0" y="148"/>
                      <a:pt x="53" y="127"/>
                      <a:pt x="79" y="135"/>
                    </a:cubicBezTo>
                    <a:cubicBezTo>
                      <a:pt x="79" y="135"/>
                      <a:pt x="53" y="145"/>
                      <a:pt x="44" y="160"/>
                    </a:cubicBezTo>
                    <a:cubicBezTo>
                      <a:pt x="44" y="160"/>
                      <a:pt x="59" y="139"/>
                      <a:pt x="92" y="140"/>
                    </a:cubicBezTo>
                    <a:cubicBezTo>
                      <a:pt x="141" y="143"/>
                      <a:pt x="141" y="143"/>
                      <a:pt x="141" y="143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2" y="149"/>
                      <a:pt x="70" y="174"/>
                      <a:pt x="66" y="178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0"/>
                      <a:pt x="52" y="189"/>
                      <a:pt x="37" y="204"/>
                    </a:cubicBezTo>
                    <a:cubicBezTo>
                      <a:pt x="37" y="204"/>
                      <a:pt x="110" y="165"/>
                      <a:pt x="125" y="167"/>
                    </a:cubicBezTo>
                    <a:cubicBezTo>
                      <a:pt x="125" y="167"/>
                      <a:pt x="47" y="211"/>
                      <a:pt x="37" y="235"/>
                    </a:cubicBezTo>
                    <a:cubicBezTo>
                      <a:pt x="37" y="235"/>
                      <a:pt x="80" y="195"/>
                      <a:pt x="92" y="194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146" y="157"/>
                      <a:pt x="146" y="157"/>
                      <a:pt x="146" y="157"/>
                    </a:cubicBezTo>
                    <a:lnTo>
                      <a:pt x="162" y="155"/>
                    </a:lnTo>
                    <a:close/>
                  </a:path>
                </a:pathLst>
              </a:custGeom>
              <a:solidFill>
                <a:srgbClr val="000000">
                  <a:alpha val="7882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27" name="Freeform 493"/>
              <p:cNvSpPr>
                <a:spLocks/>
              </p:cNvSpPr>
              <p:nvPr/>
            </p:nvSpPr>
            <p:spPr bwMode="auto">
              <a:xfrm>
                <a:off x="405" y="-5914"/>
                <a:ext cx="2322" cy="2275"/>
              </a:xfrm>
              <a:custGeom>
                <a:avLst/>
                <a:gdLst>
                  <a:gd name="T0" fmla="*/ 190 w 292"/>
                  <a:gd name="T1" fmla="*/ 173 h 286"/>
                  <a:gd name="T2" fmla="*/ 178 w 292"/>
                  <a:gd name="T3" fmla="*/ 190 h 286"/>
                  <a:gd name="T4" fmla="*/ 148 w 292"/>
                  <a:gd name="T5" fmla="*/ 279 h 286"/>
                  <a:gd name="T6" fmla="*/ 175 w 292"/>
                  <a:gd name="T7" fmla="*/ 181 h 286"/>
                  <a:gd name="T8" fmla="*/ 93 w 292"/>
                  <a:gd name="T9" fmla="*/ 227 h 286"/>
                  <a:gd name="T10" fmla="*/ 41 w 292"/>
                  <a:gd name="T11" fmla="*/ 286 h 286"/>
                  <a:gd name="T12" fmla="*/ 94 w 292"/>
                  <a:gd name="T13" fmla="*/ 220 h 286"/>
                  <a:gd name="T14" fmla="*/ 168 w 292"/>
                  <a:gd name="T15" fmla="*/ 174 h 286"/>
                  <a:gd name="T16" fmla="*/ 0 w 292"/>
                  <a:gd name="T17" fmla="*/ 170 h 286"/>
                  <a:gd name="T18" fmla="*/ 165 w 292"/>
                  <a:gd name="T19" fmla="*/ 162 h 286"/>
                  <a:gd name="T20" fmla="*/ 78 w 292"/>
                  <a:gd name="T21" fmla="*/ 19 h 286"/>
                  <a:gd name="T22" fmla="*/ 177 w 292"/>
                  <a:gd name="T23" fmla="*/ 153 h 286"/>
                  <a:gd name="T24" fmla="*/ 182 w 292"/>
                  <a:gd name="T25" fmla="*/ 0 h 286"/>
                  <a:gd name="T26" fmla="*/ 190 w 292"/>
                  <a:gd name="T27" fmla="*/ 163 h 286"/>
                  <a:gd name="T28" fmla="*/ 292 w 292"/>
                  <a:gd name="T29" fmla="*/ 147 h 286"/>
                  <a:gd name="T30" fmla="*/ 190 w 292"/>
                  <a:gd name="T31" fmla="*/ 173 h 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2"/>
                  <a:gd name="T49" fmla="*/ 0 h 286"/>
                  <a:gd name="T50" fmla="*/ 292 w 292"/>
                  <a:gd name="T51" fmla="*/ 286 h 2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2" h="286">
                    <a:moveTo>
                      <a:pt x="190" y="173"/>
                    </a:moveTo>
                    <a:cubicBezTo>
                      <a:pt x="178" y="190"/>
                      <a:pt x="178" y="190"/>
                      <a:pt x="178" y="190"/>
                    </a:cubicBezTo>
                    <a:cubicBezTo>
                      <a:pt x="178" y="190"/>
                      <a:pt x="127" y="233"/>
                      <a:pt x="148" y="279"/>
                    </a:cubicBezTo>
                    <a:cubicBezTo>
                      <a:pt x="148" y="279"/>
                      <a:pt x="117" y="230"/>
                      <a:pt x="175" y="181"/>
                    </a:cubicBezTo>
                    <a:cubicBezTo>
                      <a:pt x="175" y="181"/>
                      <a:pt x="97" y="224"/>
                      <a:pt x="93" y="227"/>
                    </a:cubicBezTo>
                    <a:cubicBezTo>
                      <a:pt x="89" y="230"/>
                      <a:pt x="42" y="252"/>
                      <a:pt x="41" y="286"/>
                    </a:cubicBezTo>
                    <a:cubicBezTo>
                      <a:pt x="41" y="286"/>
                      <a:pt x="32" y="254"/>
                      <a:pt x="94" y="220"/>
                    </a:cubicBezTo>
                    <a:cubicBezTo>
                      <a:pt x="156" y="185"/>
                      <a:pt x="167" y="178"/>
                      <a:pt x="168" y="174"/>
                    </a:cubicBezTo>
                    <a:cubicBezTo>
                      <a:pt x="168" y="174"/>
                      <a:pt x="60" y="127"/>
                      <a:pt x="0" y="170"/>
                    </a:cubicBezTo>
                    <a:cubicBezTo>
                      <a:pt x="0" y="170"/>
                      <a:pt x="47" y="122"/>
                      <a:pt x="165" y="162"/>
                    </a:cubicBezTo>
                    <a:cubicBezTo>
                      <a:pt x="165" y="162"/>
                      <a:pt x="75" y="76"/>
                      <a:pt x="78" y="19"/>
                    </a:cubicBezTo>
                    <a:cubicBezTo>
                      <a:pt x="78" y="19"/>
                      <a:pt x="83" y="87"/>
                      <a:pt x="177" y="153"/>
                    </a:cubicBezTo>
                    <a:cubicBezTo>
                      <a:pt x="177" y="153"/>
                      <a:pt x="125" y="69"/>
                      <a:pt x="182" y="0"/>
                    </a:cubicBezTo>
                    <a:cubicBezTo>
                      <a:pt x="182" y="0"/>
                      <a:pt x="129" y="66"/>
                      <a:pt x="190" y="163"/>
                    </a:cubicBezTo>
                    <a:cubicBezTo>
                      <a:pt x="190" y="163"/>
                      <a:pt x="231" y="96"/>
                      <a:pt x="292" y="147"/>
                    </a:cubicBezTo>
                    <a:cubicBezTo>
                      <a:pt x="292" y="147"/>
                      <a:pt x="235" y="99"/>
                      <a:pt x="190" y="173"/>
                    </a:cubicBezTo>
                    <a:close/>
                  </a:path>
                </a:pathLst>
              </a:custGeom>
              <a:solidFill>
                <a:srgbClr val="000000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28" name="Freeform 494"/>
              <p:cNvSpPr>
                <a:spLocks/>
              </p:cNvSpPr>
              <p:nvPr/>
            </p:nvSpPr>
            <p:spPr bwMode="auto">
              <a:xfrm>
                <a:off x="8" y="-4564"/>
                <a:ext cx="651" cy="401"/>
              </a:xfrm>
              <a:custGeom>
                <a:avLst/>
                <a:gdLst>
                  <a:gd name="T0" fmla="*/ 0 w 82"/>
                  <a:gd name="T1" fmla="*/ 47 h 50"/>
                  <a:gd name="T2" fmla="*/ 50 w 82"/>
                  <a:gd name="T3" fmla="*/ 0 h 50"/>
                  <a:gd name="T4" fmla="*/ 29 w 82"/>
                  <a:gd name="T5" fmla="*/ 30 h 50"/>
                  <a:gd name="T6" fmla="*/ 62 w 82"/>
                  <a:gd name="T7" fmla="*/ 13 h 50"/>
                  <a:gd name="T8" fmla="*/ 41 w 82"/>
                  <a:gd name="T9" fmla="*/ 29 h 50"/>
                  <a:gd name="T10" fmla="*/ 60 w 82"/>
                  <a:gd name="T11" fmla="*/ 29 h 50"/>
                  <a:gd name="T12" fmla="*/ 47 w 82"/>
                  <a:gd name="T13" fmla="*/ 35 h 50"/>
                  <a:gd name="T14" fmla="*/ 82 w 82"/>
                  <a:gd name="T15" fmla="*/ 50 h 50"/>
                  <a:gd name="T16" fmla="*/ 29 w 82"/>
                  <a:gd name="T17" fmla="*/ 43 h 50"/>
                  <a:gd name="T18" fmla="*/ 0 w 82"/>
                  <a:gd name="T19" fmla="*/ 47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2"/>
                  <a:gd name="T31" fmla="*/ 0 h 50"/>
                  <a:gd name="T32" fmla="*/ 82 w 82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2" h="50">
                    <a:moveTo>
                      <a:pt x="0" y="47"/>
                    </a:moveTo>
                    <a:cubicBezTo>
                      <a:pt x="0" y="47"/>
                      <a:pt x="33" y="11"/>
                      <a:pt x="50" y="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54" y="12"/>
                      <a:pt x="62" y="13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55" y="48"/>
                      <a:pt x="82" y="50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3"/>
                      <a:pt x="3" y="42"/>
                      <a:pt x="0" y="47"/>
                    </a:cubicBezTo>
                    <a:close/>
                  </a:path>
                </a:pathLst>
              </a:custGeom>
              <a:solidFill>
                <a:srgbClr val="000000">
                  <a:alpha val="5098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929" name="Group 495"/>
              <p:cNvGrpSpPr>
                <a:grpSpLocks/>
              </p:cNvGrpSpPr>
              <p:nvPr/>
            </p:nvGrpSpPr>
            <p:grpSpPr bwMode="auto">
              <a:xfrm>
                <a:off x="580" y="-6168"/>
                <a:ext cx="1353" cy="1548"/>
                <a:chOff x="580" y="-6168"/>
                <a:chExt cx="1353" cy="1548"/>
              </a:xfrm>
            </p:grpSpPr>
            <p:sp>
              <p:nvSpPr>
                <p:cNvPr id="1943" name="Freeform 496"/>
                <p:cNvSpPr>
                  <a:spLocks/>
                </p:cNvSpPr>
                <p:nvPr/>
              </p:nvSpPr>
              <p:spPr bwMode="auto">
                <a:xfrm>
                  <a:off x="580" y="-6168"/>
                  <a:ext cx="1353" cy="1548"/>
                </a:xfrm>
                <a:custGeom>
                  <a:avLst/>
                  <a:gdLst>
                    <a:gd name="T0" fmla="*/ 70 w 170"/>
                    <a:gd name="T1" fmla="*/ 0 h 195"/>
                    <a:gd name="T2" fmla="*/ 94 w 170"/>
                    <a:gd name="T3" fmla="*/ 38 h 195"/>
                    <a:gd name="T4" fmla="*/ 154 w 170"/>
                    <a:gd name="T5" fmla="*/ 182 h 195"/>
                    <a:gd name="T6" fmla="*/ 170 w 170"/>
                    <a:gd name="T7" fmla="*/ 195 h 195"/>
                    <a:gd name="T8" fmla="*/ 37 w 170"/>
                    <a:gd name="T9" fmla="*/ 101 h 195"/>
                    <a:gd name="T10" fmla="*/ 51 w 170"/>
                    <a:gd name="T11" fmla="*/ 15 h 195"/>
                    <a:gd name="T12" fmla="*/ 70 w 17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0"/>
                    <a:gd name="T22" fmla="*/ 0 h 195"/>
                    <a:gd name="T23" fmla="*/ 170 w 170"/>
                    <a:gd name="T24" fmla="*/ 195 h 19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0" h="195">
                      <a:moveTo>
                        <a:pt x="70" y="0"/>
                      </a:moveTo>
                      <a:cubicBezTo>
                        <a:pt x="70" y="0"/>
                        <a:pt x="81" y="21"/>
                        <a:pt x="94" y="38"/>
                      </a:cubicBezTo>
                      <a:cubicBezTo>
                        <a:pt x="107" y="54"/>
                        <a:pt x="154" y="144"/>
                        <a:pt x="154" y="182"/>
                      </a:cubicBezTo>
                      <a:cubicBezTo>
                        <a:pt x="170" y="195"/>
                        <a:pt x="170" y="195"/>
                        <a:pt x="170" y="195"/>
                      </a:cubicBezTo>
                      <a:cubicBezTo>
                        <a:pt x="170" y="195"/>
                        <a:pt x="73" y="166"/>
                        <a:pt x="37" y="101"/>
                      </a:cubicBezTo>
                      <a:cubicBezTo>
                        <a:pt x="0" y="36"/>
                        <a:pt x="39" y="13"/>
                        <a:pt x="51" y="15"/>
                      </a:cubicBezTo>
                      <a:cubicBezTo>
                        <a:pt x="63" y="16"/>
                        <a:pt x="7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44" name="Freeform 497"/>
                <p:cNvSpPr>
                  <a:spLocks/>
                </p:cNvSpPr>
                <p:nvPr/>
              </p:nvSpPr>
              <p:spPr bwMode="auto">
                <a:xfrm>
                  <a:off x="881" y="-6152"/>
                  <a:ext cx="246" cy="246"/>
                </a:xfrm>
                <a:custGeom>
                  <a:avLst/>
                  <a:gdLst>
                    <a:gd name="T0" fmla="*/ 31 w 31"/>
                    <a:gd name="T1" fmla="*/ 0 h 31"/>
                    <a:gd name="T2" fmla="*/ 17 w 31"/>
                    <a:gd name="T3" fmla="*/ 31 h 31"/>
                    <a:gd name="T4" fmla="*/ 0 w 31"/>
                    <a:gd name="T5" fmla="*/ 17 h 31"/>
                    <a:gd name="T6" fmla="*/ 19 w 31"/>
                    <a:gd name="T7" fmla="*/ 12 h 31"/>
                    <a:gd name="T8" fmla="*/ 31 w 31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31"/>
                    <a:gd name="T17" fmla="*/ 31 w 31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31">
                      <a:moveTo>
                        <a:pt x="31" y="0"/>
                      </a:moveTo>
                      <a:cubicBezTo>
                        <a:pt x="31" y="0"/>
                        <a:pt x="29" y="22"/>
                        <a:pt x="17" y="31"/>
                      </a:cubicBezTo>
                      <a:cubicBezTo>
                        <a:pt x="17" y="31"/>
                        <a:pt x="29" y="3"/>
                        <a:pt x="0" y="17"/>
                      </a:cubicBezTo>
                      <a:cubicBezTo>
                        <a:pt x="0" y="17"/>
                        <a:pt x="10" y="13"/>
                        <a:pt x="19" y="12"/>
                      </a:cubicBezTo>
                      <a:cubicBezTo>
                        <a:pt x="29" y="11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30" name="Group 498"/>
              <p:cNvGrpSpPr>
                <a:grpSpLocks/>
              </p:cNvGrpSpPr>
              <p:nvPr/>
            </p:nvGrpSpPr>
            <p:grpSpPr bwMode="auto">
              <a:xfrm>
                <a:off x="524" y="-4540"/>
                <a:ext cx="1393" cy="1568"/>
                <a:chOff x="524" y="-4540"/>
                <a:chExt cx="1393" cy="1568"/>
              </a:xfrm>
            </p:grpSpPr>
            <p:sp>
              <p:nvSpPr>
                <p:cNvPr id="1941" name="Freeform 499"/>
                <p:cNvSpPr>
                  <a:spLocks/>
                </p:cNvSpPr>
                <p:nvPr/>
              </p:nvSpPr>
              <p:spPr bwMode="auto">
                <a:xfrm>
                  <a:off x="524" y="-4540"/>
                  <a:ext cx="1393" cy="1568"/>
                </a:xfrm>
                <a:custGeom>
                  <a:avLst/>
                  <a:gdLst>
                    <a:gd name="T0" fmla="*/ 150 w 175"/>
                    <a:gd name="T1" fmla="*/ 0 h 197"/>
                    <a:gd name="T2" fmla="*/ 78 w 175"/>
                    <a:gd name="T3" fmla="*/ 24 h 197"/>
                    <a:gd name="T4" fmla="*/ 20 w 175"/>
                    <a:gd name="T5" fmla="*/ 69 h 197"/>
                    <a:gd name="T6" fmla="*/ 54 w 175"/>
                    <a:gd name="T7" fmla="*/ 197 h 197"/>
                    <a:gd name="T8" fmla="*/ 52 w 175"/>
                    <a:gd name="T9" fmla="*/ 183 h 197"/>
                    <a:gd name="T10" fmla="*/ 45 w 175"/>
                    <a:gd name="T11" fmla="*/ 125 h 197"/>
                    <a:gd name="T12" fmla="*/ 97 w 175"/>
                    <a:gd name="T13" fmla="*/ 80 h 197"/>
                    <a:gd name="T14" fmla="*/ 150 w 175"/>
                    <a:gd name="T15" fmla="*/ 0 h 1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197"/>
                    <a:gd name="T26" fmla="*/ 175 w 175"/>
                    <a:gd name="T27" fmla="*/ 197 h 1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197">
                      <a:moveTo>
                        <a:pt x="150" y="0"/>
                      </a:moveTo>
                      <a:cubicBezTo>
                        <a:pt x="78" y="24"/>
                        <a:pt x="78" y="24"/>
                        <a:pt x="78" y="24"/>
                      </a:cubicBezTo>
                      <a:cubicBezTo>
                        <a:pt x="78" y="24"/>
                        <a:pt x="33" y="43"/>
                        <a:pt x="20" y="69"/>
                      </a:cubicBezTo>
                      <a:cubicBezTo>
                        <a:pt x="7" y="95"/>
                        <a:pt x="0" y="190"/>
                        <a:pt x="54" y="197"/>
                      </a:cubicBezTo>
                      <a:cubicBezTo>
                        <a:pt x="54" y="197"/>
                        <a:pt x="59" y="192"/>
                        <a:pt x="52" y="183"/>
                      </a:cubicBezTo>
                      <a:cubicBezTo>
                        <a:pt x="45" y="174"/>
                        <a:pt x="35" y="144"/>
                        <a:pt x="45" y="125"/>
                      </a:cubicBezTo>
                      <a:cubicBezTo>
                        <a:pt x="56" y="106"/>
                        <a:pt x="85" y="104"/>
                        <a:pt x="97" y="80"/>
                      </a:cubicBezTo>
                      <a:cubicBezTo>
                        <a:pt x="109" y="56"/>
                        <a:pt x="175" y="3"/>
                        <a:pt x="15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42" name="Freeform 500"/>
                <p:cNvSpPr>
                  <a:spLocks/>
                </p:cNvSpPr>
                <p:nvPr/>
              </p:nvSpPr>
              <p:spPr bwMode="auto">
                <a:xfrm>
                  <a:off x="675" y="-3520"/>
                  <a:ext cx="317" cy="548"/>
                </a:xfrm>
                <a:custGeom>
                  <a:avLst/>
                  <a:gdLst>
                    <a:gd name="T0" fmla="*/ 6 w 40"/>
                    <a:gd name="T1" fmla="*/ 0 h 69"/>
                    <a:gd name="T2" fmla="*/ 35 w 40"/>
                    <a:gd name="T3" fmla="*/ 69 h 69"/>
                    <a:gd name="T4" fmla="*/ 35 w 40"/>
                    <a:gd name="T5" fmla="*/ 57 h 69"/>
                    <a:gd name="T6" fmla="*/ 22 w 40"/>
                    <a:gd name="T7" fmla="*/ 17 h 69"/>
                    <a:gd name="T8" fmla="*/ 27 w 40"/>
                    <a:gd name="T9" fmla="*/ 51 h 69"/>
                    <a:gd name="T10" fmla="*/ 6 w 40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69"/>
                    <a:gd name="T20" fmla="*/ 40 w 40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69">
                      <a:moveTo>
                        <a:pt x="6" y="0"/>
                      </a:moveTo>
                      <a:cubicBezTo>
                        <a:pt x="6" y="0"/>
                        <a:pt x="0" y="41"/>
                        <a:pt x="35" y="69"/>
                      </a:cubicBezTo>
                      <a:cubicBezTo>
                        <a:pt x="35" y="69"/>
                        <a:pt x="40" y="65"/>
                        <a:pt x="35" y="57"/>
                      </a:cubicBezTo>
                      <a:cubicBezTo>
                        <a:pt x="30" y="50"/>
                        <a:pt x="22" y="37"/>
                        <a:pt x="22" y="17"/>
                      </a:cubicBezTo>
                      <a:cubicBezTo>
                        <a:pt x="22" y="17"/>
                        <a:pt x="18" y="33"/>
                        <a:pt x="27" y="51"/>
                      </a:cubicBezTo>
                      <a:cubicBezTo>
                        <a:pt x="27" y="51"/>
                        <a:pt x="7" y="36"/>
                        <a:pt x="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31" name="Group 501"/>
              <p:cNvGrpSpPr>
                <a:grpSpLocks/>
              </p:cNvGrpSpPr>
              <p:nvPr/>
            </p:nvGrpSpPr>
            <p:grpSpPr bwMode="auto">
              <a:xfrm>
                <a:off x="1080" y="-4516"/>
                <a:ext cx="925" cy="1528"/>
                <a:chOff x="1080" y="-4516"/>
                <a:chExt cx="925" cy="1528"/>
              </a:xfrm>
            </p:grpSpPr>
            <p:sp>
              <p:nvSpPr>
                <p:cNvPr id="1939" name="Freeform 502"/>
                <p:cNvSpPr>
                  <a:spLocks/>
                </p:cNvSpPr>
                <p:nvPr/>
              </p:nvSpPr>
              <p:spPr bwMode="auto">
                <a:xfrm>
                  <a:off x="1080" y="-4516"/>
                  <a:ext cx="925" cy="1528"/>
                </a:xfrm>
                <a:custGeom>
                  <a:avLst/>
                  <a:gdLst>
                    <a:gd name="T0" fmla="*/ 92 w 116"/>
                    <a:gd name="T1" fmla="*/ 6 h 192"/>
                    <a:gd name="T2" fmla="*/ 107 w 116"/>
                    <a:gd name="T3" fmla="*/ 38 h 192"/>
                    <a:gd name="T4" fmla="*/ 94 w 116"/>
                    <a:gd name="T5" fmla="*/ 112 h 192"/>
                    <a:gd name="T6" fmla="*/ 102 w 116"/>
                    <a:gd name="T7" fmla="*/ 181 h 192"/>
                    <a:gd name="T8" fmla="*/ 78 w 116"/>
                    <a:gd name="T9" fmla="*/ 166 h 192"/>
                    <a:gd name="T10" fmla="*/ 47 w 116"/>
                    <a:gd name="T11" fmla="*/ 134 h 192"/>
                    <a:gd name="T12" fmla="*/ 51 w 116"/>
                    <a:gd name="T13" fmla="*/ 31 h 192"/>
                    <a:gd name="T14" fmla="*/ 92 w 116"/>
                    <a:gd name="T15" fmla="*/ 6 h 1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6"/>
                    <a:gd name="T25" fmla="*/ 0 h 192"/>
                    <a:gd name="T26" fmla="*/ 116 w 116"/>
                    <a:gd name="T27" fmla="*/ 192 h 1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6" h="192">
                      <a:moveTo>
                        <a:pt x="92" y="6"/>
                      </a:moveTo>
                      <a:cubicBezTo>
                        <a:pt x="92" y="6"/>
                        <a:pt x="110" y="18"/>
                        <a:pt x="107" y="38"/>
                      </a:cubicBezTo>
                      <a:cubicBezTo>
                        <a:pt x="105" y="58"/>
                        <a:pt x="92" y="102"/>
                        <a:pt x="94" y="112"/>
                      </a:cubicBezTo>
                      <a:cubicBezTo>
                        <a:pt x="97" y="122"/>
                        <a:pt x="116" y="169"/>
                        <a:pt x="102" y="181"/>
                      </a:cubicBezTo>
                      <a:cubicBezTo>
                        <a:pt x="87" y="192"/>
                        <a:pt x="78" y="166"/>
                        <a:pt x="78" y="166"/>
                      </a:cubicBezTo>
                      <a:cubicBezTo>
                        <a:pt x="78" y="166"/>
                        <a:pt x="64" y="144"/>
                        <a:pt x="47" y="134"/>
                      </a:cubicBezTo>
                      <a:cubicBezTo>
                        <a:pt x="29" y="123"/>
                        <a:pt x="0" y="71"/>
                        <a:pt x="51" y="31"/>
                      </a:cubicBezTo>
                      <a:cubicBezTo>
                        <a:pt x="51" y="31"/>
                        <a:pt x="87" y="0"/>
                        <a:pt x="92" y="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40" name="Freeform 503"/>
                <p:cNvSpPr>
                  <a:spLocks/>
                </p:cNvSpPr>
                <p:nvPr/>
              </p:nvSpPr>
              <p:spPr bwMode="auto">
                <a:xfrm>
                  <a:off x="1469" y="-3726"/>
                  <a:ext cx="393" cy="667"/>
                </a:xfrm>
                <a:custGeom>
                  <a:avLst/>
                  <a:gdLst>
                    <a:gd name="T0" fmla="*/ 0 w 49"/>
                    <a:gd name="T1" fmla="*/ 0 h 84"/>
                    <a:gd name="T2" fmla="*/ 20 w 49"/>
                    <a:gd name="T3" fmla="*/ 34 h 84"/>
                    <a:gd name="T4" fmla="*/ 47 w 49"/>
                    <a:gd name="T5" fmla="*/ 84 h 84"/>
                    <a:gd name="T6" fmla="*/ 41 w 49"/>
                    <a:gd name="T7" fmla="*/ 83 h 84"/>
                    <a:gd name="T8" fmla="*/ 21 w 49"/>
                    <a:gd name="T9" fmla="*/ 41 h 84"/>
                    <a:gd name="T10" fmla="*/ 0 w 49"/>
                    <a:gd name="T11" fmla="*/ 0 h 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84"/>
                    <a:gd name="T20" fmla="*/ 49 w 49"/>
                    <a:gd name="T21" fmla="*/ 84 h 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84">
                      <a:moveTo>
                        <a:pt x="0" y="0"/>
                      </a:moveTo>
                      <a:cubicBezTo>
                        <a:pt x="0" y="0"/>
                        <a:pt x="6" y="22"/>
                        <a:pt x="20" y="34"/>
                      </a:cubicBezTo>
                      <a:cubicBezTo>
                        <a:pt x="34" y="46"/>
                        <a:pt x="49" y="73"/>
                        <a:pt x="47" y="84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83"/>
                        <a:pt x="39" y="64"/>
                        <a:pt x="21" y="41"/>
                      </a:cubicBezTo>
                      <a:cubicBezTo>
                        <a:pt x="4" y="19"/>
                        <a:pt x="2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117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32" name="Group 504"/>
              <p:cNvGrpSpPr>
                <a:grpSpLocks/>
              </p:cNvGrpSpPr>
              <p:nvPr/>
            </p:nvGrpSpPr>
            <p:grpSpPr bwMode="auto">
              <a:xfrm>
                <a:off x="1854" y="-5120"/>
                <a:ext cx="1445" cy="798"/>
                <a:chOff x="1854" y="-5120"/>
                <a:chExt cx="1445" cy="798"/>
              </a:xfrm>
            </p:grpSpPr>
            <p:sp>
              <p:nvSpPr>
                <p:cNvPr id="1936" name="Freeform 505"/>
                <p:cNvSpPr>
                  <a:spLocks/>
                </p:cNvSpPr>
                <p:nvPr/>
              </p:nvSpPr>
              <p:spPr bwMode="auto">
                <a:xfrm>
                  <a:off x="1854" y="-5120"/>
                  <a:ext cx="1445" cy="798"/>
                </a:xfrm>
                <a:custGeom>
                  <a:avLst/>
                  <a:gdLst>
                    <a:gd name="T0" fmla="*/ 5 w 182"/>
                    <a:gd name="T1" fmla="*/ 76 h 100"/>
                    <a:gd name="T2" fmla="*/ 29 w 182"/>
                    <a:gd name="T3" fmla="*/ 97 h 100"/>
                    <a:gd name="T4" fmla="*/ 127 w 182"/>
                    <a:gd name="T5" fmla="*/ 81 h 100"/>
                    <a:gd name="T6" fmla="*/ 168 w 182"/>
                    <a:gd name="T7" fmla="*/ 69 h 100"/>
                    <a:gd name="T8" fmla="*/ 58 w 182"/>
                    <a:gd name="T9" fmla="*/ 5 h 100"/>
                    <a:gd name="T10" fmla="*/ 5 w 182"/>
                    <a:gd name="T11" fmla="*/ 76 h 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2"/>
                    <a:gd name="T19" fmla="*/ 0 h 100"/>
                    <a:gd name="T20" fmla="*/ 182 w 182"/>
                    <a:gd name="T21" fmla="*/ 100 h 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2" h="100">
                      <a:moveTo>
                        <a:pt x="5" y="76"/>
                      </a:moveTo>
                      <a:cubicBezTo>
                        <a:pt x="5" y="76"/>
                        <a:pt x="9" y="100"/>
                        <a:pt x="29" y="97"/>
                      </a:cubicBezTo>
                      <a:cubicBezTo>
                        <a:pt x="48" y="95"/>
                        <a:pt x="87" y="76"/>
                        <a:pt x="127" y="81"/>
                      </a:cubicBezTo>
                      <a:cubicBezTo>
                        <a:pt x="167" y="85"/>
                        <a:pt x="182" y="86"/>
                        <a:pt x="168" y="69"/>
                      </a:cubicBezTo>
                      <a:cubicBezTo>
                        <a:pt x="154" y="51"/>
                        <a:pt x="84" y="0"/>
                        <a:pt x="58" y="5"/>
                      </a:cubicBezTo>
                      <a:cubicBezTo>
                        <a:pt x="33" y="9"/>
                        <a:pt x="0" y="43"/>
                        <a:pt x="5" y="7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37" name="Freeform 506"/>
                <p:cNvSpPr>
                  <a:spLocks/>
                </p:cNvSpPr>
                <p:nvPr/>
              </p:nvSpPr>
              <p:spPr bwMode="auto">
                <a:xfrm>
                  <a:off x="2656" y="-4683"/>
                  <a:ext cx="572" cy="230"/>
                </a:xfrm>
                <a:custGeom>
                  <a:avLst/>
                  <a:gdLst>
                    <a:gd name="T0" fmla="*/ 22 w 72"/>
                    <a:gd name="T1" fmla="*/ 0 h 29"/>
                    <a:gd name="T2" fmla="*/ 72 w 72"/>
                    <a:gd name="T3" fmla="*/ 23 h 29"/>
                    <a:gd name="T4" fmla="*/ 62 w 72"/>
                    <a:gd name="T5" fmla="*/ 29 h 29"/>
                    <a:gd name="T6" fmla="*/ 26 w 72"/>
                    <a:gd name="T7" fmla="*/ 26 h 29"/>
                    <a:gd name="T8" fmla="*/ 54 w 72"/>
                    <a:gd name="T9" fmla="*/ 23 h 29"/>
                    <a:gd name="T10" fmla="*/ 0 w 72"/>
                    <a:gd name="T11" fmla="*/ 9 h 29"/>
                    <a:gd name="T12" fmla="*/ 52 w 72"/>
                    <a:gd name="T13" fmla="*/ 18 h 29"/>
                    <a:gd name="T14" fmla="*/ 22 w 72"/>
                    <a:gd name="T15" fmla="*/ 0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2"/>
                    <a:gd name="T25" fmla="*/ 0 h 29"/>
                    <a:gd name="T26" fmla="*/ 72 w 72"/>
                    <a:gd name="T27" fmla="*/ 29 h 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2" h="29">
                      <a:moveTo>
                        <a:pt x="22" y="0"/>
                      </a:moveTo>
                      <a:cubicBezTo>
                        <a:pt x="22" y="0"/>
                        <a:pt x="60" y="19"/>
                        <a:pt x="72" y="23"/>
                      </a:cubicBezTo>
                      <a:cubicBezTo>
                        <a:pt x="72" y="23"/>
                        <a:pt x="69" y="29"/>
                        <a:pt x="62" y="29"/>
                      </a:cubicBezTo>
                      <a:cubicBezTo>
                        <a:pt x="54" y="28"/>
                        <a:pt x="26" y="26"/>
                        <a:pt x="26" y="26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13" y="14"/>
                        <a:pt x="0" y="9"/>
                      </a:cubicBezTo>
                      <a:cubicBezTo>
                        <a:pt x="0" y="9"/>
                        <a:pt x="48" y="21"/>
                        <a:pt x="52" y="1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38" name="Freeform 507"/>
                <p:cNvSpPr>
                  <a:spLocks/>
                </p:cNvSpPr>
                <p:nvPr/>
              </p:nvSpPr>
              <p:spPr bwMode="auto">
                <a:xfrm>
                  <a:off x="2696" y="-4858"/>
                  <a:ext cx="309" cy="207"/>
                </a:xfrm>
                <a:custGeom>
                  <a:avLst/>
                  <a:gdLst>
                    <a:gd name="T0" fmla="*/ 0 w 39"/>
                    <a:gd name="T1" fmla="*/ 0 h 26"/>
                    <a:gd name="T2" fmla="*/ 39 w 39"/>
                    <a:gd name="T3" fmla="*/ 26 h 26"/>
                    <a:gd name="T4" fmla="*/ 0 w 39"/>
                    <a:gd name="T5" fmla="*/ 0 h 26"/>
                    <a:gd name="T6" fmla="*/ 0 60000 65536"/>
                    <a:gd name="T7" fmla="*/ 0 60000 65536"/>
                    <a:gd name="T8" fmla="*/ 0 60000 65536"/>
                    <a:gd name="T9" fmla="*/ 0 w 39"/>
                    <a:gd name="T10" fmla="*/ 0 h 26"/>
                    <a:gd name="T11" fmla="*/ 39 w 39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" h="26">
                      <a:moveTo>
                        <a:pt x="0" y="0"/>
                      </a:moveTo>
                      <a:cubicBezTo>
                        <a:pt x="0" y="0"/>
                        <a:pt x="31" y="25"/>
                        <a:pt x="39" y="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33" name="Group 508"/>
              <p:cNvGrpSpPr>
                <a:grpSpLocks/>
              </p:cNvGrpSpPr>
              <p:nvPr/>
            </p:nvGrpSpPr>
            <p:grpSpPr bwMode="auto">
              <a:xfrm>
                <a:off x="1016" y="-6549"/>
                <a:ext cx="1481" cy="1929"/>
                <a:chOff x="1016" y="-6549"/>
                <a:chExt cx="1481" cy="1929"/>
              </a:xfrm>
            </p:grpSpPr>
            <p:sp>
              <p:nvSpPr>
                <p:cNvPr id="1934" name="Freeform 509"/>
                <p:cNvSpPr>
                  <a:spLocks/>
                </p:cNvSpPr>
                <p:nvPr/>
              </p:nvSpPr>
              <p:spPr bwMode="auto">
                <a:xfrm>
                  <a:off x="1016" y="-6533"/>
                  <a:ext cx="1481" cy="1913"/>
                </a:xfrm>
                <a:custGeom>
                  <a:avLst/>
                  <a:gdLst>
                    <a:gd name="T0" fmla="*/ 110 w 186"/>
                    <a:gd name="T1" fmla="*/ 241 h 241"/>
                    <a:gd name="T2" fmla="*/ 116 w 186"/>
                    <a:gd name="T3" fmla="*/ 195 h 241"/>
                    <a:gd name="T4" fmla="*/ 138 w 186"/>
                    <a:gd name="T5" fmla="*/ 105 h 241"/>
                    <a:gd name="T6" fmla="*/ 160 w 186"/>
                    <a:gd name="T7" fmla="*/ 48 h 241"/>
                    <a:gd name="T8" fmla="*/ 171 w 186"/>
                    <a:gd name="T9" fmla="*/ 2 h 241"/>
                    <a:gd name="T10" fmla="*/ 137 w 186"/>
                    <a:gd name="T11" fmla="*/ 22 h 241"/>
                    <a:gd name="T12" fmla="*/ 97 w 186"/>
                    <a:gd name="T13" fmla="*/ 53 h 241"/>
                    <a:gd name="T14" fmla="*/ 110 w 186"/>
                    <a:gd name="T15" fmla="*/ 241 h 2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86"/>
                    <a:gd name="T25" fmla="*/ 0 h 241"/>
                    <a:gd name="T26" fmla="*/ 186 w 186"/>
                    <a:gd name="T27" fmla="*/ 241 h 24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86" h="241">
                      <a:moveTo>
                        <a:pt x="110" y="241"/>
                      </a:moveTo>
                      <a:cubicBezTo>
                        <a:pt x="110" y="241"/>
                        <a:pt x="106" y="218"/>
                        <a:pt x="116" y="195"/>
                      </a:cubicBezTo>
                      <a:cubicBezTo>
                        <a:pt x="125" y="171"/>
                        <a:pt x="136" y="123"/>
                        <a:pt x="138" y="105"/>
                      </a:cubicBezTo>
                      <a:cubicBezTo>
                        <a:pt x="140" y="88"/>
                        <a:pt x="160" y="48"/>
                        <a:pt x="160" y="48"/>
                      </a:cubicBezTo>
                      <a:cubicBezTo>
                        <a:pt x="160" y="48"/>
                        <a:pt x="186" y="3"/>
                        <a:pt x="171" y="2"/>
                      </a:cubicBezTo>
                      <a:cubicBezTo>
                        <a:pt x="155" y="0"/>
                        <a:pt x="137" y="22"/>
                        <a:pt x="137" y="22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7" y="53"/>
                        <a:pt x="0" y="123"/>
                        <a:pt x="110" y="241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35" name="Freeform 510"/>
                <p:cNvSpPr>
                  <a:spLocks/>
                </p:cNvSpPr>
                <p:nvPr/>
              </p:nvSpPr>
              <p:spPr bwMode="auto">
                <a:xfrm>
                  <a:off x="1894" y="-6549"/>
                  <a:ext cx="500" cy="572"/>
                </a:xfrm>
                <a:custGeom>
                  <a:avLst/>
                  <a:gdLst>
                    <a:gd name="T0" fmla="*/ 63 w 63"/>
                    <a:gd name="T1" fmla="*/ 4 h 72"/>
                    <a:gd name="T2" fmla="*/ 26 w 63"/>
                    <a:gd name="T3" fmla="*/ 44 h 72"/>
                    <a:gd name="T4" fmla="*/ 0 w 63"/>
                    <a:gd name="T5" fmla="*/ 72 h 72"/>
                    <a:gd name="T6" fmla="*/ 34 w 63"/>
                    <a:gd name="T7" fmla="*/ 31 h 72"/>
                    <a:gd name="T8" fmla="*/ 47 w 63"/>
                    <a:gd name="T9" fmla="*/ 13 h 72"/>
                    <a:gd name="T10" fmla="*/ 19 w 63"/>
                    <a:gd name="T11" fmla="*/ 40 h 72"/>
                    <a:gd name="T12" fmla="*/ 34 w 63"/>
                    <a:gd name="T13" fmla="*/ 20 h 72"/>
                    <a:gd name="T14" fmla="*/ 63 w 63"/>
                    <a:gd name="T15" fmla="*/ 4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3"/>
                    <a:gd name="T25" fmla="*/ 0 h 72"/>
                    <a:gd name="T26" fmla="*/ 63 w 63"/>
                    <a:gd name="T27" fmla="*/ 72 h 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3" h="72">
                      <a:moveTo>
                        <a:pt x="63" y="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25" y="35"/>
                        <a:pt x="19" y="40"/>
                      </a:cubicBezTo>
                      <a:cubicBezTo>
                        <a:pt x="19" y="40"/>
                        <a:pt x="30" y="27"/>
                        <a:pt x="34" y="20"/>
                      </a:cubicBezTo>
                      <a:cubicBezTo>
                        <a:pt x="39" y="12"/>
                        <a:pt x="53" y="0"/>
                        <a:pt x="63" y="4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34" name="Group 511"/>
            <p:cNvGrpSpPr>
              <a:grpSpLocks/>
            </p:cNvGrpSpPr>
            <p:nvPr/>
          </p:nvGrpSpPr>
          <p:grpSpPr bwMode="auto">
            <a:xfrm rot="3240487">
              <a:off x="845" y="1299"/>
              <a:ext cx="293" cy="317"/>
              <a:chOff x="0" y="-6549"/>
              <a:chExt cx="3299" cy="3577"/>
            </a:xfrm>
          </p:grpSpPr>
          <p:sp>
            <p:nvSpPr>
              <p:cNvPr id="1905" name="Freeform 512"/>
              <p:cNvSpPr>
                <a:spLocks/>
              </p:cNvSpPr>
              <p:nvPr/>
            </p:nvSpPr>
            <p:spPr bwMode="auto">
              <a:xfrm>
                <a:off x="0" y="-5120"/>
                <a:ext cx="1727" cy="1036"/>
              </a:xfrm>
              <a:custGeom>
                <a:avLst/>
                <a:gdLst>
                  <a:gd name="T0" fmla="*/ 214 w 217"/>
                  <a:gd name="T1" fmla="*/ 74 h 130"/>
                  <a:gd name="T2" fmla="*/ 163 w 217"/>
                  <a:gd name="T3" fmla="*/ 78 h 130"/>
                  <a:gd name="T4" fmla="*/ 60 w 217"/>
                  <a:gd name="T5" fmla="*/ 117 h 130"/>
                  <a:gd name="T6" fmla="*/ 0 w 217"/>
                  <a:gd name="T7" fmla="*/ 121 h 130"/>
                  <a:gd name="T8" fmla="*/ 73 w 217"/>
                  <a:gd name="T9" fmla="*/ 11 h 130"/>
                  <a:gd name="T10" fmla="*/ 217 w 217"/>
                  <a:gd name="T11" fmla="*/ 63 h 130"/>
                  <a:gd name="T12" fmla="*/ 214 w 217"/>
                  <a:gd name="T13" fmla="*/ 74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30"/>
                  <a:gd name="T23" fmla="*/ 217 w 217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30">
                    <a:moveTo>
                      <a:pt x="214" y="74"/>
                    </a:moveTo>
                    <a:cubicBezTo>
                      <a:pt x="214" y="74"/>
                      <a:pt x="179" y="66"/>
                      <a:pt x="163" y="78"/>
                    </a:cubicBezTo>
                    <a:cubicBezTo>
                      <a:pt x="147" y="90"/>
                      <a:pt x="118" y="130"/>
                      <a:pt x="60" y="117"/>
                    </a:cubicBezTo>
                    <a:cubicBezTo>
                      <a:pt x="1" y="105"/>
                      <a:pt x="0" y="121"/>
                      <a:pt x="0" y="121"/>
                    </a:cubicBezTo>
                    <a:cubicBezTo>
                      <a:pt x="0" y="121"/>
                      <a:pt x="12" y="23"/>
                      <a:pt x="73" y="11"/>
                    </a:cubicBezTo>
                    <a:cubicBezTo>
                      <a:pt x="134" y="0"/>
                      <a:pt x="143" y="36"/>
                      <a:pt x="217" y="63"/>
                    </a:cubicBezTo>
                    <a:lnTo>
                      <a:pt x="214" y="74"/>
                    </a:lnTo>
                    <a:close/>
                  </a:path>
                </a:pathLst>
              </a:custGeom>
              <a:solidFill>
                <a:srgbClr val="000000">
                  <a:alpha val="3686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06" name="Freeform 513"/>
              <p:cNvSpPr>
                <a:spLocks/>
              </p:cNvSpPr>
              <p:nvPr/>
            </p:nvSpPr>
            <p:spPr bwMode="auto">
              <a:xfrm>
                <a:off x="611" y="-5715"/>
                <a:ext cx="1902" cy="1870"/>
              </a:xfrm>
              <a:custGeom>
                <a:avLst/>
                <a:gdLst>
                  <a:gd name="T0" fmla="*/ 162 w 239"/>
                  <a:gd name="T1" fmla="*/ 155 h 235"/>
                  <a:gd name="T2" fmla="*/ 239 w 239"/>
                  <a:gd name="T3" fmla="*/ 135 h 235"/>
                  <a:gd name="T4" fmla="*/ 183 w 239"/>
                  <a:gd name="T5" fmla="*/ 138 h 235"/>
                  <a:gd name="T6" fmla="*/ 212 w 239"/>
                  <a:gd name="T7" fmla="*/ 126 h 235"/>
                  <a:gd name="T8" fmla="*/ 183 w 239"/>
                  <a:gd name="T9" fmla="*/ 131 h 235"/>
                  <a:gd name="T10" fmla="*/ 163 w 239"/>
                  <a:gd name="T11" fmla="*/ 141 h 235"/>
                  <a:gd name="T12" fmla="*/ 156 w 239"/>
                  <a:gd name="T13" fmla="*/ 124 h 235"/>
                  <a:gd name="T14" fmla="*/ 170 w 239"/>
                  <a:gd name="T15" fmla="*/ 19 h 235"/>
                  <a:gd name="T16" fmla="*/ 148 w 239"/>
                  <a:gd name="T17" fmla="*/ 86 h 235"/>
                  <a:gd name="T18" fmla="*/ 157 w 239"/>
                  <a:gd name="T19" fmla="*/ 0 h 235"/>
                  <a:gd name="T20" fmla="*/ 141 w 239"/>
                  <a:gd name="T21" fmla="*/ 74 h 235"/>
                  <a:gd name="T22" fmla="*/ 135 w 239"/>
                  <a:gd name="T23" fmla="*/ 34 h 235"/>
                  <a:gd name="T24" fmla="*/ 131 w 239"/>
                  <a:gd name="T25" fmla="*/ 71 h 235"/>
                  <a:gd name="T26" fmla="*/ 124 w 239"/>
                  <a:gd name="T27" fmla="*/ 20 h 235"/>
                  <a:gd name="T28" fmla="*/ 147 w 239"/>
                  <a:gd name="T29" fmla="*/ 119 h 235"/>
                  <a:gd name="T30" fmla="*/ 97 w 239"/>
                  <a:gd name="T31" fmla="*/ 45 h 235"/>
                  <a:gd name="T32" fmla="*/ 113 w 239"/>
                  <a:gd name="T33" fmla="*/ 91 h 235"/>
                  <a:gd name="T34" fmla="*/ 74 w 239"/>
                  <a:gd name="T35" fmla="*/ 16 h 235"/>
                  <a:gd name="T36" fmla="*/ 101 w 239"/>
                  <a:gd name="T37" fmla="*/ 85 h 235"/>
                  <a:gd name="T38" fmla="*/ 61 w 239"/>
                  <a:gd name="T39" fmla="*/ 48 h 235"/>
                  <a:gd name="T40" fmla="*/ 138 w 239"/>
                  <a:gd name="T41" fmla="*/ 136 h 235"/>
                  <a:gd name="T42" fmla="*/ 109 w 239"/>
                  <a:gd name="T43" fmla="*/ 128 h 235"/>
                  <a:gd name="T44" fmla="*/ 36 w 239"/>
                  <a:gd name="T45" fmla="*/ 99 h 235"/>
                  <a:gd name="T46" fmla="*/ 80 w 239"/>
                  <a:gd name="T47" fmla="*/ 123 h 235"/>
                  <a:gd name="T48" fmla="*/ 6 w 239"/>
                  <a:gd name="T49" fmla="*/ 111 h 235"/>
                  <a:gd name="T50" fmla="*/ 72 w 239"/>
                  <a:gd name="T51" fmla="*/ 127 h 235"/>
                  <a:gd name="T52" fmla="*/ 0 w 239"/>
                  <a:gd name="T53" fmla="*/ 148 h 235"/>
                  <a:gd name="T54" fmla="*/ 79 w 239"/>
                  <a:gd name="T55" fmla="*/ 135 h 235"/>
                  <a:gd name="T56" fmla="*/ 44 w 239"/>
                  <a:gd name="T57" fmla="*/ 160 h 235"/>
                  <a:gd name="T58" fmla="*/ 92 w 239"/>
                  <a:gd name="T59" fmla="*/ 140 h 235"/>
                  <a:gd name="T60" fmla="*/ 141 w 239"/>
                  <a:gd name="T61" fmla="*/ 143 h 235"/>
                  <a:gd name="T62" fmla="*/ 142 w 239"/>
                  <a:gd name="T63" fmla="*/ 149 h 235"/>
                  <a:gd name="T64" fmla="*/ 66 w 239"/>
                  <a:gd name="T65" fmla="*/ 178 h 235"/>
                  <a:gd name="T66" fmla="*/ 124 w 239"/>
                  <a:gd name="T67" fmla="*/ 160 h 235"/>
                  <a:gd name="T68" fmla="*/ 37 w 239"/>
                  <a:gd name="T69" fmla="*/ 204 h 235"/>
                  <a:gd name="T70" fmla="*/ 125 w 239"/>
                  <a:gd name="T71" fmla="*/ 167 h 235"/>
                  <a:gd name="T72" fmla="*/ 37 w 239"/>
                  <a:gd name="T73" fmla="*/ 235 h 235"/>
                  <a:gd name="T74" fmla="*/ 92 w 239"/>
                  <a:gd name="T75" fmla="*/ 194 h 235"/>
                  <a:gd name="T76" fmla="*/ 66 w 239"/>
                  <a:gd name="T77" fmla="*/ 223 h 235"/>
                  <a:gd name="T78" fmla="*/ 146 w 239"/>
                  <a:gd name="T79" fmla="*/ 157 h 235"/>
                  <a:gd name="T80" fmla="*/ 162 w 239"/>
                  <a:gd name="T81" fmla="*/ 155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9"/>
                  <a:gd name="T124" fmla="*/ 0 h 235"/>
                  <a:gd name="T125" fmla="*/ 239 w 239"/>
                  <a:gd name="T126" fmla="*/ 235 h 2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9" h="235">
                    <a:moveTo>
                      <a:pt x="162" y="155"/>
                    </a:moveTo>
                    <a:cubicBezTo>
                      <a:pt x="162" y="155"/>
                      <a:pt x="210" y="127"/>
                      <a:pt x="239" y="135"/>
                    </a:cubicBezTo>
                    <a:cubicBezTo>
                      <a:pt x="239" y="135"/>
                      <a:pt x="204" y="125"/>
                      <a:pt x="183" y="138"/>
                    </a:cubicBezTo>
                    <a:cubicBezTo>
                      <a:pt x="183" y="138"/>
                      <a:pt x="201" y="125"/>
                      <a:pt x="212" y="126"/>
                    </a:cubicBezTo>
                    <a:cubicBezTo>
                      <a:pt x="212" y="126"/>
                      <a:pt x="191" y="125"/>
                      <a:pt x="183" y="13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56" y="124"/>
                      <a:pt x="156" y="124"/>
                      <a:pt x="156" y="124"/>
                    </a:cubicBezTo>
                    <a:cubicBezTo>
                      <a:pt x="156" y="124"/>
                      <a:pt x="144" y="52"/>
                      <a:pt x="170" y="19"/>
                    </a:cubicBezTo>
                    <a:cubicBezTo>
                      <a:pt x="170" y="19"/>
                      <a:pt x="154" y="31"/>
                      <a:pt x="148" y="86"/>
                    </a:cubicBezTo>
                    <a:cubicBezTo>
                      <a:pt x="148" y="86"/>
                      <a:pt x="140" y="20"/>
                      <a:pt x="157" y="0"/>
                    </a:cubicBezTo>
                    <a:cubicBezTo>
                      <a:pt x="157" y="0"/>
                      <a:pt x="138" y="25"/>
                      <a:pt x="141" y="7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16" y="47"/>
                      <a:pt x="124" y="20"/>
                    </a:cubicBezTo>
                    <a:cubicBezTo>
                      <a:pt x="124" y="20"/>
                      <a:pt x="104" y="42"/>
                      <a:pt x="147" y="119"/>
                    </a:cubicBezTo>
                    <a:cubicBezTo>
                      <a:pt x="147" y="119"/>
                      <a:pt x="100" y="76"/>
                      <a:pt x="97" y="45"/>
                    </a:cubicBezTo>
                    <a:cubicBezTo>
                      <a:pt x="97" y="45"/>
                      <a:pt x="97" y="67"/>
                      <a:pt x="113" y="91"/>
                    </a:cubicBezTo>
                    <a:cubicBezTo>
                      <a:pt x="113" y="91"/>
                      <a:pt x="71" y="35"/>
                      <a:pt x="74" y="16"/>
                    </a:cubicBezTo>
                    <a:cubicBezTo>
                      <a:pt x="74" y="16"/>
                      <a:pt x="74" y="50"/>
                      <a:pt x="101" y="85"/>
                    </a:cubicBezTo>
                    <a:cubicBezTo>
                      <a:pt x="101" y="85"/>
                      <a:pt x="68" y="65"/>
                      <a:pt x="61" y="48"/>
                    </a:cubicBezTo>
                    <a:cubicBezTo>
                      <a:pt x="61" y="48"/>
                      <a:pt x="105" y="116"/>
                      <a:pt x="138" y="136"/>
                    </a:cubicBezTo>
                    <a:cubicBezTo>
                      <a:pt x="109" y="128"/>
                      <a:pt x="109" y="128"/>
                      <a:pt x="109" y="128"/>
                    </a:cubicBezTo>
                    <a:cubicBezTo>
                      <a:pt x="109" y="128"/>
                      <a:pt x="52" y="101"/>
                      <a:pt x="36" y="99"/>
                    </a:cubicBezTo>
                    <a:cubicBezTo>
                      <a:pt x="36" y="99"/>
                      <a:pt x="74" y="115"/>
                      <a:pt x="80" y="123"/>
                    </a:cubicBezTo>
                    <a:cubicBezTo>
                      <a:pt x="80" y="123"/>
                      <a:pt x="38" y="104"/>
                      <a:pt x="6" y="111"/>
                    </a:cubicBezTo>
                    <a:cubicBezTo>
                      <a:pt x="6" y="111"/>
                      <a:pt x="44" y="106"/>
                      <a:pt x="72" y="127"/>
                    </a:cubicBezTo>
                    <a:cubicBezTo>
                      <a:pt x="72" y="127"/>
                      <a:pt x="24" y="130"/>
                      <a:pt x="0" y="148"/>
                    </a:cubicBezTo>
                    <a:cubicBezTo>
                      <a:pt x="0" y="148"/>
                      <a:pt x="53" y="127"/>
                      <a:pt x="79" y="135"/>
                    </a:cubicBezTo>
                    <a:cubicBezTo>
                      <a:pt x="79" y="135"/>
                      <a:pt x="53" y="145"/>
                      <a:pt x="44" y="160"/>
                    </a:cubicBezTo>
                    <a:cubicBezTo>
                      <a:pt x="44" y="160"/>
                      <a:pt x="59" y="139"/>
                      <a:pt x="92" y="140"/>
                    </a:cubicBezTo>
                    <a:cubicBezTo>
                      <a:pt x="141" y="143"/>
                      <a:pt x="141" y="143"/>
                      <a:pt x="141" y="143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2" y="149"/>
                      <a:pt x="70" y="174"/>
                      <a:pt x="66" y="178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0"/>
                      <a:pt x="52" y="189"/>
                      <a:pt x="37" y="204"/>
                    </a:cubicBezTo>
                    <a:cubicBezTo>
                      <a:pt x="37" y="204"/>
                      <a:pt x="110" y="165"/>
                      <a:pt x="125" y="167"/>
                    </a:cubicBezTo>
                    <a:cubicBezTo>
                      <a:pt x="125" y="167"/>
                      <a:pt x="47" y="211"/>
                      <a:pt x="37" y="235"/>
                    </a:cubicBezTo>
                    <a:cubicBezTo>
                      <a:pt x="37" y="235"/>
                      <a:pt x="80" y="195"/>
                      <a:pt x="92" y="194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146" y="157"/>
                      <a:pt x="146" y="157"/>
                      <a:pt x="146" y="157"/>
                    </a:cubicBezTo>
                    <a:lnTo>
                      <a:pt x="162" y="155"/>
                    </a:lnTo>
                    <a:close/>
                  </a:path>
                </a:pathLst>
              </a:custGeom>
              <a:solidFill>
                <a:srgbClr val="000000">
                  <a:alpha val="7882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07" name="Freeform 514"/>
              <p:cNvSpPr>
                <a:spLocks/>
              </p:cNvSpPr>
              <p:nvPr/>
            </p:nvSpPr>
            <p:spPr bwMode="auto">
              <a:xfrm>
                <a:off x="405" y="-5914"/>
                <a:ext cx="2322" cy="2275"/>
              </a:xfrm>
              <a:custGeom>
                <a:avLst/>
                <a:gdLst>
                  <a:gd name="T0" fmla="*/ 190 w 292"/>
                  <a:gd name="T1" fmla="*/ 173 h 286"/>
                  <a:gd name="T2" fmla="*/ 178 w 292"/>
                  <a:gd name="T3" fmla="*/ 190 h 286"/>
                  <a:gd name="T4" fmla="*/ 148 w 292"/>
                  <a:gd name="T5" fmla="*/ 279 h 286"/>
                  <a:gd name="T6" fmla="*/ 175 w 292"/>
                  <a:gd name="T7" fmla="*/ 181 h 286"/>
                  <a:gd name="T8" fmla="*/ 93 w 292"/>
                  <a:gd name="T9" fmla="*/ 227 h 286"/>
                  <a:gd name="T10" fmla="*/ 41 w 292"/>
                  <a:gd name="T11" fmla="*/ 286 h 286"/>
                  <a:gd name="T12" fmla="*/ 94 w 292"/>
                  <a:gd name="T13" fmla="*/ 220 h 286"/>
                  <a:gd name="T14" fmla="*/ 168 w 292"/>
                  <a:gd name="T15" fmla="*/ 174 h 286"/>
                  <a:gd name="T16" fmla="*/ 0 w 292"/>
                  <a:gd name="T17" fmla="*/ 170 h 286"/>
                  <a:gd name="T18" fmla="*/ 165 w 292"/>
                  <a:gd name="T19" fmla="*/ 162 h 286"/>
                  <a:gd name="T20" fmla="*/ 78 w 292"/>
                  <a:gd name="T21" fmla="*/ 19 h 286"/>
                  <a:gd name="T22" fmla="*/ 177 w 292"/>
                  <a:gd name="T23" fmla="*/ 153 h 286"/>
                  <a:gd name="T24" fmla="*/ 182 w 292"/>
                  <a:gd name="T25" fmla="*/ 0 h 286"/>
                  <a:gd name="T26" fmla="*/ 190 w 292"/>
                  <a:gd name="T27" fmla="*/ 163 h 286"/>
                  <a:gd name="T28" fmla="*/ 292 w 292"/>
                  <a:gd name="T29" fmla="*/ 147 h 286"/>
                  <a:gd name="T30" fmla="*/ 190 w 292"/>
                  <a:gd name="T31" fmla="*/ 173 h 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2"/>
                  <a:gd name="T49" fmla="*/ 0 h 286"/>
                  <a:gd name="T50" fmla="*/ 292 w 292"/>
                  <a:gd name="T51" fmla="*/ 286 h 2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2" h="286">
                    <a:moveTo>
                      <a:pt x="190" y="173"/>
                    </a:moveTo>
                    <a:cubicBezTo>
                      <a:pt x="178" y="190"/>
                      <a:pt x="178" y="190"/>
                      <a:pt x="178" y="190"/>
                    </a:cubicBezTo>
                    <a:cubicBezTo>
                      <a:pt x="178" y="190"/>
                      <a:pt x="127" y="233"/>
                      <a:pt x="148" y="279"/>
                    </a:cubicBezTo>
                    <a:cubicBezTo>
                      <a:pt x="148" y="279"/>
                      <a:pt x="117" y="230"/>
                      <a:pt x="175" y="181"/>
                    </a:cubicBezTo>
                    <a:cubicBezTo>
                      <a:pt x="175" y="181"/>
                      <a:pt x="97" y="224"/>
                      <a:pt x="93" y="227"/>
                    </a:cubicBezTo>
                    <a:cubicBezTo>
                      <a:pt x="89" y="230"/>
                      <a:pt x="42" y="252"/>
                      <a:pt x="41" y="286"/>
                    </a:cubicBezTo>
                    <a:cubicBezTo>
                      <a:pt x="41" y="286"/>
                      <a:pt x="32" y="254"/>
                      <a:pt x="94" y="220"/>
                    </a:cubicBezTo>
                    <a:cubicBezTo>
                      <a:pt x="156" y="185"/>
                      <a:pt x="167" y="178"/>
                      <a:pt x="168" y="174"/>
                    </a:cubicBezTo>
                    <a:cubicBezTo>
                      <a:pt x="168" y="174"/>
                      <a:pt x="60" y="127"/>
                      <a:pt x="0" y="170"/>
                    </a:cubicBezTo>
                    <a:cubicBezTo>
                      <a:pt x="0" y="170"/>
                      <a:pt x="47" y="122"/>
                      <a:pt x="165" y="162"/>
                    </a:cubicBezTo>
                    <a:cubicBezTo>
                      <a:pt x="165" y="162"/>
                      <a:pt x="75" y="76"/>
                      <a:pt x="78" y="19"/>
                    </a:cubicBezTo>
                    <a:cubicBezTo>
                      <a:pt x="78" y="19"/>
                      <a:pt x="83" y="87"/>
                      <a:pt x="177" y="153"/>
                    </a:cubicBezTo>
                    <a:cubicBezTo>
                      <a:pt x="177" y="153"/>
                      <a:pt x="125" y="69"/>
                      <a:pt x="182" y="0"/>
                    </a:cubicBezTo>
                    <a:cubicBezTo>
                      <a:pt x="182" y="0"/>
                      <a:pt x="129" y="66"/>
                      <a:pt x="190" y="163"/>
                    </a:cubicBezTo>
                    <a:cubicBezTo>
                      <a:pt x="190" y="163"/>
                      <a:pt x="231" y="96"/>
                      <a:pt x="292" y="147"/>
                    </a:cubicBezTo>
                    <a:cubicBezTo>
                      <a:pt x="292" y="147"/>
                      <a:pt x="235" y="99"/>
                      <a:pt x="190" y="173"/>
                    </a:cubicBezTo>
                    <a:close/>
                  </a:path>
                </a:pathLst>
              </a:custGeom>
              <a:solidFill>
                <a:srgbClr val="000000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908" name="Freeform 515"/>
              <p:cNvSpPr>
                <a:spLocks/>
              </p:cNvSpPr>
              <p:nvPr/>
            </p:nvSpPr>
            <p:spPr bwMode="auto">
              <a:xfrm>
                <a:off x="8" y="-4564"/>
                <a:ext cx="651" cy="401"/>
              </a:xfrm>
              <a:custGeom>
                <a:avLst/>
                <a:gdLst>
                  <a:gd name="T0" fmla="*/ 0 w 82"/>
                  <a:gd name="T1" fmla="*/ 47 h 50"/>
                  <a:gd name="T2" fmla="*/ 50 w 82"/>
                  <a:gd name="T3" fmla="*/ 0 h 50"/>
                  <a:gd name="T4" fmla="*/ 29 w 82"/>
                  <a:gd name="T5" fmla="*/ 30 h 50"/>
                  <a:gd name="T6" fmla="*/ 62 w 82"/>
                  <a:gd name="T7" fmla="*/ 13 h 50"/>
                  <a:gd name="T8" fmla="*/ 41 w 82"/>
                  <a:gd name="T9" fmla="*/ 29 h 50"/>
                  <a:gd name="T10" fmla="*/ 60 w 82"/>
                  <a:gd name="T11" fmla="*/ 29 h 50"/>
                  <a:gd name="T12" fmla="*/ 47 w 82"/>
                  <a:gd name="T13" fmla="*/ 35 h 50"/>
                  <a:gd name="T14" fmla="*/ 82 w 82"/>
                  <a:gd name="T15" fmla="*/ 50 h 50"/>
                  <a:gd name="T16" fmla="*/ 29 w 82"/>
                  <a:gd name="T17" fmla="*/ 43 h 50"/>
                  <a:gd name="T18" fmla="*/ 0 w 82"/>
                  <a:gd name="T19" fmla="*/ 47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2"/>
                  <a:gd name="T31" fmla="*/ 0 h 50"/>
                  <a:gd name="T32" fmla="*/ 82 w 82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2" h="50">
                    <a:moveTo>
                      <a:pt x="0" y="47"/>
                    </a:moveTo>
                    <a:cubicBezTo>
                      <a:pt x="0" y="47"/>
                      <a:pt x="33" y="11"/>
                      <a:pt x="50" y="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54" y="12"/>
                      <a:pt x="62" y="13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55" y="48"/>
                      <a:pt x="82" y="50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3"/>
                      <a:pt x="3" y="42"/>
                      <a:pt x="0" y="47"/>
                    </a:cubicBezTo>
                    <a:close/>
                  </a:path>
                </a:pathLst>
              </a:custGeom>
              <a:solidFill>
                <a:srgbClr val="000000">
                  <a:alpha val="5098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909" name="Group 516"/>
              <p:cNvGrpSpPr>
                <a:grpSpLocks/>
              </p:cNvGrpSpPr>
              <p:nvPr/>
            </p:nvGrpSpPr>
            <p:grpSpPr bwMode="auto">
              <a:xfrm>
                <a:off x="580" y="-6168"/>
                <a:ext cx="1353" cy="1548"/>
                <a:chOff x="580" y="-6168"/>
                <a:chExt cx="1353" cy="1548"/>
              </a:xfrm>
            </p:grpSpPr>
            <p:sp>
              <p:nvSpPr>
                <p:cNvPr id="1923" name="Freeform 517"/>
                <p:cNvSpPr>
                  <a:spLocks/>
                </p:cNvSpPr>
                <p:nvPr/>
              </p:nvSpPr>
              <p:spPr bwMode="auto">
                <a:xfrm>
                  <a:off x="580" y="-6168"/>
                  <a:ext cx="1353" cy="1548"/>
                </a:xfrm>
                <a:custGeom>
                  <a:avLst/>
                  <a:gdLst>
                    <a:gd name="T0" fmla="*/ 70 w 170"/>
                    <a:gd name="T1" fmla="*/ 0 h 195"/>
                    <a:gd name="T2" fmla="*/ 94 w 170"/>
                    <a:gd name="T3" fmla="*/ 38 h 195"/>
                    <a:gd name="T4" fmla="*/ 154 w 170"/>
                    <a:gd name="T5" fmla="*/ 182 h 195"/>
                    <a:gd name="T6" fmla="*/ 170 w 170"/>
                    <a:gd name="T7" fmla="*/ 195 h 195"/>
                    <a:gd name="T8" fmla="*/ 37 w 170"/>
                    <a:gd name="T9" fmla="*/ 101 h 195"/>
                    <a:gd name="T10" fmla="*/ 51 w 170"/>
                    <a:gd name="T11" fmla="*/ 15 h 195"/>
                    <a:gd name="T12" fmla="*/ 70 w 17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0"/>
                    <a:gd name="T22" fmla="*/ 0 h 195"/>
                    <a:gd name="T23" fmla="*/ 170 w 170"/>
                    <a:gd name="T24" fmla="*/ 195 h 19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0" h="195">
                      <a:moveTo>
                        <a:pt x="70" y="0"/>
                      </a:moveTo>
                      <a:cubicBezTo>
                        <a:pt x="70" y="0"/>
                        <a:pt x="81" y="21"/>
                        <a:pt x="94" y="38"/>
                      </a:cubicBezTo>
                      <a:cubicBezTo>
                        <a:pt x="107" y="54"/>
                        <a:pt x="154" y="144"/>
                        <a:pt x="154" y="182"/>
                      </a:cubicBezTo>
                      <a:cubicBezTo>
                        <a:pt x="170" y="195"/>
                        <a:pt x="170" y="195"/>
                        <a:pt x="170" y="195"/>
                      </a:cubicBezTo>
                      <a:cubicBezTo>
                        <a:pt x="170" y="195"/>
                        <a:pt x="73" y="166"/>
                        <a:pt x="37" y="101"/>
                      </a:cubicBezTo>
                      <a:cubicBezTo>
                        <a:pt x="0" y="36"/>
                        <a:pt x="39" y="13"/>
                        <a:pt x="51" y="15"/>
                      </a:cubicBezTo>
                      <a:cubicBezTo>
                        <a:pt x="63" y="16"/>
                        <a:pt x="7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24" name="Freeform 518"/>
                <p:cNvSpPr>
                  <a:spLocks/>
                </p:cNvSpPr>
                <p:nvPr/>
              </p:nvSpPr>
              <p:spPr bwMode="auto">
                <a:xfrm>
                  <a:off x="881" y="-6152"/>
                  <a:ext cx="246" cy="246"/>
                </a:xfrm>
                <a:custGeom>
                  <a:avLst/>
                  <a:gdLst>
                    <a:gd name="T0" fmla="*/ 31 w 31"/>
                    <a:gd name="T1" fmla="*/ 0 h 31"/>
                    <a:gd name="T2" fmla="*/ 17 w 31"/>
                    <a:gd name="T3" fmla="*/ 31 h 31"/>
                    <a:gd name="T4" fmla="*/ 0 w 31"/>
                    <a:gd name="T5" fmla="*/ 17 h 31"/>
                    <a:gd name="T6" fmla="*/ 19 w 31"/>
                    <a:gd name="T7" fmla="*/ 12 h 31"/>
                    <a:gd name="T8" fmla="*/ 31 w 31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31"/>
                    <a:gd name="T17" fmla="*/ 31 w 31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31">
                      <a:moveTo>
                        <a:pt x="31" y="0"/>
                      </a:moveTo>
                      <a:cubicBezTo>
                        <a:pt x="31" y="0"/>
                        <a:pt x="29" y="22"/>
                        <a:pt x="17" y="31"/>
                      </a:cubicBezTo>
                      <a:cubicBezTo>
                        <a:pt x="17" y="31"/>
                        <a:pt x="29" y="3"/>
                        <a:pt x="0" y="17"/>
                      </a:cubicBezTo>
                      <a:cubicBezTo>
                        <a:pt x="0" y="17"/>
                        <a:pt x="10" y="13"/>
                        <a:pt x="19" y="12"/>
                      </a:cubicBezTo>
                      <a:cubicBezTo>
                        <a:pt x="29" y="11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10" name="Group 519"/>
              <p:cNvGrpSpPr>
                <a:grpSpLocks/>
              </p:cNvGrpSpPr>
              <p:nvPr/>
            </p:nvGrpSpPr>
            <p:grpSpPr bwMode="auto">
              <a:xfrm>
                <a:off x="524" y="-4540"/>
                <a:ext cx="1393" cy="1568"/>
                <a:chOff x="524" y="-4540"/>
                <a:chExt cx="1393" cy="1568"/>
              </a:xfrm>
            </p:grpSpPr>
            <p:sp>
              <p:nvSpPr>
                <p:cNvPr id="1921" name="Freeform 520"/>
                <p:cNvSpPr>
                  <a:spLocks/>
                </p:cNvSpPr>
                <p:nvPr/>
              </p:nvSpPr>
              <p:spPr bwMode="auto">
                <a:xfrm>
                  <a:off x="524" y="-4540"/>
                  <a:ext cx="1393" cy="1568"/>
                </a:xfrm>
                <a:custGeom>
                  <a:avLst/>
                  <a:gdLst>
                    <a:gd name="T0" fmla="*/ 150 w 175"/>
                    <a:gd name="T1" fmla="*/ 0 h 197"/>
                    <a:gd name="T2" fmla="*/ 78 w 175"/>
                    <a:gd name="T3" fmla="*/ 24 h 197"/>
                    <a:gd name="T4" fmla="*/ 20 w 175"/>
                    <a:gd name="T5" fmla="*/ 69 h 197"/>
                    <a:gd name="T6" fmla="*/ 54 w 175"/>
                    <a:gd name="T7" fmla="*/ 197 h 197"/>
                    <a:gd name="T8" fmla="*/ 52 w 175"/>
                    <a:gd name="T9" fmla="*/ 183 h 197"/>
                    <a:gd name="T10" fmla="*/ 45 w 175"/>
                    <a:gd name="T11" fmla="*/ 125 h 197"/>
                    <a:gd name="T12" fmla="*/ 97 w 175"/>
                    <a:gd name="T13" fmla="*/ 80 h 197"/>
                    <a:gd name="T14" fmla="*/ 150 w 175"/>
                    <a:gd name="T15" fmla="*/ 0 h 1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197"/>
                    <a:gd name="T26" fmla="*/ 175 w 175"/>
                    <a:gd name="T27" fmla="*/ 197 h 1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197">
                      <a:moveTo>
                        <a:pt x="150" y="0"/>
                      </a:moveTo>
                      <a:cubicBezTo>
                        <a:pt x="78" y="24"/>
                        <a:pt x="78" y="24"/>
                        <a:pt x="78" y="24"/>
                      </a:cubicBezTo>
                      <a:cubicBezTo>
                        <a:pt x="78" y="24"/>
                        <a:pt x="33" y="43"/>
                        <a:pt x="20" y="69"/>
                      </a:cubicBezTo>
                      <a:cubicBezTo>
                        <a:pt x="7" y="95"/>
                        <a:pt x="0" y="190"/>
                        <a:pt x="54" y="197"/>
                      </a:cubicBezTo>
                      <a:cubicBezTo>
                        <a:pt x="54" y="197"/>
                        <a:pt x="59" y="192"/>
                        <a:pt x="52" y="183"/>
                      </a:cubicBezTo>
                      <a:cubicBezTo>
                        <a:pt x="45" y="174"/>
                        <a:pt x="35" y="144"/>
                        <a:pt x="45" y="125"/>
                      </a:cubicBezTo>
                      <a:cubicBezTo>
                        <a:pt x="56" y="106"/>
                        <a:pt x="85" y="104"/>
                        <a:pt x="97" y="80"/>
                      </a:cubicBezTo>
                      <a:cubicBezTo>
                        <a:pt x="109" y="56"/>
                        <a:pt x="175" y="3"/>
                        <a:pt x="15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22" name="Freeform 521"/>
                <p:cNvSpPr>
                  <a:spLocks/>
                </p:cNvSpPr>
                <p:nvPr/>
              </p:nvSpPr>
              <p:spPr bwMode="auto">
                <a:xfrm>
                  <a:off x="675" y="-3520"/>
                  <a:ext cx="317" cy="548"/>
                </a:xfrm>
                <a:custGeom>
                  <a:avLst/>
                  <a:gdLst>
                    <a:gd name="T0" fmla="*/ 6 w 40"/>
                    <a:gd name="T1" fmla="*/ 0 h 69"/>
                    <a:gd name="T2" fmla="*/ 35 w 40"/>
                    <a:gd name="T3" fmla="*/ 69 h 69"/>
                    <a:gd name="T4" fmla="*/ 35 w 40"/>
                    <a:gd name="T5" fmla="*/ 57 h 69"/>
                    <a:gd name="T6" fmla="*/ 22 w 40"/>
                    <a:gd name="T7" fmla="*/ 17 h 69"/>
                    <a:gd name="T8" fmla="*/ 27 w 40"/>
                    <a:gd name="T9" fmla="*/ 51 h 69"/>
                    <a:gd name="T10" fmla="*/ 6 w 40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69"/>
                    <a:gd name="T20" fmla="*/ 40 w 40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69">
                      <a:moveTo>
                        <a:pt x="6" y="0"/>
                      </a:moveTo>
                      <a:cubicBezTo>
                        <a:pt x="6" y="0"/>
                        <a:pt x="0" y="41"/>
                        <a:pt x="35" y="69"/>
                      </a:cubicBezTo>
                      <a:cubicBezTo>
                        <a:pt x="35" y="69"/>
                        <a:pt x="40" y="65"/>
                        <a:pt x="35" y="57"/>
                      </a:cubicBezTo>
                      <a:cubicBezTo>
                        <a:pt x="30" y="50"/>
                        <a:pt x="22" y="37"/>
                        <a:pt x="22" y="17"/>
                      </a:cubicBezTo>
                      <a:cubicBezTo>
                        <a:pt x="22" y="17"/>
                        <a:pt x="18" y="33"/>
                        <a:pt x="27" y="51"/>
                      </a:cubicBezTo>
                      <a:cubicBezTo>
                        <a:pt x="27" y="51"/>
                        <a:pt x="7" y="36"/>
                        <a:pt x="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11" name="Group 522"/>
              <p:cNvGrpSpPr>
                <a:grpSpLocks/>
              </p:cNvGrpSpPr>
              <p:nvPr/>
            </p:nvGrpSpPr>
            <p:grpSpPr bwMode="auto">
              <a:xfrm>
                <a:off x="1080" y="-4516"/>
                <a:ext cx="925" cy="1528"/>
                <a:chOff x="1080" y="-4516"/>
                <a:chExt cx="925" cy="1528"/>
              </a:xfrm>
            </p:grpSpPr>
            <p:sp>
              <p:nvSpPr>
                <p:cNvPr id="1919" name="Freeform 523"/>
                <p:cNvSpPr>
                  <a:spLocks/>
                </p:cNvSpPr>
                <p:nvPr/>
              </p:nvSpPr>
              <p:spPr bwMode="auto">
                <a:xfrm>
                  <a:off x="1080" y="-4516"/>
                  <a:ext cx="925" cy="1528"/>
                </a:xfrm>
                <a:custGeom>
                  <a:avLst/>
                  <a:gdLst>
                    <a:gd name="T0" fmla="*/ 92 w 116"/>
                    <a:gd name="T1" fmla="*/ 6 h 192"/>
                    <a:gd name="T2" fmla="*/ 107 w 116"/>
                    <a:gd name="T3" fmla="*/ 38 h 192"/>
                    <a:gd name="T4" fmla="*/ 94 w 116"/>
                    <a:gd name="T5" fmla="*/ 112 h 192"/>
                    <a:gd name="T6" fmla="*/ 102 w 116"/>
                    <a:gd name="T7" fmla="*/ 181 h 192"/>
                    <a:gd name="T8" fmla="*/ 78 w 116"/>
                    <a:gd name="T9" fmla="*/ 166 h 192"/>
                    <a:gd name="T10" fmla="*/ 47 w 116"/>
                    <a:gd name="T11" fmla="*/ 134 h 192"/>
                    <a:gd name="T12" fmla="*/ 51 w 116"/>
                    <a:gd name="T13" fmla="*/ 31 h 192"/>
                    <a:gd name="T14" fmla="*/ 92 w 116"/>
                    <a:gd name="T15" fmla="*/ 6 h 1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6"/>
                    <a:gd name="T25" fmla="*/ 0 h 192"/>
                    <a:gd name="T26" fmla="*/ 116 w 116"/>
                    <a:gd name="T27" fmla="*/ 192 h 1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6" h="192">
                      <a:moveTo>
                        <a:pt x="92" y="6"/>
                      </a:moveTo>
                      <a:cubicBezTo>
                        <a:pt x="92" y="6"/>
                        <a:pt x="110" y="18"/>
                        <a:pt x="107" y="38"/>
                      </a:cubicBezTo>
                      <a:cubicBezTo>
                        <a:pt x="105" y="58"/>
                        <a:pt x="92" y="102"/>
                        <a:pt x="94" y="112"/>
                      </a:cubicBezTo>
                      <a:cubicBezTo>
                        <a:pt x="97" y="122"/>
                        <a:pt x="116" y="169"/>
                        <a:pt x="102" y="181"/>
                      </a:cubicBezTo>
                      <a:cubicBezTo>
                        <a:pt x="87" y="192"/>
                        <a:pt x="78" y="166"/>
                        <a:pt x="78" y="166"/>
                      </a:cubicBezTo>
                      <a:cubicBezTo>
                        <a:pt x="78" y="166"/>
                        <a:pt x="64" y="144"/>
                        <a:pt x="47" y="134"/>
                      </a:cubicBezTo>
                      <a:cubicBezTo>
                        <a:pt x="29" y="123"/>
                        <a:pt x="0" y="71"/>
                        <a:pt x="51" y="31"/>
                      </a:cubicBezTo>
                      <a:cubicBezTo>
                        <a:pt x="51" y="31"/>
                        <a:pt x="87" y="0"/>
                        <a:pt x="92" y="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20" name="Freeform 524"/>
                <p:cNvSpPr>
                  <a:spLocks/>
                </p:cNvSpPr>
                <p:nvPr/>
              </p:nvSpPr>
              <p:spPr bwMode="auto">
                <a:xfrm>
                  <a:off x="1469" y="-3726"/>
                  <a:ext cx="393" cy="667"/>
                </a:xfrm>
                <a:custGeom>
                  <a:avLst/>
                  <a:gdLst>
                    <a:gd name="T0" fmla="*/ 0 w 49"/>
                    <a:gd name="T1" fmla="*/ 0 h 84"/>
                    <a:gd name="T2" fmla="*/ 20 w 49"/>
                    <a:gd name="T3" fmla="*/ 34 h 84"/>
                    <a:gd name="T4" fmla="*/ 47 w 49"/>
                    <a:gd name="T5" fmla="*/ 84 h 84"/>
                    <a:gd name="T6" fmla="*/ 41 w 49"/>
                    <a:gd name="T7" fmla="*/ 83 h 84"/>
                    <a:gd name="T8" fmla="*/ 21 w 49"/>
                    <a:gd name="T9" fmla="*/ 41 h 84"/>
                    <a:gd name="T10" fmla="*/ 0 w 49"/>
                    <a:gd name="T11" fmla="*/ 0 h 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84"/>
                    <a:gd name="T20" fmla="*/ 49 w 49"/>
                    <a:gd name="T21" fmla="*/ 84 h 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84">
                      <a:moveTo>
                        <a:pt x="0" y="0"/>
                      </a:moveTo>
                      <a:cubicBezTo>
                        <a:pt x="0" y="0"/>
                        <a:pt x="6" y="22"/>
                        <a:pt x="20" y="34"/>
                      </a:cubicBezTo>
                      <a:cubicBezTo>
                        <a:pt x="34" y="46"/>
                        <a:pt x="49" y="73"/>
                        <a:pt x="47" y="84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83"/>
                        <a:pt x="39" y="64"/>
                        <a:pt x="21" y="41"/>
                      </a:cubicBezTo>
                      <a:cubicBezTo>
                        <a:pt x="4" y="19"/>
                        <a:pt x="2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117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12" name="Group 525"/>
              <p:cNvGrpSpPr>
                <a:grpSpLocks/>
              </p:cNvGrpSpPr>
              <p:nvPr/>
            </p:nvGrpSpPr>
            <p:grpSpPr bwMode="auto">
              <a:xfrm>
                <a:off x="1854" y="-5120"/>
                <a:ext cx="1445" cy="798"/>
                <a:chOff x="1854" y="-5120"/>
                <a:chExt cx="1445" cy="798"/>
              </a:xfrm>
            </p:grpSpPr>
            <p:sp>
              <p:nvSpPr>
                <p:cNvPr id="1916" name="Freeform 526"/>
                <p:cNvSpPr>
                  <a:spLocks/>
                </p:cNvSpPr>
                <p:nvPr/>
              </p:nvSpPr>
              <p:spPr bwMode="auto">
                <a:xfrm>
                  <a:off x="1854" y="-5120"/>
                  <a:ext cx="1445" cy="798"/>
                </a:xfrm>
                <a:custGeom>
                  <a:avLst/>
                  <a:gdLst>
                    <a:gd name="T0" fmla="*/ 5 w 182"/>
                    <a:gd name="T1" fmla="*/ 76 h 100"/>
                    <a:gd name="T2" fmla="*/ 29 w 182"/>
                    <a:gd name="T3" fmla="*/ 97 h 100"/>
                    <a:gd name="T4" fmla="*/ 127 w 182"/>
                    <a:gd name="T5" fmla="*/ 81 h 100"/>
                    <a:gd name="T6" fmla="*/ 168 w 182"/>
                    <a:gd name="T7" fmla="*/ 69 h 100"/>
                    <a:gd name="T8" fmla="*/ 58 w 182"/>
                    <a:gd name="T9" fmla="*/ 5 h 100"/>
                    <a:gd name="T10" fmla="*/ 5 w 182"/>
                    <a:gd name="T11" fmla="*/ 76 h 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2"/>
                    <a:gd name="T19" fmla="*/ 0 h 100"/>
                    <a:gd name="T20" fmla="*/ 182 w 182"/>
                    <a:gd name="T21" fmla="*/ 100 h 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2" h="100">
                      <a:moveTo>
                        <a:pt x="5" y="76"/>
                      </a:moveTo>
                      <a:cubicBezTo>
                        <a:pt x="5" y="76"/>
                        <a:pt x="9" y="100"/>
                        <a:pt x="29" y="97"/>
                      </a:cubicBezTo>
                      <a:cubicBezTo>
                        <a:pt x="48" y="95"/>
                        <a:pt x="87" y="76"/>
                        <a:pt x="127" y="81"/>
                      </a:cubicBezTo>
                      <a:cubicBezTo>
                        <a:pt x="167" y="85"/>
                        <a:pt x="182" y="86"/>
                        <a:pt x="168" y="69"/>
                      </a:cubicBezTo>
                      <a:cubicBezTo>
                        <a:pt x="154" y="51"/>
                        <a:pt x="84" y="0"/>
                        <a:pt x="58" y="5"/>
                      </a:cubicBezTo>
                      <a:cubicBezTo>
                        <a:pt x="33" y="9"/>
                        <a:pt x="0" y="43"/>
                        <a:pt x="5" y="7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17" name="Freeform 527"/>
                <p:cNvSpPr>
                  <a:spLocks/>
                </p:cNvSpPr>
                <p:nvPr/>
              </p:nvSpPr>
              <p:spPr bwMode="auto">
                <a:xfrm>
                  <a:off x="2656" y="-4683"/>
                  <a:ext cx="572" cy="230"/>
                </a:xfrm>
                <a:custGeom>
                  <a:avLst/>
                  <a:gdLst>
                    <a:gd name="T0" fmla="*/ 22 w 72"/>
                    <a:gd name="T1" fmla="*/ 0 h 29"/>
                    <a:gd name="T2" fmla="*/ 72 w 72"/>
                    <a:gd name="T3" fmla="*/ 23 h 29"/>
                    <a:gd name="T4" fmla="*/ 62 w 72"/>
                    <a:gd name="T5" fmla="*/ 29 h 29"/>
                    <a:gd name="T6" fmla="*/ 26 w 72"/>
                    <a:gd name="T7" fmla="*/ 26 h 29"/>
                    <a:gd name="T8" fmla="*/ 54 w 72"/>
                    <a:gd name="T9" fmla="*/ 23 h 29"/>
                    <a:gd name="T10" fmla="*/ 0 w 72"/>
                    <a:gd name="T11" fmla="*/ 9 h 29"/>
                    <a:gd name="T12" fmla="*/ 52 w 72"/>
                    <a:gd name="T13" fmla="*/ 18 h 29"/>
                    <a:gd name="T14" fmla="*/ 22 w 72"/>
                    <a:gd name="T15" fmla="*/ 0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2"/>
                    <a:gd name="T25" fmla="*/ 0 h 29"/>
                    <a:gd name="T26" fmla="*/ 72 w 72"/>
                    <a:gd name="T27" fmla="*/ 29 h 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2" h="29">
                      <a:moveTo>
                        <a:pt x="22" y="0"/>
                      </a:moveTo>
                      <a:cubicBezTo>
                        <a:pt x="22" y="0"/>
                        <a:pt x="60" y="19"/>
                        <a:pt x="72" y="23"/>
                      </a:cubicBezTo>
                      <a:cubicBezTo>
                        <a:pt x="72" y="23"/>
                        <a:pt x="69" y="29"/>
                        <a:pt x="62" y="29"/>
                      </a:cubicBezTo>
                      <a:cubicBezTo>
                        <a:pt x="54" y="28"/>
                        <a:pt x="26" y="26"/>
                        <a:pt x="26" y="26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13" y="14"/>
                        <a:pt x="0" y="9"/>
                      </a:cubicBezTo>
                      <a:cubicBezTo>
                        <a:pt x="0" y="9"/>
                        <a:pt x="48" y="21"/>
                        <a:pt x="52" y="1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18" name="Freeform 528"/>
                <p:cNvSpPr>
                  <a:spLocks/>
                </p:cNvSpPr>
                <p:nvPr/>
              </p:nvSpPr>
              <p:spPr bwMode="auto">
                <a:xfrm>
                  <a:off x="2696" y="-4858"/>
                  <a:ext cx="309" cy="207"/>
                </a:xfrm>
                <a:custGeom>
                  <a:avLst/>
                  <a:gdLst>
                    <a:gd name="T0" fmla="*/ 0 w 39"/>
                    <a:gd name="T1" fmla="*/ 0 h 26"/>
                    <a:gd name="T2" fmla="*/ 39 w 39"/>
                    <a:gd name="T3" fmla="*/ 26 h 26"/>
                    <a:gd name="T4" fmla="*/ 0 w 39"/>
                    <a:gd name="T5" fmla="*/ 0 h 26"/>
                    <a:gd name="T6" fmla="*/ 0 60000 65536"/>
                    <a:gd name="T7" fmla="*/ 0 60000 65536"/>
                    <a:gd name="T8" fmla="*/ 0 60000 65536"/>
                    <a:gd name="T9" fmla="*/ 0 w 39"/>
                    <a:gd name="T10" fmla="*/ 0 h 26"/>
                    <a:gd name="T11" fmla="*/ 39 w 39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" h="26">
                      <a:moveTo>
                        <a:pt x="0" y="0"/>
                      </a:moveTo>
                      <a:cubicBezTo>
                        <a:pt x="0" y="0"/>
                        <a:pt x="31" y="25"/>
                        <a:pt x="39" y="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913" name="Group 529"/>
              <p:cNvGrpSpPr>
                <a:grpSpLocks/>
              </p:cNvGrpSpPr>
              <p:nvPr/>
            </p:nvGrpSpPr>
            <p:grpSpPr bwMode="auto">
              <a:xfrm>
                <a:off x="1016" y="-6549"/>
                <a:ext cx="1481" cy="1929"/>
                <a:chOff x="1016" y="-6549"/>
                <a:chExt cx="1481" cy="1929"/>
              </a:xfrm>
            </p:grpSpPr>
            <p:sp>
              <p:nvSpPr>
                <p:cNvPr id="1914" name="Freeform 530"/>
                <p:cNvSpPr>
                  <a:spLocks/>
                </p:cNvSpPr>
                <p:nvPr/>
              </p:nvSpPr>
              <p:spPr bwMode="auto">
                <a:xfrm>
                  <a:off x="1016" y="-6533"/>
                  <a:ext cx="1481" cy="1913"/>
                </a:xfrm>
                <a:custGeom>
                  <a:avLst/>
                  <a:gdLst>
                    <a:gd name="T0" fmla="*/ 110 w 186"/>
                    <a:gd name="T1" fmla="*/ 241 h 241"/>
                    <a:gd name="T2" fmla="*/ 116 w 186"/>
                    <a:gd name="T3" fmla="*/ 195 h 241"/>
                    <a:gd name="T4" fmla="*/ 138 w 186"/>
                    <a:gd name="T5" fmla="*/ 105 h 241"/>
                    <a:gd name="T6" fmla="*/ 160 w 186"/>
                    <a:gd name="T7" fmla="*/ 48 h 241"/>
                    <a:gd name="T8" fmla="*/ 171 w 186"/>
                    <a:gd name="T9" fmla="*/ 2 h 241"/>
                    <a:gd name="T10" fmla="*/ 137 w 186"/>
                    <a:gd name="T11" fmla="*/ 22 h 241"/>
                    <a:gd name="T12" fmla="*/ 97 w 186"/>
                    <a:gd name="T13" fmla="*/ 53 h 241"/>
                    <a:gd name="T14" fmla="*/ 110 w 186"/>
                    <a:gd name="T15" fmla="*/ 241 h 2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86"/>
                    <a:gd name="T25" fmla="*/ 0 h 241"/>
                    <a:gd name="T26" fmla="*/ 186 w 186"/>
                    <a:gd name="T27" fmla="*/ 241 h 24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86" h="241">
                      <a:moveTo>
                        <a:pt x="110" y="241"/>
                      </a:moveTo>
                      <a:cubicBezTo>
                        <a:pt x="110" y="241"/>
                        <a:pt x="106" y="218"/>
                        <a:pt x="116" y="195"/>
                      </a:cubicBezTo>
                      <a:cubicBezTo>
                        <a:pt x="125" y="171"/>
                        <a:pt x="136" y="123"/>
                        <a:pt x="138" y="105"/>
                      </a:cubicBezTo>
                      <a:cubicBezTo>
                        <a:pt x="140" y="88"/>
                        <a:pt x="160" y="48"/>
                        <a:pt x="160" y="48"/>
                      </a:cubicBezTo>
                      <a:cubicBezTo>
                        <a:pt x="160" y="48"/>
                        <a:pt x="186" y="3"/>
                        <a:pt x="171" y="2"/>
                      </a:cubicBezTo>
                      <a:cubicBezTo>
                        <a:pt x="155" y="0"/>
                        <a:pt x="137" y="22"/>
                        <a:pt x="137" y="22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7" y="53"/>
                        <a:pt x="0" y="123"/>
                        <a:pt x="110" y="241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15" name="Freeform 531"/>
                <p:cNvSpPr>
                  <a:spLocks/>
                </p:cNvSpPr>
                <p:nvPr/>
              </p:nvSpPr>
              <p:spPr bwMode="auto">
                <a:xfrm>
                  <a:off x="1894" y="-6549"/>
                  <a:ext cx="500" cy="572"/>
                </a:xfrm>
                <a:custGeom>
                  <a:avLst/>
                  <a:gdLst>
                    <a:gd name="T0" fmla="*/ 63 w 63"/>
                    <a:gd name="T1" fmla="*/ 4 h 72"/>
                    <a:gd name="T2" fmla="*/ 26 w 63"/>
                    <a:gd name="T3" fmla="*/ 44 h 72"/>
                    <a:gd name="T4" fmla="*/ 0 w 63"/>
                    <a:gd name="T5" fmla="*/ 72 h 72"/>
                    <a:gd name="T6" fmla="*/ 34 w 63"/>
                    <a:gd name="T7" fmla="*/ 31 h 72"/>
                    <a:gd name="T8" fmla="*/ 47 w 63"/>
                    <a:gd name="T9" fmla="*/ 13 h 72"/>
                    <a:gd name="T10" fmla="*/ 19 w 63"/>
                    <a:gd name="T11" fmla="*/ 40 h 72"/>
                    <a:gd name="T12" fmla="*/ 34 w 63"/>
                    <a:gd name="T13" fmla="*/ 20 h 72"/>
                    <a:gd name="T14" fmla="*/ 63 w 63"/>
                    <a:gd name="T15" fmla="*/ 4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3"/>
                    <a:gd name="T25" fmla="*/ 0 h 72"/>
                    <a:gd name="T26" fmla="*/ 63 w 63"/>
                    <a:gd name="T27" fmla="*/ 72 h 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3" h="72">
                      <a:moveTo>
                        <a:pt x="63" y="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25" y="35"/>
                        <a:pt x="19" y="40"/>
                      </a:cubicBezTo>
                      <a:cubicBezTo>
                        <a:pt x="19" y="40"/>
                        <a:pt x="30" y="27"/>
                        <a:pt x="34" y="20"/>
                      </a:cubicBezTo>
                      <a:cubicBezTo>
                        <a:pt x="39" y="12"/>
                        <a:pt x="53" y="0"/>
                        <a:pt x="63" y="4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35" name="Group 532"/>
            <p:cNvGrpSpPr>
              <a:grpSpLocks/>
            </p:cNvGrpSpPr>
            <p:nvPr/>
          </p:nvGrpSpPr>
          <p:grpSpPr bwMode="auto">
            <a:xfrm rot="6707457">
              <a:off x="491" y="603"/>
              <a:ext cx="377" cy="408"/>
              <a:chOff x="0" y="-6549"/>
              <a:chExt cx="3299" cy="3577"/>
            </a:xfrm>
          </p:grpSpPr>
          <p:sp>
            <p:nvSpPr>
              <p:cNvPr id="1885" name="Freeform 533"/>
              <p:cNvSpPr>
                <a:spLocks/>
              </p:cNvSpPr>
              <p:nvPr/>
            </p:nvSpPr>
            <p:spPr bwMode="auto">
              <a:xfrm>
                <a:off x="0" y="-5120"/>
                <a:ext cx="1727" cy="1036"/>
              </a:xfrm>
              <a:custGeom>
                <a:avLst/>
                <a:gdLst>
                  <a:gd name="T0" fmla="*/ 214 w 217"/>
                  <a:gd name="T1" fmla="*/ 74 h 130"/>
                  <a:gd name="T2" fmla="*/ 163 w 217"/>
                  <a:gd name="T3" fmla="*/ 78 h 130"/>
                  <a:gd name="T4" fmla="*/ 60 w 217"/>
                  <a:gd name="T5" fmla="*/ 117 h 130"/>
                  <a:gd name="T6" fmla="*/ 0 w 217"/>
                  <a:gd name="T7" fmla="*/ 121 h 130"/>
                  <a:gd name="T8" fmla="*/ 73 w 217"/>
                  <a:gd name="T9" fmla="*/ 11 h 130"/>
                  <a:gd name="T10" fmla="*/ 217 w 217"/>
                  <a:gd name="T11" fmla="*/ 63 h 130"/>
                  <a:gd name="T12" fmla="*/ 214 w 217"/>
                  <a:gd name="T13" fmla="*/ 74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30"/>
                  <a:gd name="T23" fmla="*/ 217 w 217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30">
                    <a:moveTo>
                      <a:pt x="214" y="74"/>
                    </a:moveTo>
                    <a:cubicBezTo>
                      <a:pt x="214" y="74"/>
                      <a:pt x="179" y="66"/>
                      <a:pt x="163" y="78"/>
                    </a:cubicBezTo>
                    <a:cubicBezTo>
                      <a:pt x="147" y="90"/>
                      <a:pt x="118" y="130"/>
                      <a:pt x="60" y="117"/>
                    </a:cubicBezTo>
                    <a:cubicBezTo>
                      <a:pt x="1" y="105"/>
                      <a:pt x="0" y="121"/>
                      <a:pt x="0" y="121"/>
                    </a:cubicBezTo>
                    <a:cubicBezTo>
                      <a:pt x="0" y="121"/>
                      <a:pt x="12" y="23"/>
                      <a:pt x="73" y="11"/>
                    </a:cubicBezTo>
                    <a:cubicBezTo>
                      <a:pt x="134" y="0"/>
                      <a:pt x="143" y="36"/>
                      <a:pt x="217" y="63"/>
                    </a:cubicBezTo>
                    <a:lnTo>
                      <a:pt x="214" y="74"/>
                    </a:lnTo>
                    <a:close/>
                  </a:path>
                </a:pathLst>
              </a:custGeom>
              <a:solidFill>
                <a:srgbClr val="000000">
                  <a:alpha val="3215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86" name="Freeform 534"/>
              <p:cNvSpPr>
                <a:spLocks/>
              </p:cNvSpPr>
              <p:nvPr/>
            </p:nvSpPr>
            <p:spPr bwMode="auto">
              <a:xfrm>
                <a:off x="611" y="-5715"/>
                <a:ext cx="1902" cy="1870"/>
              </a:xfrm>
              <a:custGeom>
                <a:avLst/>
                <a:gdLst>
                  <a:gd name="T0" fmla="*/ 162 w 239"/>
                  <a:gd name="T1" fmla="*/ 155 h 235"/>
                  <a:gd name="T2" fmla="*/ 239 w 239"/>
                  <a:gd name="T3" fmla="*/ 135 h 235"/>
                  <a:gd name="T4" fmla="*/ 183 w 239"/>
                  <a:gd name="T5" fmla="*/ 138 h 235"/>
                  <a:gd name="T6" fmla="*/ 212 w 239"/>
                  <a:gd name="T7" fmla="*/ 126 h 235"/>
                  <a:gd name="T8" fmla="*/ 183 w 239"/>
                  <a:gd name="T9" fmla="*/ 131 h 235"/>
                  <a:gd name="T10" fmla="*/ 163 w 239"/>
                  <a:gd name="T11" fmla="*/ 141 h 235"/>
                  <a:gd name="T12" fmla="*/ 156 w 239"/>
                  <a:gd name="T13" fmla="*/ 124 h 235"/>
                  <a:gd name="T14" fmla="*/ 170 w 239"/>
                  <a:gd name="T15" fmla="*/ 19 h 235"/>
                  <a:gd name="T16" fmla="*/ 148 w 239"/>
                  <a:gd name="T17" fmla="*/ 86 h 235"/>
                  <a:gd name="T18" fmla="*/ 157 w 239"/>
                  <a:gd name="T19" fmla="*/ 0 h 235"/>
                  <a:gd name="T20" fmla="*/ 141 w 239"/>
                  <a:gd name="T21" fmla="*/ 74 h 235"/>
                  <a:gd name="T22" fmla="*/ 135 w 239"/>
                  <a:gd name="T23" fmla="*/ 34 h 235"/>
                  <a:gd name="T24" fmla="*/ 131 w 239"/>
                  <a:gd name="T25" fmla="*/ 71 h 235"/>
                  <a:gd name="T26" fmla="*/ 124 w 239"/>
                  <a:gd name="T27" fmla="*/ 20 h 235"/>
                  <a:gd name="T28" fmla="*/ 147 w 239"/>
                  <a:gd name="T29" fmla="*/ 119 h 235"/>
                  <a:gd name="T30" fmla="*/ 97 w 239"/>
                  <a:gd name="T31" fmla="*/ 45 h 235"/>
                  <a:gd name="T32" fmla="*/ 113 w 239"/>
                  <a:gd name="T33" fmla="*/ 91 h 235"/>
                  <a:gd name="T34" fmla="*/ 74 w 239"/>
                  <a:gd name="T35" fmla="*/ 16 h 235"/>
                  <a:gd name="T36" fmla="*/ 101 w 239"/>
                  <a:gd name="T37" fmla="*/ 85 h 235"/>
                  <a:gd name="T38" fmla="*/ 61 w 239"/>
                  <a:gd name="T39" fmla="*/ 48 h 235"/>
                  <a:gd name="T40" fmla="*/ 138 w 239"/>
                  <a:gd name="T41" fmla="*/ 136 h 235"/>
                  <a:gd name="T42" fmla="*/ 109 w 239"/>
                  <a:gd name="T43" fmla="*/ 128 h 235"/>
                  <a:gd name="T44" fmla="*/ 36 w 239"/>
                  <a:gd name="T45" fmla="*/ 99 h 235"/>
                  <a:gd name="T46" fmla="*/ 80 w 239"/>
                  <a:gd name="T47" fmla="*/ 123 h 235"/>
                  <a:gd name="T48" fmla="*/ 6 w 239"/>
                  <a:gd name="T49" fmla="*/ 111 h 235"/>
                  <a:gd name="T50" fmla="*/ 72 w 239"/>
                  <a:gd name="T51" fmla="*/ 127 h 235"/>
                  <a:gd name="T52" fmla="*/ 0 w 239"/>
                  <a:gd name="T53" fmla="*/ 148 h 235"/>
                  <a:gd name="T54" fmla="*/ 79 w 239"/>
                  <a:gd name="T55" fmla="*/ 135 h 235"/>
                  <a:gd name="T56" fmla="*/ 44 w 239"/>
                  <a:gd name="T57" fmla="*/ 160 h 235"/>
                  <a:gd name="T58" fmla="*/ 92 w 239"/>
                  <a:gd name="T59" fmla="*/ 140 h 235"/>
                  <a:gd name="T60" fmla="*/ 141 w 239"/>
                  <a:gd name="T61" fmla="*/ 143 h 235"/>
                  <a:gd name="T62" fmla="*/ 142 w 239"/>
                  <a:gd name="T63" fmla="*/ 149 h 235"/>
                  <a:gd name="T64" fmla="*/ 66 w 239"/>
                  <a:gd name="T65" fmla="*/ 178 h 235"/>
                  <a:gd name="T66" fmla="*/ 124 w 239"/>
                  <a:gd name="T67" fmla="*/ 160 h 235"/>
                  <a:gd name="T68" fmla="*/ 37 w 239"/>
                  <a:gd name="T69" fmla="*/ 204 h 235"/>
                  <a:gd name="T70" fmla="*/ 125 w 239"/>
                  <a:gd name="T71" fmla="*/ 167 h 235"/>
                  <a:gd name="T72" fmla="*/ 37 w 239"/>
                  <a:gd name="T73" fmla="*/ 235 h 235"/>
                  <a:gd name="T74" fmla="*/ 92 w 239"/>
                  <a:gd name="T75" fmla="*/ 194 h 235"/>
                  <a:gd name="T76" fmla="*/ 66 w 239"/>
                  <a:gd name="T77" fmla="*/ 223 h 235"/>
                  <a:gd name="T78" fmla="*/ 146 w 239"/>
                  <a:gd name="T79" fmla="*/ 157 h 235"/>
                  <a:gd name="T80" fmla="*/ 162 w 239"/>
                  <a:gd name="T81" fmla="*/ 155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9"/>
                  <a:gd name="T124" fmla="*/ 0 h 235"/>
                  <a:gd name="T125" fmla="*/ 239 w 239"/>
                  <a:gd name="T126" fmla="*/ 235 h 2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9" h="235">
                    <a:moveTo>
                      <a:pt x="162" y="155"/>
                    </a:moveTo>
                    <a:cubicBezTo>
                      <a:pt x="162" y="155"/>
                      <a:pt x="210" y="127"/>
                      <a:pt x="239" y="135"/>
                    </a:cubicBezTo>
                    <a:cubicBezTo>
                      <a:pt x="239" y="135"/>
                      <a:pt x="204" y="125"/>
                      <a:pt x="183" y="138"/>
                    </a:cubicBezTo>
                    <a:cubicBezTo>
                      <a:pt x="183" y="138"/>
                      <a:pt x="201" y="125"/>
                      <a:pt x="212" y="126"/>
                    </a:cubicBezTo>
                    <a:cubicBezTo>
                      <a:pt x="212" y="126"/>
                      <a:pt x="191" y="125"/>
                      <a:pt x="183" y="13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56" y="124"/>
                      <a:pt x="156" y="124"/>
                      <a:pt x="156" y="124"/>
                    </a:cubicBezTo>
                    <a:cubicBezTo>
                      <a:pt x="156" y="124"/>
                      <a:pt x="144" y="52"/>
                      <a:pt x="170" y="19"/>
                    </a:cubicBezTo>
                    <a:cubicBezTo>
                      <a:pt x="170" y="19"/>
                      <a:pt x="154" y="31"/>
                      <a:pt x="148" y="86"/>
                    </a:cubicBezTo>
                    <a:cubicBezTo>
                      <a:pt x="148" y="86"/>
                      <a:pt x="140" y="20"/>
                      <a:pt x="157" y="0"/>
                    </a:cubicBezTo>
                    <a:cubicBezTo>
                      <a:pt x="157" y="0"/>
                      <a:pt x="138" y="25"/>
                      <a:pt x="141" y="7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16" y="47"/>
                      <a:pt x="124" y="20"/>
                    </a:cubicBezTo>
                    <a:cubicBezTo>
                      <a:pt x="124" y="20"/>
                      <a:pt x="104" y="42"/>
                      <a:pt x="147" y="119"/>
                    </a:cubicBezTo>
                    <a:cubicBezTo>
                      <a:pt x="147" y="119"/>
                      <a:pt x="100" y="76"/>
                      <a:pt x="97" y="45"/>
                    </a:cubicBezTo>
                    <a:cubicBezTo>
                      <a:pt x="97" y="45"/>
                      <a:pt x="97" y="67"/>
                      <a:pt x="113" y="91"/>
                    </a:cubicBezTo>
                    <a:cubicBezTo>
                      <a:pt x="113" y="91"/>
                      <a:pt x="71" y="35"/>
                      <a:pt x="74" y="16"/>
                    </a:cubicBezTo>
                    <a:cubicBezTo>
                      <a:pt x="74" y="16"/>
                      <a:pt x="74" y="50"/>
                      <a:pt x="101" y="85"/>
                    </a:cubicBezTo>
                    <a:cubicBezTo>
                      <a:pt x="101" y="85"/>
                      <a:pt x="68" y="65"/>
                      <a:pt x="61" y="48"/>
                    </a:cubicBezTo>
                    <a:cubicBezTo>
                      <a:pt x="61" y="48"/>
                      <a:pt x="105" y="116"/>
                      <a:pt x="138" y="136"/>
                    </a:cubicBezTo>
                    <a:cubicBezTo>
                      <a:pt x="109" y="128"/>
                      <a:pt x="109" y="128"/>
                      <a:pt x="109" y="128"/>
                    </a:cubicBezTo>
                    <a:cubicBezTo>
                      <a:pt x="109" y="128"/>
                      <a:pt x="52" y="101"/>
                      <a:pt x="36" y="99"/>
                    </a:cubicBezTo>
                    <a:cubicBezTo>
                      <a:pt x="36" y="99"/>
                      <a:pt x="74" y="115"/>
                      <a:pt x="80" y="123"/>
                    </a:cubicBezTo>
                    <a:cubicBezTo>
                      <a:pt x="80" y="123"/>
                      <a:pt x="38" y="104"/>
                      <a:pt x="6" y="111"/>
                    </a:cubicBezTo>
                    <a:cubicBezTo>
                      <a:pt x="6" y="111"/>
                      <a:pt x="44" y="106"/>
                      <a:pt x="72" y="127"/>
                    </a:cubicBezTo>
                    <a:cubicBezTo>
                      <a:pt x="72" y="127"/>
                      <a:pt x="24" y="130"/>
                      <a:pt x="0" y="148"/>
                    </a:cubicBezTo>
                    <a:cubicBezTo>
                      <a:pt x="0" y="148"/>
                      <a:pt x="53" y="127"/>
                      <a:pt x="79" y="135"/>
                    </a:cubicBezTo>
                    <a:cubicBezTo>
                      <a:pt x="79" y="135"/>
                      <a:pt x="53" y="145"/>
                      <a:pt x="44" y="160"/>
                    </a:cubicBezTo>
                    <a:cubicBezTo>
                      <a:pt x="44" y="160"/>
                      <a:pt x="59" y="139"/>
                      <a:pt x="92" y="140"/>
                    </a:cubicBezTo>
                    <a:cubicBezTo>
                      <a:pt x="141" y="143"/>
                      <a:pt x="141" y="143"/>
                      <a:pt x="141" y="143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2" y="149"/>
                      <a:pt x="70" y="174"/>
                      <a:pt x="66" y="178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0"/>
                      <a:pt x="52" y="189"/>
                      <a:pt x="37" y="204"/>
                    </a:cubicBezTo>
                    <a:cubicBezTo>
                      <a:pt x="37" y="204"/>
                      <a:pt x="110" y="165"/>
                      <a:pt x="125" y="167"/>
                    </a:cubicBezTo>
                    <a:cubicBezTo>
                      <a:pt x="125" y="167"/>
                      <a:pt x="47" y="211"/>
                      <a:pt x="37" y="235"/>
                    </a:cubicBezTo>
                    <a:cubicBezTo>
                      <a:pt x="37" y="235"/>
                      <a:pt x="80" y="195"/>
                      <a:pt x="92" y="194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146" y="157"/>
                      <a:pt x="146" y="157"/>
                      <a:pt x="146" y="157"/>
                    </a:cubicBezTo>
                    <a:lnTo>
                      <a:pt x="162" y="155"/>
                    </a:lnTo>
                    <a:close/>
                  </a:path>
                </a:pathLst>
              </a:custGeom>
              <a:solidFill>
                <a:srgbClr val="000000">
                  <a:alpha val="3215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87" name="Freeform 535"/>
              <p:cNvSpPr>
                <a:spLocks/>
              </p:cNvSpPr>
              <p:nvPr/>
            </p:nvSpPr>
            <p:spPr bwMode="auto">
              <a:xfrm>
                <a:off x="405" y="-5914"/>
                <a:ext cx="2322" cy="2275"/>
              </a:xfrm>
              <a:custGeom>
                <a:avLst/>
                <a:gdLst>
                  <a:gd name="T0" fmla="*/ 190 w 292"/>
                  <a:gd name="T1" fmla="*/ 173 h 286"/>
                  <a:gd name="T2" fmla="*/ 178 w 292"/>
                  <a:gd name="T3" fmla="*/ 190 h 286"/>
                  <a:gd name="T4" fmla="*/ 148 w 292"/>
                  <a:gd name="T5" fmla="*/ 279 h 286"/>
                  <a:gd name="T6" fmla="*/ 175 w 292"/>
                  <a:gd name="T7" fmla="*/ 181 h 286"/>
                  <a:gd name="T8" fmla="*/ 93 w 292"/>
                  <a:gd name="T9" fmla="*/ 227 h 286"/>
                  <a:gd name="T10" fmla="*/ 41 w 292"/>
                  <a:gd name="T11" fmla="*/ 286 h 286"/>
                  <a:gd name="T12" fmla="*/ 94 w 292"/>
                  <a:gd name="T13" fmla="*/ 220 h 286"/>
                  <a:gd name="T14" fmla="*/ 168 w 292"/>
                  <a:gd name="T15" fmla="*/ 174 h 286"/>
                  <a:gd name="T16" fmla="*/ 0 w 292"/>
                  <a:gd name="T17" fmla="*/ 170 h 286"/>
                  <a:gd name="T18" fmla="*/ 165 w 292"/>
                  <a:gd name="T19" fmla="*/ 162 h 286"/>
                  <a:gd name="T20" fmla="*/ 78 w 292"/>
                  <a:gd name="T21" fmla="*/ 19 h 286"/>
                  <a:gd name="T22" fmla="*/ 177 w 292"/>
                  <a:gd name="T23" fmla="*/ 153 h 286"/>
                  <a:gd name="T24" fmla="*/ 182 w 292"/>
                  <a:gd name="T25" fmla="*/ 0 h 286"/>
                  <a:gd name="T26" fmla="*/ 190 w 292"/>
                  <a:gd name="T27" fmla="*/ 163 h 286"/>
                  <a:gd name="T28" fmla="*/ 292 w 292"/>
                  <a:gd name="T29" fmla="*/ 147 h 286"/>
                  <a:gd name="T30" fmla="*/ 190 w 292"/>
                  <a:gd name="T31" fmla="*/ 173 h 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2"/>
                  <a:gd name="T49" fmla="*/ 0 h 286"/>
                  <a:gd name="T50" fmla="*/ 292 w 292"/>
                  <a:gd name="T51" fmla="*/ 286 h 2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2" h="286">
                    <a:moveTo>
                      <a:pt x="190" y="173"/>
                    </a:moveTo>
                    <a:cubicBezTo>
                      <a:pt x="178" y="190"/>
                      <a:pt x="178" y="190"/>
                      <a:pt x="178" y="190"/>
                    </a:cubicBezTo>
                    <a:cubicBezTo>
                      <a:pt x="178" y="190"/>
                      <a:pt x="127" y="233"/>
                      <a:pt x="148" y="279"/>
                    </a:cubicBezTo>
                    <a:cubicBezTo>
                      <a:pt x="148" y="279"/>
                      <a:pt x="117" y="230"/>
                      <a:pt x="175" y="181"/>
                    </a:cubicBezTo>
                    <a:cubicBezTo>
                      <a:pt x="175" y="181"/>
                      <a:pt x="97" y="224"/>
                      <a:pt x="93" y="227"/>
                    </a:cubicBezTo>
                    <a:cubicBezTo>
                      <a:pt x="89" y="230"/>
                      <a:pt x="42" y="252"/>
                      <a:pt x="41" y="286"/>
                    </a:cubicBezTo>
                    <a:cubicBezTo>
                      <a:pt x="41" y="286"/>
                      <a:pt x="32" y="254"/>
                      <a:pt x="94" y="220"/>
                    </a:cubicBezTo>
                    <a:cubicBezTo>
                      <a:pt x="156" y="185"/>
                      <a:pt x="167" y="178"/>
                      <a:pt x="168" y="174"/>
                    </a:cubicBezTo>
                    <a:cubicBezTo>
                      <a:pt x="168" y="174"/>
                      <a:pt x="60" y="127"/>
                      <a:pt x="0" y="170"/>
                    </a:cubicBezTo>
                    <a:cubicBezTo>
                      <a:pt x="0" y="170"/>
                      <a:pt x="47" y="122"/>
                      <a:pt x="165" y="162"/>
                    </a:cubicBezTo>
                    <a:cubicBezTo>
                      <a:pt x="165" y="162"/>
                      <a:pt x="75" y="76"/>
                      <a:pt x="78" y="19"/>
                    </a:cubicBezTo>
                    <a:cubicBezTo>
                      <a:pt x="78" y="19"/>
                      <a:pt x="83" y="87"/>
                      <a:pt x="177" y="153"/>
                    </a:cubicBezTo>
                    <a:cubicBezTo>
                      <a:pt x="177" y="153"/>
                      <a:pt x="125" y="69"/>
                      <a:pt x="182" y="0"/>
                    </a:cubicBezTo>
                    <a:cubicBezTo>
                      <a:pt x="182" y="0"/>
                      <a:pt x="129" y="66"/>
                      <a:pt x="190" y="163"/>
                    </a:cubicBezTo>
                    <a:cubicBezTo>
                      <a:pt x="190" y="163"/>
                      <a:pt x="231" y="96"/>
                      <a:pt x="292" y="147"/>
                    </a:cubicBezTo>
                    <a:cubicBezTo>
                      <a:pt x="292" y="147"/>
                      <a:pt x="235" y="99"/>
                      <a:pt x="190" y="173"/>
                    </a:cubicBezTo>
                    <a:close/>
                  </a:path>
                </a:pathLst>
              </a:custGeom>
              <a:solidFill>
                <a:srgbClr val="000000">
                  <a:alpha val="3215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88" name="Freeform 536"/>
              <p:cNvSpPr>
                <a:spLocks/>
              </p:cNvSpPr>
              <p:nvPr/>
            </p:nvSpPr>
            <p:spPr bwMode="auto">
              <a:xfrm>
                <a:off x="8" y="-4564"/>
                <a:ext cx="651" cy="401"/>
              </a:xfrm>
              <a:custGeom>
                <a:avLst/>
                <a:gdLst>
                  <a:gd name="T0" fmla="*/ 0 w 82"/>
                  <a:gd name="T1" fmla="*/ 47 h 50"/>
                  <a:gd name="T2" fmla="*/ 50 w 82"/>
                  <a:gd name="T3" fmla="*/ 0 h 50"/>
                  <a:gd name="T4" fmla="*/ 29 w 82"/>
                  <a:gd name="T5" fmla="*/ 30 h 50"/>
                  <a:gd name="T6" fmla="*/ 62 w 82"/>
                  <a:gd name="T7" fmla="*/ 13 h 50"/>
                  <a:gd name="T8" fmla="*/ 41 w 82"/>
                  <a:gd name="T9" fmla="*/ 29 h 50"/>
                  <a:gd name="T10" fmla="*/ 60 w 82"/>
                  <a:gd name="T11" fmla="*/ 29 h 50"/>
                  <a:gd name="T12" fmla="*/ 47 w 82"/>
                  <a:gd name="T13" fmla="*/ 35 h 50"/>
                  <a:gd name="T14" fmla="*/ 82 w 82"/>
                  <a:gd name="T15" fmla="*/ 50 h 50"/>
                  <a:gd name="T16" fmla="*/ 29 w 82"/>
                  <a:gd name="T17" fmla="*/ 43 h 50"/>
                  <a:gd name="T18" fmla="*/ 0 w 82"/>
                  <a:gd name="T19" fmla="*/ 47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2"/>
                  <a:gd name="T31" fmla="*/ 0 h 50"/>
                  <a:gd name="T32" fmla="*/ 82 w 82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2" h="50">
                    <a:moveTo>
                      <a:pt x="0" y="47"/>
                    </a:moveTo>
                    <a:cubicBezTo>
                      <a:pt x="0" y="47"/>
                      <a:pt x="33" y="11"/>
                      <a:pt x="50" y="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54" y="12"/>
                      <a:pt x="62" y="13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55" y="48"/>
                      <a:pt x="82" y="50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3"/>
                      <a:pt x="3" y="42"/>
                      <a:pt x="0" y="47"/>
                    </a:cubicBezTo>
                    <a:close/>
                  </a:path>
                </a:pathLst>
              </a:custGeom>
              <a:solidFill>
                <a:srgbClr val="000000">
                  <a:alpha val="3215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889" name="Group 537"/>
              <p:cNvGrpSpPr>
                <a:grpSpLocks/>
              </p:cNvGrpSpPr>
              <p:nvPr/>
            </p:nvGrpSpPr>
            <p:grpSpPr bwMode="auto">
              <a:xfrm>
                <a:off x="580" y="-6168"/>
                <a:ext cx="1353" cy="1548"/>
                <a:chOff x="580" y="-6168"/>
                <a:chExt cx="1353" cy="1548"/>
              </a:xfrm>
            </p:grpSpPr>
            <p:sp>
              <p:nvSpPr>
                <p:cNvPr id="1903" name="Freeform 538"/>
                <p:cNvSpPr>
                  <a:spLocks/>
                </p:cNvSpPr>
                <p:nvPr/>
              </p:nvSpPr>
              <p:spPr bwMode="auto">
                <a:xfrm>
                  <a:off x="580" y="-6168"/>
                  <a:ext cx="1353" cy="1548"/>
                </a:xfrm>
                <a:custGeom>
                  <a:avLst/>
                  <a:gdLst>
                    <a:gd name="T0" fmla="*/ 70 w 170"/>
                    <a:gd name="T1" fmla="*/ 0 h 195"/>
                    <a:gd name="T2" fmla="*/ 94 w 170"/>
                    <a:gd name="T3" fmla="*/ 38 h 195"/>
                    <a:gd name="T4" fmla="*/ 154 w 170"/>
                    <a:gd name="T5" fmla="*/ 182 h 195"/>
                    <a:gd name="T6" fmla="*/ 170 w 170"/>
                    <a:gd name="T7" fmla="*/ 195 h 195"/>
                    <a:gd name="T8" fmla="*/ 37 w 170"/>
                    <a:gd name="T9" fmla="*/ 101 h 195"/>
                    <a:gd name="T10" fmla="*/ 51 w 170"/>
                    <a:gd name="T11" fmla="*/ 15 h 195"/>
                    <a:gd name="T12" fmla="*/ 70 w 17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0"/>
                    <a:gd name="T22" fmla="*/ 0 h 195"/>
                    <a:gd name="T23" fmla="*/ 170 w 170"/>
                    <a:gd name="T24" fmla="*/ 195 h 19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0" h="195">
                      <a:moveTo>
                        <a:pt x="70" y="0"/>
                      </a:moveTo>
                      <a:cubicBezTo>
                        <a:pt x="70" y="0"/>
                        <a:pt x="81" y="21"/>
                        <a:pt x="94" y="38"/>
                      </a:cubicBezTo>
                      <a:cubicBezTo>
                        <a:pt x="107" y="54"/>
                        <a:pt x="154" y="144"/>
                        <a:pt x="154" y="182"/>
                      </a:cubicBezTo>
                      <a:cubicBezTo>
                        <a:pt x="170" y="195"/>
                        <a:pt x="170" y="195"/>
                        <a:pt x="170" y="195"/>
                      </a:cubicBezTo>
                      <a:cubicBezTo>
                        <a:pt x="170" y="195"/>
                        <a:pt x="73" y="166"/>
                        <a:pt x="37" y="101"/>
                      </a:cubicBezTo>
                      <a:cubicBezTo>
                        <a:pt x="0" y="36"/>
                        <a:pt x="39" y="13"/>
                        <a:pt x="51" y="15"/>
                      </a:cubicBezTo>
                      <a:cubicBezTo>
                        <a:pt x="63" y="16"/>
                        <a:pt x="7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215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04" name="Freeform 539"/>
                <p:cNvSpPr>
                  <a:spLocks/>
                </p:cNvSpPr>
                <p:nvPr/>
              </p:nvSpPr>
              <p:spPr bwMode="auto">
                <a:xfrm>
                  <a:off x="881" y="-6152"/>
                  <a:ext cx="246" cy="246"/>
                </a:xfrm>
                <a:custGeom>
                  <a:avLst/>
                  <a:gdLst>
                    <a:gd name="T0" fmla="*/ 31 w 31"/>
                    <a:gd name="T1" fmla="*/ 0 h 31"/>
                    <a:gd name="T2" fmla="*/ 17 w 31"/>
                    <a:gd name="T3" fmla="*/ 31 h 31"/>
                    <a:gd name="T4" fmla="*/ 0 w 31"/>
                    <a:gd name="T5" fmla="*/ 17 h 31"/>
                    <a:gd name="T6" fmla="*/ 19 w 31"/>
                    <a:gd name="T7" fmla="*/ 12 h 31"/>
                    <a:gd name="T8" fmla="*/ 31 w 31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31"/>
                    <a:gd name="T17" fmla="*/ 31 w 31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31">
                      <a:moveTo>
                        <a:pt x="31" y="0"/>
                      </a:moveTo>
                      <a:cubicBezTo>
                        <a:pt x="31" y="0"/>
                        <a:pt x="29" y="22"/>
                        <a:pt x="17" y="31"/>
                      </a:cubicBezTo>
                      <a:cubicBezTo>
                        <a:pt x="17" y="31"/>
                        <a:pt x="29" y="3"/>
                        <a:pt x="0" y="17"/>
                      </a:cubicBezTo>
                      <a:cubicBezTo>
                        <a:pt x="0" y="17"/>
                        <a:pt x="10" y="13"/>
                        <a:pt x="19" y="12"/>
                      </a:cubicBezTo>
                      <a:cubicBezTo>
                        <a:pt x="29" y="11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215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90" name="Group 540"/>
              <p:cNvGrpSpPr>
                <a:grpSpLocks/>
              </p:cNvGrpSpPr>
              <p:nvPr/>
            </p:nvGrpSpPr>
            <p:grpSpPr bwMode="auto">
              <a:xfrm>
                <a:off x="524" y="-4540"/>
                <a:ext cx="1393" cy="1568"/>
                <a:chOff x="524" y="-4540"/>
                <a:chExt cx="1393" cy="1568"/>
              </a:xfrm>
            </p:grpSpPr>
            <p:sp>
              <p:nvSpPr>
                <p:cNvPr id="1901" name="Freeform 541"/>
                <p:cNvSpPr>
                  <a:spLocks/>
                </p:cNvSpPr>
                <p:nvPr/>
              </p:nvSpPr>
              <p:spPr bwMode="auto">
                <a:xfrm>
                  <a:off x="524" y="-4540"/>
                  <a:ext cx="1393" cy="1568"/>
                </a:xfrm>
                <a:custGeom>
                  <a:avLst/>
                  <a:gdLst>
                    <a:gd name="T0" fmla="*/ 150 w 175"/>
                    <a:gd name="T1" fmla="*/ 0 h 197"/>
                    <a:gd name="T2" fmla="*/ 78 w 175"/>
                    <a:gd name="T3" fmla="*/ 24 h 197"/>
                    <a:gd name="T4" fmla="*/ 20 w 175"/>
                    <a:gd name="T5" fmla="*/ 69 h 197"/>
                    <a:gd name="T6" fmla="*/ 54 w 175"/>
                    <a:gd name="T7" fmla="*/ 197 h 197"/>
                    <a:gd name="T8" fmla="*/ 52 w 175"/>
                    <a:gd name="T9" fmla="*/ 183 h 197"/>
                    <a:gd name="T10" fmla="*/ 45 w 175"/>
                    <a:gd name="T11" fmla="*/ 125 h 197"/>
                    <a:gd name="T12" fmla="*/ 97 w 175"/>
                    <a:gd name="T13" fmla="*/ 80 h 197"/>
                    <a:gd name="T14" fmla="*/ 150 w 175"/>
                    <a:gd name="T15" fmla="*/ 0 h 1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197"/>
                    <a:gd name="T26" fmla="*/ 175 w 175"/>
                    <a:gd name="T27" fmla="*/ 197 h 1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197">
                      <a:moveTo>
                        <a:pt x="150" y="0"/>
                      </a:moveTo>
                      <a:cubicBezTo>
                        <a:pt x="78" y="24"/>
                        <a:pt x="78" y="24"/>
                        <a:pt x="78" y="24"/>
                      </a:cubicBezTo>
                      <a:cubicBezTo>
                        <a:pt x="78" y="24"/>
                        <a:pt x="33" y="43"/>
                        <a:pt x="20" y="69"/>
                      </a:cubicBezTo>
                      <a:cubicBezTo>
                        <a:pt x="7" y="95"/>
                        <a:pt x="0" y="190"/>
                        <a:pt x="54" y="197"/>
                      </a:cubicBezTo>
                      <a:cubicBezTo>
                        <a:pt x="54" y="197"/>
                        <a:pt x="59" y="192"/>
                        <a:pt x="52" y="183"/>
                      </a:cubicBezTo>
                      <a:cubicBezTo>
                        <a:pt x="45" y="174"/>
                        <a:pt x="35" y="144"/>
                        <a:pt x="45" y="125"/>
                      </a:cubicBezTo>
                      <a:cubicBezTo>
                        <a:pt x="56" y="106"/>
                        <a:pt x="85" y="104"/>
                        <a:pt x="97" y="80"/>
                      </a:cubicBezTo>
                      <a:cubicBezTo>
                        <a:pt x="109" y="56"/>
                        <a:pt x="175" y="3"/>
                        <a:pt x="15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215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02" name="Freeform 542"/>
                <p:cNvSpPr>
                  <a:spLocks/>
                </p:cNvSpPr>
                <p:nvPr/>
              </p:nvSpPr>
              <p:spPr bwMode="auto">
                <a:xfrm>
                  <a:off x="675" y="-3520"/>
                  <a:ext cx="317" cy="548"/>
                </a:xfrm>
                <a:custGeom>
                  <a:avLst/>
                  <a:gdLst>
                    <a:gd name="T0" fmla="*/ 6 w 40"/>
                    <a:gd name="T1" fmla="*/ 0 h 69"/>
                    <a:gd name="T2" fmla="*/ 35 w 40"/>
                    <a:gd name="T3" fmla="*/ 69 h 69"/>
                    <a:gd name="T4" fmla="*/ 35 w 40"/>
                    <a:gd name="T5" fmla="*/ 57 h 69"/>
                    <a:gd name="T6" fmla="*/ 22 w 40"/>
                    <a:gd name="T7" fmla="*/ 17 h 69"/>
                    <a:gd name="T8" fmla="*/ 27 w 40"/>
                    <a:gd name="T9" fmla="*/ 51 h 69"/>
                    <a:gd name="T10" fmla="*/ 6 w 40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69"/>
                    <a:gd name="T20" fmla="*/ 40 w 40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69">
                      <a:moveTo>
                        <a:pt x="6" y="0"/>
                      </a:moveTo>
                      <a:cubicBezTo>
                        <a:pt x="6" y="0"/>
                        <a:pt x="0" y="41"/>
                        <a:pt x="35" y="69"/>
                      </a:cubicBezTo>
                      <a:cubicBezTo>
                        <a:pt x="35" y="69"/>
                        <a:pt x="40" y="65"/>
                        <a:pt x="35" y="57"/>
                      </a:cubicBezTo>
                      <a:cubicBezTo>
                        <a:pt x="30" y="50"/>
                        <a:pt x="22" y="37"/>
                        <a:pt x="22" y="17"/>
                      </a:cubicBezTo>
                      <a:cubicBezTo>
                        <a:pt x="22" y="17"/>
                        <a:pt x="18" y="33"/>
                        <a:pt x="27" y="51"/>
                      </a:cubicBezTo>
                      <a:cubicBezTo>
                        <a:pt x="27" y="51"/>
                        <a:pt x="7" y="36"/>
                        <a:pt x="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215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91" name="Group 543"/>
              <p:cNvGrpSpPr>
                <a:grpSpLocks/>
              </p:cNvGrpSpPr>
              <p:nvPr/>
            </p:nvGrpSpPr>
            <p:grpSpPr bwMode="auto">
              <a:xfrm>
                <a:off x="1080" y="-4516"/>
                <a:ext cx="925" cy="1528"/>
                <a:chOff x="1080" y="-4516"/>
                <a:chExt cx="925" cy="1528"/>
              </a:xfrm>
            </p:grpSpPr>
            <p:sp>
              <p:nvSpPr>
                <p:cNvPr id="1899" name="Freeform 544"/>
                <p:cNvSpPr>
                  <a:spLocks/>
                </p:cNvSpPr>
                <p:nvPr/>
              </p:nvSpPr>
              <p:spPr bwMode="auto">
                <a:xfrm>
                  <a:off x="1080" y="-4516"/>
                  <a:ext cx="925" cy="1528"/>
                </a:xfrm>
                <a:custGeom>
                  <a:avLst/>
                  <a:gdLst>
                    <a:gd name="T0" fmla="*/ 92 w 116"/>
                    <a:gd name="T1" fmla="*/ 6 h 192"/>
                    <a:gd name="T2" fmla="*/ 107 w 116"/>
                    <a:gd name="T3" fmla="*/ 38 h 192"/>
                    <a:gd name="T4" fmla="*/ 94 w 116"/>
                    <a:gd name="T5" fmla="*/ 112 h 192"/>
                    <a:gd name="T6" fmla="*/ 102 w 116"/>
                    <a:gd name="T7" fmla="*/ 181 h 192"/>
                    <a:gd name="T8" fmla="*/ 78 w 116"/>
                    <a:gd name="T9" fmla="*/ 166 h 192"/>
                    <a:gd name="T10" fmla="*/ 47 w 116"/>
                    <a:gd name="T11" fmla="*/ 134 h 192"/>
                    <a:gd name="T12" fmla="*/ 51 w 116"/>
                    <a:gd name="T13" fmla="*/ 31 h 192"/>
                    <a:gd name="T14" fmla="*/ 92 w 116"/>
                    <a:gd name="T15" fmla="*/ 6 h 1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6"/>
                    <a:gd name="T25" fmla="*/ 0 h 192"/>
                    <a:gd name="T26" fmla="*/ 116 w 116"/>
                    <a:gd name="T27" fmla="*/ 192 h 1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6" h="192">
                      <a:moveTo>
                        <a:pt x="92" y="6"/>
                      </a:moveTo>
                      <a:cubicBezTo>
                        <a:pt x="92" y="6"/>
                        <a:pt x="110" y="18"/>
                        <a:pt x="107" y="38"/>
                      </a:cubicBezTo>
                      <a:cubicBezTo>
                        <a:pt x="105" y="58"/>
                        <a:pt x="92" y="102"/>
                        <a:pt x="94" y="112"/>
                      </a:cubicBezTo>
                      <a:cubicBezTo>
                        <a:pt x="97" y="122"/>
                        <a:pt x="116" y="169"/>
                        <a:pt x="102" y="181"/>
                      </a:cubicBezTo>
                      <a:cubicBezTo>
                        <a:pt x="87" y="192"/>
                        <a:pt x="78" y="166"/>
                        <a:pt x="78" y="166"/>
                      </a:cubicBezTo>
                      <a:cubicBezTo>
                        <a:pt x="78" y="166"/>
                        <a:pt x="64" y="144"/>
                        <a:pt x="47" y="134"/>
                      </a:cubicBezTo>
                      <a:cubicBezTo>
                        <a:pt x="29" y="123"/>
                        <a:pt x="0" y="71"/>
                        <a:pt x="51" y="31"/>
                      </a:cubicBezTo>
                      <a:cubicBezTo>
                        <a:pt x="51" y="31"/>
                        <a:pt x="87" y="0"/>
                        <a:pt x="92" y="6"/>
                      </a:cubicBezTo>
                      <a:close/>
                    </a:path>
                  </a:pathLst>
                </a:custGeom>
                <a:solidFill>
                  <a:srgbClr val="000000">
                    <a:alpha val="3215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900" name="Freeform 545"/>
                <p:cNvSpPr>
                  <a:spLocks/>
                </p:cNvSpPr>
                <p:nvPr/>
              </p:nvSpPr>
              <p:spPr bwMode="auto">
                <a:xfrm>
                  <a:off x="1469" y="-3726"/>
                  <a:ext cx="393" cy="667"/>
                </a:xfrm>
                <a:custGeom>
                  <a:avLst/>
                  <a:gdLst>
                    <a:gd name="T0" fmla="*/ 0 w 49"/>
                    <a:gd name="T1" fmla="*/ 0 h 84"/>
                    <a:gd name="T2" fmla="*/ 20 w 49"/>
                    <a:gd name="T3" fmla="*/ 34 h 84"/>
                    <a:gd name="T4" fmla="*/ 47 w 49"/>
                    <a:gd name="T5" fmla="*/ 84 h 84"/>
                    <a:gd name="T6" fmla="*/ 41 w 49"/>
                    <a:gd name="T7" fmla="*/ 83 h 84"/>
                    <a:gd name="T8" fmla="*/ 21 w 49"/>
                    <a:gd name="T9" fmla="*/ 41 h 84"/>
                    <a:gd name="T10" fmla="*/ 0 w 49"/>
                    <a:gd name="T11" fmla="*/ 0 h 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84"/>
                    <a:gd name="T20" fmla="*/ 49 w 49"/>
                    <a:gd name="T21" fmla="*/ 84 h 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84">
                      <a:moveTo>
                        <a:pt x="0" y="0"/>
                      </a:moveTo>
                      <a:cubicBezTo>
                        <a:pt x="0" y="0"/>
                        <a:pt x="6" y="22"/>
                        <a:pt x="20" y="34"/>
                      </a:cubicBezTo>
                      <a:cubicBezTo>
                        <a:pt x="34" y="46"/>
                        <a:pt x="49" y="73"/>
                        <a:pt x="47" y="84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83"/>
                        <a:pt x="39" y="64"/>
                        <a:pt x="21" y="41"/>
                      </a:cubicBezTo>
                      <a:cubicBezTo>
                        <a:pt x="4" y="19"/>
                        <a:pt x="2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215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92" name="Group 546"/>
              <p:cNvGrpSpPr>
                <a:grpSpLocks/>
              </p:cNvGrpSpPr>
              <p:nvPr/>
            </p:nvGrpSpPr>
            <p:grpSpPr bwMode="auto">
              <a:xfrm>
                <a:off x="1854" y="-5120"/>
                <a:ext cx="1445" cy="798"/>
                <a:chOff x="1854" y="-5120"/>
                <a:chExt cx="1445" cy="798"/>
              </a:xfrm>
            </p:grpSpPr>
            <p:sp>
              <p:nvSpPr>
                <p:cNvPr id="1896" name="Freeform 547"/>
                <p:cNvSpPr>
                  <a:spLocks/>
                </p:cNvSpPr>
                <p:nvPr/>
              </p:nvSpPr>
              <p:spPr bwMode="auto">
                <a:xfrm>
                  <a:off x="1854" y="-5120"/>
                  <a:ext cx="1445" cy="798"/>
                </a:xfrm>
                <a:custGeom>
                  <a:avLst/>
                  <a:gdLst>
                    <a:gd name="T0" fmla="*/ 5 w 182"/>
                    <a:gd name="T1" fmla="*/ 76 h 100"/>
                    <a:gd name="T2" fmla="*/ 29 w 182"/>
                    <a:gd name="T3" fmla="*/ 97 h 100"/>
                    <a:gd name="T4" fmla="*/ 127 w 182"/>
                    <a:gd name="T5" fmla="*/ 81 h 100"/>
                    <a:gd name="T6" fmla="*/ 168 w 182"/>
                    <a:gd name="T7" fmla="*/ 69 h 100"/>
                    <a:gd name="T8" fmla="*/ 58 w 182"/>
                    <a:gd name="T9" fmla="*/ 5 h 100"/>
                    <a:gd name="T10" fmla="*/ 5 w 182"/>
                    <a:gd name="T11" fmla="*/ 76 h 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2"/>
                    <a:gd name="T19" fmla="*/ 0 h 100"/>
                    <a:gd name="T20" fmla="*/ 182 w 182"/>
                    <a:gd name="T21" fmla="*/ 100 h 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2" h="100">
                      <a:moveTo>
                        <a:pt x="5" y="76"/>
                      </a:moveTo>
                      <a:cubicBezTo>
                        <a:pt x="5" y="76"/>
                        <a:pt x="9" y="100"/>
                        <a:pt x="29" y="97"/>
                      </a:cubicBezTo>
                      <a:cubicBezTo>
                        <a:pt x="48" y="95"/>
                        <a:pt x="87" y="76"/>
                        <a:pt x="127" y="81"/>
                      </a:cubicBezTo>
                      <a:cubicBezTo>
                        <a:pt x="167" y="85"/>
                        <a:pt x="182" y="86"/>
                        <a:pt x="168" y="69"/>
                      </a:cubicBezTo>
                      <a:cubicBezTo>
                        <a:pt x="154" y="51"/>
                        <a:pt x="84" y="0"/>
                        <a:pt x="58" y="5"/>
                      </a:cubicBezTo>
                      <a:cubicBezTo>
                        <a:pt x="33" y="9"/>
                        <a:pt x="0" y="43"/>
                        <a:pt x="5" y="76"/>
                      </a:cubicBezTo>
                      <a:close/>
                    </a:path>
                  </a:pathLst>
                </a:custGeom>
                <a:solidFill>
                  <a:srgbClr val="000000">
                    <a:alpha val="3215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97" name="Freeform 548"/>
                <p:cNvSpPr>
                  <a:spLocks/>
                </p:cNvSpPr>
                <p:nvPr/>
              </p:nvSpPr>
              <p:spPr bwMode="auto">
                <a:xfrm>
                  <a:off x="2656" y="-4683"/>
                  <a:ext cx="572" cy="230"/>
                </a:xfrm>
                <a:custGeom>
                  <a:avLst/>
                  <a:gdLst>
                    <a:gd name="T0" fmla="*/ 22 w 72"/>
                    <a:gd name="T1" fmla="*/ 0 h 29"/>
                    <a:gd name="T2" fmla="*/ 72 w 72"/>
                    <a:gd name="T3" fmla="*/ 23 h 29"/>
                    <a:gd name="T4" fmla="*/ 62 w 72"/>
                    <a:gd name="T5" fmla="*/ 29 h 29"/>
                    <a:gd name="T6" fmla="*/ 26 w 72"/>
                    <a:gd name="T7" fmla="*/ 26 h 29"/>
                    <a:gd name="T8" fmla="*/ 54 w 72"/>
                    <a:gd name="T9" fmla="*/ 23 h 29"/>
                    <a:gd name="T10" fmla="*/ 0 w 72"/>
                    <a:gd name="T11" fmla="*/ 9 h 29"/>
                    <a:gd name="T12" fmla="*/ 52 w 72"/>
                    <a:gd name="T13" fmla="*/ 18 h 29"/>
                    <a:gd name="T14" fmla="*/ 22 w 72"/>
                    <a:gd name="T15" fmla="*/ 0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2"/>
                    <a:gd name="T25" fmla="*/ 0 h 29"/>
                    <a:gd name="T26" fmla="*/ 72 w 72"/>
                    <a:gd name="T27" fmla="*/ 29 h 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2" h="29">
                      <a:moveTo>
                        <a:pt x="22" y="0"/>
                      </a:moveTo>
                      <a:cubicBezTo>
                        <a:pt x="22" y="0"/>
                        <a:pt x="60" y="19"/>
                        <a:pt x="72" y="23"/>
                      </a:cubicBezTo>
                      <a:cubicBezTo>
                        <a:pt x="72" y="23"/>
                        <a:pt x="69" y="29"/>
                        <a:pt x="62" y="29"/>
                      </a:cubicBezTo>
                      <a:cubicBezTo>
                        <a:pt x="54" y="28"/>
                        <a:pt x="26" y="26"/>
                        <a:pt x="26" y="26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13" y="14"/>
                        <a:pt x="0" y="9"/>
                      </a:cubicBezTo>
                      <a:cubicBezTo>
                        <a:pt x="0" y="9"/>
                        <a:pt x="48" y="21"/>
                        <a:pt x="52" y="1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>
                    <a:alpha val="3215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98" name="Freeform 549"/>
                <p:cNvSpPr>
                  <a:spLocks/>
                </p:cNvSpPr>
                <p:nvPr/>
              </p:nvSpPr>
              <p:spPr bwMode="auto">
                <a:xfrm>
                  <a:off x="2696" y="-4858"/>
                  <a:ext cx="309" cy="207"/>
                </a:xfrm>
                <a:custGeom>
                  <a:avLst/>
                  <a:gdLst>
                    <a:gd name="T0" fmla="*/ 0 w 39"/>
                    <a:gd name="T1" fmla="*/ 0 h 26"/>
                    <a:gd name="T2" fmla="*/ 39 w 39"/>
                    <a:gd name="T3" fmla="*/ 26 h 26"/>
                    <a:gd name="T4" fmla="*/ 0 w 39"/>
                    <a:gd name="T5" fmla="*/ 0 h 26"/>
                    <a:gd name="T6" fmla="*/ 0 60000 65536"/>
                    <a:gd name="T7" fmla="*/ 0 60000 65536"/>
                    <a:gd name="T8" fmla="*/ 0 60000 65536"/>
                    <a:gd name="T9" fmla="*/ 0 w 39"/>
                    <a:gd name="T10" fmla="*/ 0 h 26"/>
                    <a:gd name="T11" fmla="*/ 39 w 39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" h="26">
                      <a:moveTo>
                        <a:pt x="0" y="0"/>
                      </a:moveTo>
                      <a:cubicBezTo>
                        <a:pt x="0" y="0"/>
                        <a:pt x="31" y="25"/>
                        <a:pt x="39" y="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3215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93" name="Group 550"/>
              <p:cNvGrpSpPr>
                <a:grpSpLocks/>
              </p:cNvGrpSpPr>
              <p:nvPr/>
            </p:nvGrpSpPr>
            <p:grpSpPr bwMode="auto">
              <a:xfrm>
                <a:off x="1016" y="-6549"/>
                <a:ext cx="1481" cy="1929"/>
                <a:chOff x="1016" y="-6549"/>
                <a:chExt cx="1481" cy="1929"/>
              </a:xfrm>
            </p:grpSpPr>
            <p:sp>
              <p:nvSpPr>
                <p:cNvPr id="1894" name="Freeform 551"/>
                <p:cNvSpPr>
                  <a:spLocks/>
                </p:cNvSpPr>
                <p:nvPr/>
              </p:nvSpPr>
              <p:spPr bwMode="auto">
                <a:xfrm>
                  <a:off x="1016" y="-6533"/>
                  <a:ext cx="1481" cy="1913"/>
                </a:xfrm>
                <a:custGeom>
                  <a:avLst/>
                  <a:gdLst>
                    <a:gd name="T0" fmla="*/ 110 w 186"/>
                    <a:gd name="T1" fmla="*/ 241 h 241"/>
                    <a:gd name="T2" fmla="*/ 116 w 186"/>
                    <a:gd name="T3" fmla="*/ 195 h 241"/>
                    <a:gd name="T4" fmla="*/ 138 w 186"/>
                    <a:gd name="T5" fmla="*/ 105 h 241"/>
                    <a:gd name="T6" fmla="*/ 160 w 186"/>
                    <a:gd name="T7" fmla="*/ 48 h 241"/>
                    <a:gd name="T8" fmla="*/ 171 w 186"/>
                    <a:gd name="T9" fmla="*/ 2 h 241"/>
                    <a:gd name="T10" fmla="*/ 137 w 186"/>
                    <a:gd name="T11" fmla="*/ 22 h 241"/>
                    <a:gd name="T12" fmla="*/ 97 w 186"/>
                    <a:gd name="T13" fmla="*/ 53 h 241"/>
                    <a:gd name="T14" fmla="*/ 110 w 186"/>
                    <a:gd name="T15" fmla="*/ 241 h 2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86"/>
                    <a:gd name="T25" fmla="*/ 0 h 241"/>
                    <a:gd name="T26" fmla="*/ 186 w 186"/>
                    <a:gd name="T27" fmla="*/ 241 h 24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86" h="241">
                      <a:moveTo>
                        <a:pt x="110" y="241"/>
                      </a:moveTo>
                      <a:cubicBezTo>
                        <a:pt x="110" y="241"/>
                        <a:pt x="106" y="218"/>
                        <a:pt x="116" y="195"/>
                      </a:cubicBezTo>
                      <a:cubicBezTo>
                        <a:pt x="125" y="171"/>
                        <a:pt x="136" y="123"/>
                        <a:pt x="138" y="105"/>
                      </a:cubicBezTo>
                      <a:cubicBezTo>
                        <a:pt x="140" y="88"/>
                        <a:pt x="160" y="48"/>
                        <a:pt x="160" y="48"/>
                      </a:cubicBezTo>
                      <a:cubicBezTo>
                        <a:pt x="160" y="48"/>
                        <a:pt x="186" y="3"/>
                        <a:pt x="171" y="2"/>
                      </a:cubicBezTo>
                      <a:cubicBezTo>
                        <a:pt x="155" y="0"/>
                        <a:pt x="137" y="22"/>
                        <a:pt x="137" y="22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7" y="53"/>
                        <a:pt x="0" y="123"/>
                        <a:pt x="110" y="241"/>
                      </a:cubicBezTo>
                      <a:close/>
                    </a:path>
                  </a:pathLst>
                </a:custGeom>
                <a:solidFill>
                  <a:srgbClr val="000000">
                    <a:alpha val="3215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95" name="Freeform 552"/>
                <p:cNvSpPr>
                  <a:spLocks/>
                </p:cNvSpPr>
                <p:nvPr/>
              </p:nvSpPr>
              <p:spPr bwMode="auto">
                <a:xfrm>
                  <a:off x="1894" y="-6549"/>
                  <a:ext cx="500" cy="572"/>
                </a:xfrm>
                <a:custGeom>
                  <a:avLst/>
                  <a:gdLst>
                    <a:gd name="T0" fmla="*/ 63 w 63"/>
                    <a:gd name="T1" fmla="*/ 4 h 72"/>
                    <a:gd name="T2" fmla="*/ 26 w 63"/>
                    <a:gd name="T3" fmla="*/ 44 h 72"/>
                    <a:gd name="T4" fmla="*/ 0 w 63"/>
                    <a:gd name="T5" fmla="*/ 72 h 72"/>
                    <a:gd name="T6" fmla="*/ 34 w 63"/>
                    <a:gd name="T7" fmla="*/ 31 h 72"/>
                    <a:gd name="T8" fmla="*/ 47 w 63"/>
                    <a:gd name="T9" fmla="*/ 13 h 72"/>
                    <a:gd name="T10" fmla="*/ 19 w 63"/>
                    <a:gd name="T11" fmla="*/ 40 h 72"/>
                    <a:gd name="T12" fmla="*/ 34 w 63"/>
                    <a:gd name="T13" fmla="*/ 20 h 72"/>
                    <a:gd name="T14" fmla="*/ 63 w 63"/>
                    <a:gd name="T15" fmla="*/ 4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3"/>
                    <a:gd name="T25" fmla="*/ 0 h 72"/>
                    <a:gd name="T26" fmla="*/ 63 w 63"/>
                    <a:gd name="T27" fmla="*/ 72 h 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3" h="72">
                      <a:moveTo>
                        <a:pt x="63" y="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25" y="35"/>
                        <a:pt x="19" y="40"/>
                      </a:cubicBezTo>
                      <a:cubicBezTo>
                        <a:pt x="19" y="40"/>
                        <a:pt x="30" y="27"/>
                        <a:pt x="34" y="20"/>
                      </a:cubicBezTo>
                      <a:cubicBezTo>
                        <a:pt x="39" y="12"/>
                        <a:pt x="53" y="0"/>
                        <a:pt x="63" y="4"/>
                      </a:cubicBezTo>
                      <a:close/>
                    </a:path>
                  </a:pathLst>
                </a:custGeom>
                <a:solidFill>
                  <a:srgbClr val="000000">
                    <a:alpha val="32156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36" name="Group 553"/>
            <p:cNvGrpSpPr>
              <a:grpSpLocks/>
            </p:cNvGrpSpPr>
            <p:nvPr/>
          </p:nvGrpSpPr>
          <p:grpSpPr bwMode="auto">
            <a:xfrm rot="4393964">
              <a:off x="976" y="671"/>
              <a:ext cx="377" cy="409"/>
              <a:chOff x="0" y="-6549"/>
              <a:chExt cx="3299" cy="3577"/>
            </a:xfrm>
          </p:grpSpPr>
          <p:sp>
            <p:nvSpPr>
              <p:cNvPr id="1865" name="Freeform 554"/>
              <p:cNvSpPr>
                <a:spLocks/>
              </p:cNvSpPr>
              <p:nvPr/>
            </p:nvSpPr>
            <p:spPr bwMode="auto">
              <a:xfrm>
                <a:off x="0" y="-5120"/>
                <a:ext cx="1727" cy="1036"/>
              </a:xfrm>
              <a:custGeom>
                <a:avLst/>
                <a:gdLst>
                  <a:gd name="T0" fmla="*/ 214 w 217"/>
                  <a:gd name="T1" fmla="*/ 74 h 130"/>
                  <a:gd name="T2" fmla="*/ 163 w 217"/>
                  <a:gd name="T3" fmla="*/ 78 h 130"/>
                  <a:gd name="T4" fmla="*/ 60 w 217"/>
                  <a:gd name="T5" fmla="*/ 117 h 130"/>
                  <a:gd name="T6" fmla="*/ 0 w 217"/>
                  <a:gd name="T7" fmla="*/ 121 h 130"/>
                  <a:gd name="T8" fmla="*/ 73 w 217"/>
                  <a:gd name="T9" fmla="*/ 11 h 130"/>
                  <a:gd name="T10" fmla="*/ 217 w 217"/>
                  <a:gd name="T11" fmla="*/ 63 h 130"/>
                  <a:gd name="T12" fmla="*/ 214 w 217"/>
                  <a:gd name="T13" fmla="*/ 74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30"/>
                  <a:gd name="T23" fmla="*/ 217 w 217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30">
                    <a:moveTo>
                      <a:pt x="214" y="74"/>
                    </a:moveTo>
                    <a:cubicBezTo>
                      <a:pt x="214" y="74"/>
                      <a:pt x="179" y="66"/>
                      <a:pt x="163" y="78"/>
                    </a:cubicBezTo>
                    <a:cubicBezTo>
                      <a:pt x="147" y="90"/>
                      <a:pt x="118" y="130"/>
                      <a:pt x="60" y="117"/>
                    </a:cubicBezTo>
                    <a:cubicBezTo>
                      <a:pt x="1" y="105"/>
                      <a:pt x="0" y="121"/>
                      <a:pt x="0" y="121"/>
                    </a:cubicBezTo>
                    <a:cubicBezTo>
                      <a:pt x="0" y="121"/>
                      <a:pt x="12" y="23"/>
                      <a:pt x="73" y="11"/>
                    </a:cubicBezTo>
                    <a:cubicBezTo>
                      <a:pt x="134" y="0"/>
                      <a:pt x="143" y="36"/>
                      <a:pt x="217" y="63"/>
                    </a:cubicBezTo>
                    <a:lnTo>
                      <a:pt x="214" y="74"/>
                    </a:lnTo>
                    <a:close/>
                  </a:path>
                </a:pathLst>
              </a:custGeom>
              <a:solidFill>
                <a:srgbClr val="000000">
                  <a:alpha val="3686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66" name="Freeform 555"/>
              <p:cNvSpPr>
                <a:spLocks/>
              </p:cNvSpPr>
              <p:nvPr/>
            </p:nvSpPr>
            <p:spPr bwMode="auto">
              <a:xfrm>
                <a:off x="611" y="-5715"/>
                <a:ext cx="1902" cy="1870"/>
              </a:xfrm>
              <a:custGeom>
                <a:avLst/>
                <a:gdLst>
                  <a:gd name="T0" fmla="*/ 162 w 239"/>
                  <a:gd name="T1" fmla="*/ 155 h 235"/>
                  <a:gd name="T2" fmla="*/ 239 w 239"/>
                  <a:gd name="T3" fmla="*/ 135 h 235"/>
                  <a:gd name="T4" fmla="*/ 183 w 239"/>
                  <a:gd name="T5" fmla="*/ 138 h 235"/>
                  <a:gd name="T6" fmla="*/ 212 w 239"/>
                  <a:gd name="T7" fmla="*/ 126 h 235"/>
                  <a:gd name="T8" fmla="*/ 183 w 239"/>
                  <a:gd name="T9" fmla="*/ 131 h 235"/>
                  <a:gd name="T10" fmla="*/ 163 w 239"/>
                  <a:gd name="T11" fmla="*/ 141 h 235"/>
                  <a:gd name="T12" fmla="*/ 156 w 239"/>
                  <a:gd name="T13" fmla="*/ 124 h 235"/>
                  <a:gd name="T14" fmla="*/ 170 w 239"/>
                  <a:gd name="T15" fmla="*/ 19 h 235"/>
                  <a:gd name="T16" fmla="*/ 148 w 239"/>
                  <a:gd name="T17" fmla="*/ 86 h 235"/>
                  <a:gd name="T18" fmla="*/ 157 w 239"/>
                  <a:gd name="T19" fmla="*/ 0 h 235"/>
                  <a:gd name="T20" fmla="*/ 141 w 239"/>
                  <a:gd name="T21" fmla="*/ 74 h 235"/>
                  <a:gd name="T22" fmla="*/ 135 w 239"/>
                  <a:gd name="T23" fmla="*/ 34 h 235"/>
                  <a:gd name="T24" fmla="*/ 131 w 239"/>
                  <a:gd name="T25" fmla="*/ 71 h 235"/>
                  <a:gd name="T26" fmla="*/ 124 w 239"/>
                  <a:gd name="T27" fmla="*/ 20 h 235"/>
                  <a:gd name="T28" fmla="*/ 147 w 239"/>
                  <a:gd name="T29" fmla="*/ 119 h 235"/>
                  <a:gd name="T30" fmla="*/ 97 w 239"/>
                  <a:gd name="T31" fmla="*/ 45 h 235"/>
                  <a:gd name="T32" fmla="*/ 113 w 239"/>
                  <a:gd name="T33" fmla="*/ 91 h 235"/>
                  <a:gd name="T34" fmla="*/ 74 w 239"/>
                  <a:gd name="T35" fmla="*/ 16 h 235"/>
                  <a:gd name="T36" fmla="*/ 101 w 239"/>
                  <a:gd name="T37" fmla="*/ 85 h 235"/>
                  <a:gd name="T38" fmla="*/ 61 w 239"/>
                  <a:gd name="T39" fmla="*/ 48 h 235"/>
                  <a:gd name="T40" fmla="*/ 138 w 239"/>
                  <a:gd name="T41" fmla="*/ 136 h 235"/>
                  <a:gd name="T42" fmla="*/ 109 w 239"/>
                  <a:gd name="T43" fmla="*/ 128 h 235"/>
                  <a:gd name="T44" fmla="*/ 36 w 239"/>
                  <a:gd name="T45" fmla="*/ 99 h 235"/>
                  <a:gd name="T46" fmla="*/ 80 w 239"/>
                  <a:gd name="T47" fmla="*/ 123 h 235"/>
                  <a:gd name="T48" fmla="*/ 6 w 239"/>
                  <a:gd name="T49" fmla="*/ 111 h 235"/>
                  <a:gd name="T50" fmla="*/ 72 w 239"/>
                  <a:gd name="T51" fmla="*/ 127 h 235"/>
                  <a:gd name="T52" fmla="*/ 0 w 239"/>
                  <a:gd name="T53" fmla="*/ 148 h 235"/>
                  <a:gd name="T54" fmla="*/ 79 w 239"/>
                  <a:gd name="T55" fmla="*/ 135 h 235"/>
                  <a:gd name="T56" fmla="*/ 44 w 239"/>
                  <a:gd name="T57" fmla="*/ 160 h 235"/>
                  <a:gd name="T58" fmla="*/ 92 w 239"/>
                  <a:gd name="T59" fmla="*/ 140 h 235"/>
                  <a:gd name="T60" fmla="*/ 141 w 239"/>
                  <a:gd name="T61" fmla="*/ 143 h 235"/>
                  <a:gd name="T62" fmla="*/ 142 w 239"/>
                  <a:gd name="T63" fmla="*/ 149 h 235"/>
                  <a:gd name="T64" fmla="*/ 66 w 239"/>
                  <a:gd name="T65" fmla="*/ 178 h 235"/>
                  <a:gd name="T66" fmla="*/ 124 w 239"/>
                  <a:gd name="T67" fmla="*/ 160 h 235"/>
                  <a:gd name="T68" fmla="*/ 37 w 239"/>
                  <a:gd name="T69" fmla="*/ 204 h 235"/>
                  <a:gd name="T70" fmla="*/ 125 w 239"/>
                  <a:gd name="T71" fmla="*/ 167 h 235"/>
                  <a:gd name="T72" fmla="*/ 37 w 239"/>
                  <a:gd name="T73" fmla="*/ 235 h 235"/>
                  <a:gd name="T74" fmla="*/ 92 w 239"/>
                  <a:gd name="T75" fmla="*/ 194 h 235"/>
                  <a:gd name="T76" fmla="*/ 66 w 239"/>
                  <a:gd name="T77" fmla="*/ 223 h 235"/>
                  <a:gd name="T78" fmla="*/ 146 w 239"/>
                  <a:gd name="T79" fmla="*/ 157 h 235"/>
                  <a:gd name="T80" fmla="*/ 162 w 239"/>
                  <a:gd name="T81" fmla="*/ 155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9"/>
                  <a:gd name="T124" fmla="*/ 0 h 235"/>
                  <a:gd name="T125" fmla="*/ 239 w 239"/>
                  <a:gd name="T126" fmla="*/ 235 h 2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9" h="235">
                    <a:moveTo>
                      <a:pt x="162" y="155"/>
                    </a:moveTo>
                    <a:cubicBezTo>
                      <a:pt x="162" y="155"/>
                      <a:pt x="210" y="127"/>
                      <a:pt x="239" y="135"/>
                    </a:cubicBezTo>
                    <a:cubicBezTo>
                      <a:pt x="239" y="135"/>
                      <a:pt x="204" y="125"/>
                      <a:pt x="183" y="138"/>
                    </a:cubicBezTo>
                    <a:cubicBezTo>
                      <a:pt x="183" y="138"/>
                      <a:pt x="201" y="125"/>
                      <a:pt x="212" y="126"/>
                    </a:cubicBezTo>
                    <a:cubicBezTo>
                      <a:pt x="212" y="126"/>
                      <a:pt x="191" y="125"/>
                      <a:pt x="183" y="13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56" y="124"/>
                      <a:pt x="156" y="124"/>
                      <a:pt x="156" y="124"/>
                    </a:cubicBezTo>
                    <a:cubicBezTo>
                      <a:pt x="156" y="124"/>
                      <a:pt x="144" y="52"/>
                      <a:pt x="170" y="19"/>
                    </a:cubicBezTo>
                    <a:cubicBezTo>
                      <a:pt x="170" y="19"/>
                      <a:pt x="154" y="31"/>
                      <a:pt x="148" y="86"/>
                    </a:cubicBezTo>
                    <a:cubicBezTo>
                      <a:pt x="148" y="86"/>
                      <a:pt x="140" y="20"/>
                      <a:pt x="157" y="0"/>
                    </a:cubicBezTo>
                    <a:cubicBezTo>
                      <a:pt x="157" y="0"/>
                      <a:pt x="138" y="25"/>
                      <a:pt x="141" y="7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16" y="47"/>
                      <a:pt x="124" y="20"/>
                    </a:cubicBezTo>
                    <a:cubicBezTo>
                      <a:pt x="124" y="20"/>
                      <a:pt x="104" y="42"/>
                      <a:pt x="147" y="119"/>
                    </a:cubicBezTo>
                    <a:cubicBezTo>
                      <a:pt x="147" y="119"/>
                      <a:pt x="100" y="76"/>
                      <a:pt x="97" y="45"/>
                    </a:cubicBezTo>
                    <a:cubicBezTo>
                      <a:pt x="97" y="45"/>
                      <a:pt x="97" y="67"/>
                      <a:pt x="113" y="91"/>
                    </a:cubicBezTo>
                    <a:cubicBezTo>
                      <a:pt x="113" y="91"/>
                      <a:pt x="71" y="35"/>
                      <a:pt x="74" y="16"/>
                    </a:cubicBezTo>
                    <a:cubicBezTo>
                      <a:pt x="74" y="16"/>
                      <a:pt x="74" y="50"/>
                      <a:pt x="101" y="85"/>
                    </a:cubicBezTo>
                    <a:cubicBezTo>
                      <a:pt x="101" y="85"/>
                      <a:pt x="68" y="65"/>
                      <a:pt x="61" y="48"/>
                    </a:cubicBezTo>
                    <a:cubicBezTo>
                      <a:pt x="61" y="48"/>
                      <a:pt x="105" y="116"/>
                      <a:pt x="138" y="136"/>
                    </a:cubicBezTo>
                    <a:cubicBezTo>
                      <a:pt x="109" y="128"/>
                      <a:pt x="109" y="128"/>
                      <a:pt x="109" y="128"/>
                    </a:cubicBezTo>
                    <a:cubicBezTo>
                      <a:pt x="109" y="128"/>
                      <a:pt x="52" y="101"/>
                      <a:pt x="36" y="99"/>
                    </a:cubicBezTo>
                    <a:cubicBezTo>
                      <a:pt x="36" y="99"/>
                      <a:pt x="74" y="115"/>
                      <a:pt x="80" y="123"/>
                    </a:cubicBezTo>
                    <a:cubicBezTo>
                      <a:pt x="80" y="123"/>
                      <a:pt x="38" y="104"/>
                      <a:pt x="6" y="111"/>
                    </a:cubicBezTo>
                    <a:cubicBezTo>
                      <a:pt x="6" y="111"/>
                      <a:pt x="44" y="106"/>
                      <a:pt x="72" y="127"/>
                    </a:cubicBezTo>
                    <a:cubicBezTo>
                      <a:pt x="72" y="127"/>
                      <a:pt x="24" y="130"/>
                      <a:pt x="0" y="148"/>
                    </a:cubicBezTo>
                    <a:cubicBezTo>
                      <a:pt x="0" y="148"/>
                      <a:pt x="53" y="127"/>
                      <a:pt x="79" y="135"/>
                    </a:cubicBezTo>
                    <a:cubicBezTo>
                      <a:pt x="79" y="135"/>
                      <a:pt x="53" y="145"/>
                      <a:pt x="44" y="160"/>
                    </a:cubicBezTo>
                    <a:cubicBezTo>
                      <a:pt x="44" y="160"/>
                      <a:pt x="59" y="139"/>
                      <a:pt x="92" y="140"/>
                    </a:cubicBezTo>
                    <a:cubicBezTo>
                      <a:pt x="141" y="143"/>
                      <a:pt x="141" y="143"/>
                      <a:pt x="141" y="143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2" y="149"/>
                      <a:pt x="70" y="174"/>
                      <a:pt x="66" y="178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0"/>
                      <a:pt x="52" y="189"/>
                      <a:pt x="37" y="204"/>
                    </a:cubicBezTo>
                    <a:cubicBezTo>
                      <a:pt x="37" y="204"/>
                      <a:pt x="110" y="165"/>
                      <a:pt x="125" y="167"/>
                    </a:cubicBezTo>
                    <a:cubicBezTo>
                      <a:pt x="125" y="167"/>
                      <a:pt x="47" y="211"/>
                      <a:pt x="37" y="235"/>
                    </a:cubicBezTo>
                    <a:cubicBezTo>
                      <a:pt x="37" y="235"/>
                      <a:pt x="80" y="195"/>
                      <a:pt x="92" y="194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146" y="157"/>
                      <a:pt x="146" y="157"/>
                      <a:pt x="146" y="157"/>
                    </a:cubicBezTo>
                    <a:lnTo>
                      <a:pt x="162" y="155"/>
                    </a:lnTo>
                    <a:close/>
                  </a:path>
                </a:pathLst>
              </a:custGeom>
              <a:solidFill>
                <a:srgbClr val="000000">
                  <a:alpha val="7882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67" name="Freeform 556"/>
              <p:cNvSpPr>
                <a:spLocks/>
              </p:cNvSpPr>
              <p:nvPr/>
            </p:nvSpPr>
            <p:spPr bwMode="auto">
              <a:xfrm>
                <a:off x="405" y="-5914"/>
                <a:ext cx="2322" cy="2275"/>
              </a:xfrm>
              <a:custGeom>
                <a:avLst/>
                <a:gdLst>
                  <a:gd name="T0" fmla="*/ 190 w 292"/>
                  <a:gd name="T1" fmla="*/ 173 h 286"/>
                  <a:gd name="T2" fmla="*/ 178 w 292"/>
                  <a:gd name="T3" fmla="*/ 190 h 286"/>
                  <a:gd name="T4" fmla="*/ 148 w 292"/>
                  <a:gd name="T5" fmla="*/ 279 h 286"/>
                  <a:gd name="T6" fmla="*/ 175 w 292"/>
                  <a:gd name="T7" fmla="*/ 181 h 286"/>
                  <a:gd name="T8" fmla="*/ 93 w 292"/>
                  <a:gd name="T9" fmla="*/ 227 h 286"/>
                  <a:gd name="T10" fmla="*/ 41 w 292"/>
                  <a:gd name="T11" fmla="*/ 286 h 286"/>
                  <a:gd name="T12" fmla="*/ 94 w 292"/>
                  <a:gd name="T13" fmla="*/ 220 h 286"/>
                  <a:gd name="T14" fmla="*/ 168 w 292"/>
                  <a:gd name="T15" fmla="*/ 174 h 286"/>
                  <a:gd name="T16" fmla="*/ 0 w 292"/>
                  <a:gd name="T17" fmla="*/ 170 h 286"/>
                  <a:gd name="T18" fmla="*/ 165 w 292"/>
                  <a:gd name="T19" fmla="*/ 162 h 286"/>
                  <a:gd name="T20" fmla="*/ 78 w 292"/>
                  <a:gd name="T21" fmla="*/ 19 h 286"/>
                  <a:gd name="T22" fmla="*/ 177 w 292"/>
                  <a:gd name="T23" fmla="*/ 153 h 286"/>
                  <a:gd name="T24" fmla="*/ 182 w 292"/>
                  <a:gd name="T25" fmla="*/ 0 h 286"/>
                  <a:gd name="T26" fmla="*/ 190 w 292"/>
                  <a:gd name="T27" fmla="*/ 163 h 286"/>
                  <a:gd name="T28" fmla="*/ 292 w 292"/>
                  <a:gd name="T29" fmla="*/ 147 h 286"/>
                  <a:gd name="T30" fmla="*/ 190 w 292"/>
                  <a:gd name="T31" fmla="*/ 173 h 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2"/>
                  <a:gd name="T49" fmla="*/ 0 h 286"/>
                  <a:gd name="T50" fmla="*/ 292 w 292"/>
                  <a:gd name="T51" fmla="*/ 286 h 2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2" h="286">
                    <a:moveTo>
                      <a:pt x="190" y="173"/>
                    </a:moveTo>
                    <a:cubicBezTo>
                      <a:pt x="178" y="190"/>
                      <a:pt x="178" y="190"/>
                      <a:pt x="178" y="190"/>
                    </a:cubicBezTo>
                    <a:cubicBezTo>
                      <a:pt x="178" y="190"/>
                      <a:pt x="127" y="233"/>
                      <a:pt x="148" y="279"/>
                    </a:cubicBezTo>
                    <a:cubicBezTo>
                      <a:pt x="148" y="279"/>
                      <a:pt x="117" y="230"/>
                      <a:pt x="175" y="181"/>
                    </a:cubicBezTo>
                    <a:cubicBezTo>
                      <a:pt x="175" y="181"/>
                      <a:pt x="97" y="224"/>
                      <a:pt x="93" y="227"/>
                    </a:cubicBezTo>
                    <a:cubicBezTo>
                      <a:pt x="89" y="230"/>
                      <a:pt x="42" y="252"/>
                      <a:pt x="41" y="286"/>
                    </a:cubicBezTo>
                    <a:cubicBezTo>
                      <a:pt x="41" y="286"/>
                      <a:pt x="32" y="254"/>
                      <a:pt x="94" y="220"/>
                    </a:cubicBezTo>
                    <a:cubicBezTo>
                      <a:pt x="156" y="185"/>
                      <a:pt x="167" y="178"/>
                      <a:pt x="168" y="174"/>
                    </a:cubicBezTo>
                    <a:cubicBezTo>
                      <a:pt x="168" y="174"/>
                      <a:pt x="60" y="127"/>
                      <a:pt x="0" y="170"/>
                    </a:cubicBezTo>
                    <a:cubicBezTo>
                      <a:pt x="0" y="170"/>
                      <a:pt x="47" y="122"/>
                      <a:pt x="165" y="162"/>
                    </a:cubicBezTo>
                    <a:cubicBezTo>
                      <a:pt x="165" y="162"/>
                      <a:pt x="75" y="76"/>
                      <a:pt x="78" y="19"/>
                    </a:cubicBezTo>
                    <a:cubicBezTo>
                      <a:pt x="78" y="19"/>
                      <a:pt x="83" y="87"/>
                      <a:pt x="177" y="153"/>
                    </a:cubicBezTo>
                    <a:cubicBezTo>
                      <a:pt x="177" y="153"/>
                      <a:pt x="125" y="69"/>
                      <a:pt x="182" y="0"/>
                    </a:cubicBezTo>
                    <a:cubicBezTo>
                      <a:pt x="182" y="0"/>
                      <a:pt x="129" y="66"/>
                      <a:pt x="190" y="163"/>
                    </a:cubicBezTo>
                    <a:cubicBezTo>
                      <a:pt x="190" y="163"/>
                      <a:pt x="231" y="96"/>
                      <a:pt x="292" y="147"/>
                    </a:cubicBezTo>
                    <a:cubicBezTo>
                      <a:pt x="292" y="147"/>
                      <a:pt x="235" y="99"/>
                      <a:pt x="190" y="173"/>
                    </a:cubicBezTo>
                    <a:close/>
                  </a:path>
                </a:pathLst>
              </a:custGeom>
              <a:solidFill>
                <a:srgbClr val="000000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68" name="Freeform 557"/>
              <p:cNvSpPr>
                <a:spLocks/>
              </p:cNvSpPr>
              <p:nvPr/>
            </p:nvSpPr>
            <p:spPr bwMode="auto">
              <a:xfrm>
                <a:off x="8" y="-4564"/>
                <a:ext cx="651" cy="401"/>
              </a:xfrm>
              <a:custGeom>
                <a:avLst/>
                <a:gdLst>
                  <a:gd name="T0" fmla="*/ 0 w 82"/>
                  <a:gd name="T1" fmla="*/ 47 h 50"/>
                  <a:gd name="T2" fmla="*/ 50 w 82"/>
                  <a:gd name="T3" fmla="*/ 0 h 50"/>
                  <a:gd name="T4" fmla="*/ 29 w 82"/>
                  <a:gd name="T5" fmla="*/ 30 h 50"/>
                  <a:gd name="T6" fmla="*/ 62 w 82"/>
                  <a:gd name="T7" fmla="*/ 13 h 50"/>
                  <a:gd name="T8" fmla="*/ 41 w 82"/>
                  <a:gd name="T9" fmla="*/ 29 h 50"/>
                  <a:gd name="T10" fmla="*/ 60 w 82"/>
                  <a:gd name="T11" fmla="*/ 29 h 50"/>
                  <a:gd name="T12" fmla="*/ 47 w 82"/>
                  <a:gd name="T13" fmla="*/ 35 h 50"/>
                  <a:gd name="T14" fmla="*/ 82 w 82"/>
                  <a:gd name="T15" fmla="*/ 50 h 50"/>
                  <a:gd name="T16" fmla="*/ 29 w 82"/>
                  <a:gd name="T17" fmla="*/ 43 h 50"/>
                  <a:gd name="T18" fmla="*/ 0 w 82"/>
                  <a:gd name="T19" fmla="*/ 47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2"/>
                  <a:gd name="T31" fmla="*/ 0 h 50"/>
                  <a:gd name="T32" fmla="*/ 82 w 82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2" h="50">
                    <a:moveTo>
                      <a:pt x="0" y="47"/>
                    </a:moveTo>
                    <a:cubicBezTo>
                      <a:pt x="0" y="47"/>
                      <a:pt x="33" y="11"/>
                      <a:pt x="50" y="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54" y="12"/>
                      <a:pt x="62" y="13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55" y="48"/>
                      <a:pt x="82" y="50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3"/>
                      <a:pt x="3" y="42"/>
                      <a:pt x="0" y="47"/>
                    </a:cubicBezTo>
                    <a:close/>
                  </a:path>
                </a:pathLst>
              </a:custGeom>
              <a:solidFill>
                <a:srgbClr val="000000">
                  <a:alpha val="5098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869" name="Group 558"/>
              <p:cNvGrpSpPr>
                <a:grpSpLocks/>
              </p:cNvGrpSpPr>
              <p:nvPr/>
            </p:nvGrpSpPr>
            <p:grpSpPr bwMode="auto">
              <a:xfrm>
                <a:off x="580" y="-6168"/>
                <a:ext cx="1353" cy="1548"/>
                <a:chOff x="580" y="-6168"/>
                <a:chExt cx="1353" cy="1548"/>
              </a:xfrm>
            </p:grpSpPr>
            <p:sp>
              <p:nvSpPr>
                <p:cNvPr id="1883" name="Freeform 559"/>
                <p:cNvSpPr>
                  <a:spLocks/>
                </p:cNvSpPr>
                <p:nvPr/>
              </p:nvSpPr>
              <p:spPr bwMode="auto">
                <a:xfrm>
                  <a:off x="580" y="-6168"/>
                  <a:ext cx="1353" cy="1548"/>
                </a:xfrm>
                <a:custGeom>
                  <a:avLst/>
                  <a:gdLst>
                    <a:gd name="T0" fmla="*/ 70 w 170"/>
                    <a:gd name="T1" fmla="*/ 0 h 195"/>
                    <a:gd name="T2" fmla="*/ 94 w 170"/>
                    <a:gd name="T3" fmla="*/ 38 h 195"/>
                    <a:gd name="T4" fmla="*/ 154 w 170"/>
                    <a:gd name="T5" fmla="*/ 182 h 195"/>
                    <a:gd name="T6" fmla="*/ 170 w 170"/>
                    <a:gd name="T7" fmla="*/ 195 h 195"/>
                    <a:gd name="T8" fmla="*/ 37 w 170"/>
                    <a:gd name="T9" fmla="*/ 101 h 195"/>
                    <a:gd name="T10" fmla="*/ 51 w 170"/>
                    <a:gd name="T11" fmla="*/ 15 h 195"/>
                    <a:gd name="T12" fmla="*/ 70 w 17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0"/>
                    <a:gd name="T22" fmla="*/ 0 h 195"/>
                    <a:gd name="T23" fmla="*/ 170 w 170"/>
                    <a:gd name="T24" fmla="*/ 195 h 19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0" h="195">
                      <a:moveTo>
                        <a:pt x="70" y="0"/>
                      </a:moveTo>
                      <a:cubicBezTo>
                        <a:pt x="70" y="0"/>
                        <a:pt x="81" y="21"/>
                        <a:pt x="94" y="38"/>
                      </a:cubicBezTo>
                      <a:cubicBezTo>
                        <a:pt x="107" y="54"/>
                        <a:pt x="154" y="144"/>
                        <a:pt x="154" y="182"/>
                      </a:cubicBezTo>
                      <a:cubicBezTo>
                        <a:pt x="170" y="195"/>
                        <a:pt x="170" y="195"/>
                        <a:pt x="170" y="195"/>
                      </a:cubicBezTo>
                      <a:cubicBezTo>
                        <a:pt x="170" y="195"/>
                        <a:pt x="73" y="166"/>
                        <a:pt x="37" y="101"/>
                      </a:cubicBezTo>
                      <a:cubicBezTo>
                        <a:pt x="0" y="36"/>
                        <a:pt x="39" y="13"/>
                        <a:pt x="51" y="15"/>
                      </a:cubicBezTo>
                      <a:cubicBezTo>
                        <a:pt x="63" y="16"/>
                        <a:pt x="7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84" name="Freeform 560"/>
                <p:cNvSpPr>
                  <a:spLocks/>
                </p:cNvSpPr>
                <p:nvPr/>
              </p:nvSpPr>
              <p:spPr bwMode="auto">
                <a:xfrm>
                  <a:off x="881" y="-6152"/>
                  <a:ext cx="246" cy="246"/>
                </a:xfrm>
                <a:custGeom>
                  <a:avLst/>
                  <a:gdLst>
                    <a:gd name="T0" fmla="*/ 31 w 31"/>
                    <a:gd name="T1" fmla="*/ 0 h 31"/>
                    <a:gd name="T2" fmla="*/ 17 w 31"/>
                    <a:gd name="T3" fmla="*/ 31 h 31"/>
                    <a:gd name="T4" fmla="*/ 0 w 31"/>
                    <a:gd name="T5" fmla="*/ 17 h 31"/>
                    <a:gd name="T6" fmla="*/ 19 w 31"/>
                    <a:gd name="T7" fmla="*/ 12 h 31"/>
                    <a:gd name="T8" fmla="*/ 31 w 31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31"/>
                    <a:gd name="T17" fmla="*/ 31 w 31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31">
                      <a:moveTo>
                        <a:pt x="31" y="0"/>
                      </a:moveTo>
                      <a:cubicBezTo>
                        <a:pt x="31" y="0"/>
                        <a:pt x="29" y="22"/>
                        <a:pt x="17" y="31"/>
                      </a:cubicBezTo>
                      <a:cubicBezTo>
                        <a:pt x="17" y="31"/>
                        <a:pt x="29" y="3"/>
                        <a:pt x="0" y="17"/>
                      </a:cubicBezTo>
                      <a:cubicBezTo>
                        <a:pt x="0" y="17"/>
                        <a:pt x="10" y="13"/>
                        <a:pt x="19" y="12"/>
                      </a:cubicBezTo>
                      <a:cubicBezTo>
                        <a:pt x="29" y="11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70" name="Group 561"/>
              <p:cNvGrpSpPr>
                <a:grpSpLocks/>
              </p:cNvGrpSpPr>
              <p:nvPr/>
            </p:nvGrpSpPr>
            <p:grpSpPr bwMode="auto">
              <a:xfrm>
                <a:off x="524" y="-4540"/>
                <a:ext cx="1393" cy="1568"/>
                <a:chOff x="524" y="-4540"/>
                <a:chExt cx="1393" cy="1568"/>
              </a:xfrm>
            </p:grpSpPr>
            <p:sp>
              <p:nvSpPr>
                <p:cNvPr id="1881" name="Freeform 562"/>
                <p:cNvSpPr>
                  <a:spLocks/>
                </p:cNvSpPr>
                <p:nvPr/>
              </p:nvSpPr>
              <p:spPr bwMode="auto">
                <a:xfrm>
                  <a:off x="524" y="-4540"/>
                  <a:ext cx="1393" cy="1568"/>
                </a:xfrm>
                <a:custGeom>
                  <a:avLst/>
                  <a:gdLst>
                    <a:gd name="T0" fmla="*/ 150 w 175"/>
                    <a:gd name="T1" fmla="*/ 0 h 197"/>
                    <a:gd name="T2" fmla="*/ 78 w 175"/>
                    <a:gd name="T3" fmla="*/ 24 h 197"/>
                    <a:gd name="T4" fmla="*/ 20 w 175"/>
                    <a:gd name="T5" fmla="*/ 69 h 197"/>
                    <a:gd name="T6" fmla="*/ 54 w 175"/>
                    <a:gd name="T7" fmla="*/ 197 h 197"/>
                    <a:gd name="T8" fmla="*/ 52 w 175"/>
                    <a:gd name="T9" fmla="*/ 183 h 197"/>
                    <a:gd name="T10" fmla="*/ 45 w 175"/>
                    <a:gd name="T11" fmla="*/ 125 h 197"/>
                    <a:gd name="T12" fmla="*/ 97 w 175"/>
                    <a:gd name="T13" fmla="*/ 80 h 197"/>
                    <a:gd name="T14" fmla="*/ 150 w 175"/>
                    <a:gd name="T15" fmla="*/ 0 h 1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197"/>
                    <a:gd name="T26" fmla="*/ 175 w 175"/>
                    <a:gd name="T27" fmla="*/ 197 h 1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197">
                      <a:moveTo>
                        <a:pt x="150" y="0"/>
                      </a:moveTo>
                      <a:cubicBezTo>
                        <a:pt x="78" y="24"/>
                        <a:pt x="78" y="24"/>
                        <a:pt x="78" y="24"/>
                      </a:cubicBezTo>
                      <a:cubicBezTo>
                        <a:pt x="78" y="24"/>
                        <a:pt x="33" y="43"/>
                        <a:pt x="20" y="69"/>
                      </a:cubicBezTo>
                      <a:cubicBezTo>
                        <a:pt x="7" y="95"/>
                        <a:pt x="0" y="190"/>
                        <a:pt x="54" y="197"/>
                      </a:cubicBezTo>
                      <a:cubicBezTo>
                        <a:pt x="54" y="197"/>
                        <a:pt x="59" y="192"/>
                        <a:pt x="52" y="183"/>
                      </a:cubicBezTo>
                      <a:cubicBezTo>
                        <a:pt x="45" y="174"/>
                        <a:pt x="35" y="144"/>
                        <a:pt x="45" y="125"/>
                      </a:cubicBezTo>
                      <a:cubicBezTo>
                        <a:pt x="56" y="106"/>
                        <a:pt x="85" y="104"/>
                        <a:pt x="97" y="80"/>
                      </a:cubicBezTo>
                      <a:cubicBezTo>
                        <a:pt x="109" y="56"/>
                        <a:pt x="175" y="3"/>
                        <a:pt x="15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82" name="Freeform 563"/>
                <p:cNvSpPr>
                  <a:spLocks/>
                </p:cNvSpPr>
                <p:nvPr/>
              </p:nvSpPr>
              <p:spPr bwMode="auto">
                <a:xfrm>
                  <a:off x="675" y="-3520"/>
                  <a:ext cx="317" cy="548"/>
                </a:xfrm>
                <a:custGeom>
                  <a:avLst/>
                  <a:gdLst>
                    <a:gd name="T0" fmla="*/ 6 w 40"/>
                    <a:gd name="T1" fmla="*/ 0 h 69"/>
                    <a:gd name="T2" fmla="*/ 35 w 40"/>
                    <a:gd name="T3" fmla="*/ 69 h 69"/>
                    <a:gd name="T4" fmla="*/ 35 w 40"/>
                    <a:gd name="T5" fmla="*/ 57 h 69"/>
                    <a:gd name="T6" fmla="*/ 22 w 40"/>
                    <a:gd name="T7" fmla="*/ 17 h 69"/>
                    <a:gd name="T8" fmla="*/ 27 w 40"/>
                    <a:gd name="T9" fmla="*/ 51 h 69"/>
                    <a:gd name="T10" fmla="*/ 6 w 40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69"/>
                    <a:gd name="T20" fmla="*/ 40 w 40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69">
                      <a:moveTo>
                        <a:pt x="6" y="0"/>
                      </a:moveTo>
                      <a:cubicBezTo>
                        <a:pt x="6" y="0"/>
                        <a:pt x="0" y="41"/>
                        <a:pt x="35" y="69"/>
                      </a:cubicBezTo>
                      <a:cubicBezTo>
                        <a:pt x="35" y="69"/>
                        <a:pt x="40" y="65"/>
                        <a:pt x="35" y="57"/>
                      </a:cubicBezTo>
                      <a:cubicBezTo>
                        <a:pt x="30" y="50"/>
                        <a:pt x="22" y="37"/>
                        <a:pt x="22" y="17"/>
                      </a:cubicBezTo>
                      <a:cubicBezTo>
                        <a:pt x="22" y="17"/>
                        <a:pt x="18" y="33"/>
                        <a:pt x="27" y="51"/>
                      </a:cubicBezTo>
                      <a:cubicBezTo>
                        <a:pt x="27" y="51"/>
                        <a:pt x="7" y="36"/>
                        <a:pt x="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71" name="Group 564"/>
              <p:cNvGrpSpPr>
                <a:grpSpLocks/>
              </p:cNvGrpSpPr>
              <p:nvPr/>
            </p:nvGrpSpPr>
            <p:grpSpPr bwMode="auto">
              <a:xfrm>
                <a:off x="1080" y="-4516"/>
                <a:ext cx="925" cy="1528"/>
                <a:chOff x="1080" y="-4516"/>
                <a:chExt cx="925" cy="1528"/>
              </a:xfrm>
            </p:grpSpPr>
            <p:sp>
              <p:nvSpPr>
                <p:cNvPr id="1879" name="Freeform 565"/>
                <p:cNvSpPr>
                  <a:spLocks/>
                </p:cNvSpPr>
                <p:nvPr/>
              </p:nvSpPr>
              <p:spPr bwMode="auto">
                <a:xfrm>
                  <a:off x="1080" y="-4516"/>
                  <a:ext cx="925" cy="1528"/>
                </a:xfrm>
                <a:custGeom>
                  <a:avLst/>
                  <a:gdLst>
                    <a:gd name="T0" fmla="*/ 92 w 116"/>
                    <a:gd name="T1" fmla="*/ 6 h 192"/>
                    <a:gd name="T2" fmla="*/ 107 w 116"/>
                    <a:gd name="T3" fmla="*/ 38 h 192"/>
                    <a:gd name="T4" fmla="*/ 94 w 116"/>
                    <a:gd name="T5" fmla="*/ 112 h 192"/>
                    <a:gd name="T6" fmla="*/ 102 w 116"/>
                    <a:gd name="T7" fmla="*/ 181 h 192"/>
                    <a:gd name="T8" fmla="*/ 78 w 116"/>
                    <a:gd name="T9" fmla="*/ 166 h 192"/>
                    <a:gd name="T10" fmla="*/ 47 w 116"/>
                    <a:gd name="T11" fmla="*/ 134 h 192"/>
                    <a:gd name="T12" fmla="*/ 51 w 116"/>
                    <a:gd name="T13" fmla="*/ 31 h 192"/>
                    <a:gd name="T14" fmla="*/ 92 w 116"/>
                    <a:gd name="T15" fmla="*/ 6 h 1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6"/>
                    <a:gd name="T25" fmla="*/ 0 h 192"/>
                    <a:gd name="T26" fmla="*/ 116 w 116"/>
                    <a:gd name="T27" fmla="*/ 192 h 1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6" h="192">
                      <a:moveTo>
                        <a:pt x="92" y="6"/>
                      </a:moveTo>
                      <a:cubicBezTo>
                        <a:pt x="92" y="6"/>
                        <a:pt x="110" y="18"/>
                        <a:pt x="107" y="38"/>
                      </a:cubicBezTo>
                      <a:cubicBezTo>
                        <a:pt x="105" y="58"/>
                        <a:pt x="92" y="102"/>
                        <a:pt x="94" y="112"/>
                      </a:cubicBezTo>
                      <a:cubicBezTo>
                        <a:pt x="97" y="122"/>
                        <a:pt x="116" y="169"/>
                        <a:pt x="102" y="181"/>
                      </a:cubicBezTo>
                      <a:cubicBezTo>
                        <a:pt x="87" y="192"/>
                        <a:pt x="78" y="166"/>
                        <a:pt x="78" y="166"/>
                      </a:cubicBezTo>
                      <a:cubicBezTo>
                        <a:pt x="78" y="166"/>
                        <a:pt x="64" y="144"/>
                        <a:pt x="47" y="134"/>
                      </a:cubicBezTo>
                      <a:cubicBezTo>
                        <a:pt x="29" y="123"/>
                        <a:pt x="0" y="71"/>
                        <a:pt x="51" y="31"/>
                      </a:cubicBezTo>
                      <a:cubicBezTo>
                        <a:pt x="51" y="31"/>
                        <a:pt x="87" y="0"/>
                        <a:pt x="92" y="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80" name="Freeform 566"/>
                <p:cNvSpPr>
                  <a:spLocks/>
                </p:cNvSpPr>
                <p:nvPr/>
              </p:nvSpPr>
              <p:spPr bwMode="auto">
                <a:xfrm>
                  <a:off x="1469" y="-3726"/>
                  <a:ext cx="393" cy="667"/>
                </a:xfrm>
                <a:custGeom>
                  <a:avLst/>
                  <a:gdLst>
                    <a:gd name="T0" fmla="*/ 0 w 49"/>
                    <a:gd name="T1" fmla="*/ 0 h 84"/>
                    <a:gd name="T2" fmla="*/ 20 w 49"/>
                    <a:gd name="T3" fmla="*/ 34 h 84"/>
                    <a:gd name="T4" fmla="*/ 47 w 49"/>
                    <a:gd name="T5" fmla="*/ 84 h 84"/>
                    <a:gd name="T6" fmla="*/ 41 w 49"/>
                    <a:gd name="T7" fmla="*/ 83 h 84"/>
                    <a:gd name="T8" fmla="*/ 21 w 49"/>
                    <a:gd name="T9" fmla="*/ 41 h 84"/>
                    <a:gd name="T10" fmla="*/ 0 w 49"/>
                    <a:gd name="T11" fmla="*/ 0 h 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84"/>
                    <a:gd name="T20" fmla="*/ 49 w 49"/>
                    <a:gd name="T21" fmla="*/ 84 h 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84">
                      <a:moveTo>
                        <a:pt x="0" y="0"/>
                      </a:moveTo>
                      <a:cubicBezTo>
                        <a:pt x="0" y="0"/>
                        <a:pt x="6" y="22"/>
                        <a:pt x="20" y="34"/>
                      </a:cubicBezTo>
                      <a:cubicBezTo>
                        <a:pt x="34" y="46"/>
                        <a:pt x="49" y="73"/>
                        <a:pt x="47" y="84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83"/>
                        <a:pt x="39" y="64"/>
                        <a:pt x="21" y="41"/>
                      </a:cubicBezTo>
                      <a:cubicBezTo>
                        <a:pt x="4" y="19"/>
                        <a:pt x="2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117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72" name="Group 567"/>
              <p:cNvGrpSpPr>
                <a:grpSpLocks/>
              </p:cNvGrpSpPr>
              <p:nvPr/>
            </p:nvGrpSpPr>
            <p:grpSpPr bwMode="auto">
              <a:xfrm>
                <a:off x="1854" y="-5120"/>
                <a:ext cx="1445" cy="798"/>
                <a:chOff x="1854" y="-5120"/>
                <a:chExt cx="1445" cy="798"/>
              </a:xfrm>
            </p:grpSpPr>
            <p:sp>
              <p:nvSpPr>
                <p:cNvPr id="1876" name="Freeform 568"/>
                <p:cNvSpPr>
                  <a:spLocks/>
                </p:cNvSpPr>
                <p:nvPr/>
              </p:nvSpPr>
              <p:spPr bwMode="auto">
                <a:xfrm>
                  <a:off x="1854" y="-5120"/>
                  <a:ext cx="1445" cy="798"/>
                </a:xfrm>
                <a:custGeom>
                  <a:avLst/>
                  <a:gdLst>
                    <a:gd name="T0" fmla="*/ 5 w 182"/>
                    <a:gd name="T1" fmla="*/ 76 h 100"/>
                    <a:gd name="T2" fmla="*/ 29 w 182"/>
                    <a:gd name="T3" fmla="*/ 97 h 100"/>
                    <a:gd name="T4" fmla="*/ 127 w 182"/>
                    <a:gd name="T5" fmla="*/ 81 h 100"/>
                    <a:gd name="T6" fmla="*/ 168 w 182"/>
                    <a:gd name="T7" fmla="*/ 69 h 100"/>
                    <a:gd name="T8" fmla="*/ 58 w 182"/>
                    <a:gd name="T9" fmla="*/ 5 h 100"/>
                    <a:gd name="T10" fmla="*/ 5 w 182"/>
                    <a:gd name="T11" fmla="*/ 76 h 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2"/>
                    <a:gd name="T19" fmla="*/ 0 h 100"/>
                    <a:gd name="T20" fmla="*/ 182 w 182"/>
                    <a:gd name="T21" fmla="*/ 100 h 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2" h="100">
                      <a:moveTo>
                        <a:pt x="5" y="76"/>
                      </a:moveTo>
                      <a:cubicBezTo>
                        <a:pt x="5" y="76"/>
                        <a:pt x="9" y="100"/>
                        <a:pt x="29" y="97"/>
                      </a:cubicBezTo>
                      <a:cubicBezTo>
                        <a:pt x="48" y="95"/>
                        <a:pt x="87" y="76"/>
                        <a:pt x="127" y="81"/>
                      </a:cubicBezTo>
                      <a:cubicBezTo>
                        <a:pt x="167" y="85"/>
                        <a:pt x="182" y="86"/>
                        <a:pt x="168" y="69"/>
                      </a:cubicBezTo>
                      <a:cubicBezTo>
                        <a:pt x="154" y="51"/>
                        <a:pt x="84" y="0"/>
                        <a:pt x="58" y="5"/>
                      </a:cubicBezTo>
                      <a:cubicBezTo>
                        <a:pt x="33" y="9"/>
                        <a:pt x="0" y="43"/>
                        <a:pt x="5" y="7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77" name="Freeform 569"/>
                <p:cNvSpPr>
                  <a:spLocks/>
                </p:cNvSpPr>
                <p:nvPr/>
              </p:nvSpPr>
              <p:spPr bwMode="auto">
                <a:xfrm>
                  <a:off x="2656" y="-4683"/>
                  <a:ext cx="572" cy="230"/>
                </a:xfrm>
                <a:custGeom>
                  <a:avLst/>
                  <a:gdLst>
                    <a:gd name="T0" fmla="*/ 22 w 72"/>
                    <a:gd name="T1" fmla="*/ 0 h 29"/>
                    <a:gd name="T2" fmla="*/ 72 w 72"/>
                    <a:gd name="T3" fmla="*/ 23 h 29"/>
                    <a:gd name="T4" fmla="*/ 62 w 72"/>
                    <a:gd name="T5" fmla="*/ 29 h 29"/>
                    <a:gd name="T6" fmla="*/ 26 w 72"/>
                    <a:gd name="T7" fmla="*/ 26 h 29"/>
                    <a:gd name="T8" fmla="*/ 54 w 72"/>
                    <a:gd name="T9" fmla="*/ 23 h 29"/>
                    <a:gd name="T10" fmla="*/ 0 w 72"/>
                    <a:gd name="T11" fmla="*/ 9 h 29"/>
                    <a:gd name="T12" fmla="*/ 52 w 72"/>
                    <a:gd name="T13" fmla="*/ 18 h 29"/>
                    <a:gd name="T14" fmla="*/ 22 w 72"/>
                    <a:gd name="T15" fmla="*/ 0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2"/>
                    <a:gd name="T25" fmla="*/ 0 h 29"/>
                    <a:gd name="T26" fmla="*/ 72 w 72"/>
                    <a:gd name="T27" fmla="*/ 29 h 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2" h="29">
                      <a:moveTo>
                        <a:pt x="22" y="0"/>
                      </a:moveTo>
                      <a:cubicBezTo>
                        <a:pt x="22" y="0"/>
                        <a:pt x="60" y="19"/>
                        <a:pt x="72" y="23"/>
                      </a:cubicBezTo>
                      <a:cubicBezTo>
                        <a:pt x="72" y="23"/>
                        <a:pt x="69" y="29"/>
                        <a:pt x="62" y="29"/>
                      </a:cubicBezTo>
                      <a:cubicBezTo>
                        <a:pt x="54" y="28"/>
                        <a:pt x="26" y="26"/>
                        <a:pt x="26" y="26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13" y="14"/>
                        <a:pt x="0" y="9"/>
                      </a:cubicBezTo>
                      <a:cubicBezTo>
                        <a:pt x="0" y="9"/>
                        <a:pt x="48" y="21"/>
                        <a:pt x="52" y="1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78" name="Freeform 570"/>
                <p:cNvSpPr>
                  <a:spLocks/>
                </p:cNvSpPr>
                <p:nvPr/>
              </p:nvSpPr>
              <p:spPr bwMode="auto">
                <a:xfrm>
                  <a:off x="2696" y="-4858"/>
                  <a:ext cx="309" cy="207"/>
                </a:xfrm>
                <a:custGeom>
                  <a:avLst/>
                  <a:gdLst>
                    <a:gd name="T0" fmla="*/ 0 w 39"/>
                    <a:gd name="T1" fmla="*/ 0 h 26"/>
                    <a:gd name="T2" fmla="*/ 39 w 39"/>
                    <a:gd name="T3" fmla="*/ 26 h 26"/>
                    <a:gd name="T4" fmla="*/ 0 w 39"/>
                    <a:gd name="T5" fmla="*/ 0 h 26"/>
                    <a:gd name="T6" fmla="*/ 0 60000 65536"/>
                    <a:gd name="T7" fmla="*/ 0 60000 65536"/>
                    <a:gd name="T8" fmla="*/ 0 60000 65536"/>
                    <a:gd name="T9" fmla="*/ 0 w 39"/>
                    <a:gd name="T10" fmla="*/ 0 h 26"/>
                    <a:gd name="T11" fmla="*/ 39 w 39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" h="26">
                      <a:moveTo>
                        <a:pt x="0" y="0"/>
                      </a:moveTo>
                      <a:cubicBezTo>
                        <a:pt x="0" y="0"/>
                        <a:pt x="31" y="25"/>
                        <a:pt x="39" y="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73" name="Group 571"/>
              <p:cNvGrpSpPr>
                <a:grpSpLocks/>
              </p:cNvGrpSpPr>
              <p:nvPr/>
            </p:nvGrpSpPr>
            <p:grpSpPr bwMode="auto">
              <a:xfrm>
                <a:off x="1016" y="-6549"/>
                <a:ext cx="1481" cy="1929"/>
                <a:chOff x="1016" y="-6549"/>
                <a:chExt cx="1481" cy="1929"/>
              </a:xfrm>
            </p:grpSpPr>
            <p:sp>
              <p:nvSpPr>
                <p:cNvPr id="1874" name="Freeform 572"/>
                <p:cNvSpPr>
                  <a:spLocks/>
                </p:cNvSpPr>
                <p:nvPr/>
              </p:nvSpPr>
              <p:spPr bwMode="auto">
                <a:xfrm>
                  <a:off x="1016" y="-6533"/>
                  <a:ext cx="1481" cy="1913"/>
                </a:xfrm>
                <a:custGeom>
                  <a:avLst/>
                  <a:gdLst>
                    <a:gd name="T0" fmla="*/ 110 w 186"/>
                    <a:gd name="T1" fmla="*/ 241 h 241"/>
                    <a:gd name="T2" fmla="*/ 116 w 186"/>
                    <a:gd name="T3" fmla="*/ 195 h 241"/>
                    <a:gd name="T4" fmla="*/ 138 w 186"/>
                    <a:gd name="T5" fmla="*/ 105 h 241"/>
                    <a:gd name="T6" fmla="*/ 160 w 186"/>
                    <a:gd name="T7" fmla="*/ 48 h 241"/>
                    <a:gd name="T8" fmla="*/ 171 w 186"/>
                    <a:gd name="T9" fmla="*/ 2 h 241"/>
                    <a:gd name="T10" fmla="*/ 137 w 186"/>
                    <a:gd name="T11" fmla="*/ 22 h 241"/>
                    <a:gd name="T12" fmla="*/ 97 w 186"/>
                    <a:gd name="T13" fmla="*/ 53 h 241"/>
                    <a:gd name="T14" fmla="*/ 110 w 186"/>
                    <a:gd name="T15" fmla="*/ 241 h 2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86"/>
                    <a:gd name="T25" fmla="*/ 0 h 241"/>
                    <a:gd name="T26" fmla="*/ 186 w 186"/>
                    <a:gd name="T27" fmla="*/ 241 h 24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86" h="241">
                      <a:moveTo>
                        <a:pt x="110" y="241"/>
                      </a:moveTo>
                      <a:cubicBezTo>
                        <a:pt x="110" y="241"/>
                        <a:pt x="106" y="218"/>
                        <a:pt x="116" y="195"/>
                      </a:cubicBezTo>
                      <a:cubicBezTo>
                        <a:pt x="125" y="171"/>
                        <a:pt x="136" y="123"/>
                        <a:pt x="138" y="105"/>
                      </a:cubicBezTo>
                      <a:cubicBezTo>
                        <a:pt x="140" y="88"/>
                        <a:pt x="160" y="48"/>
                        <a:pt x="160" y="48"/>
                      </a:cubicBezTo>
                      <a:cubicBezTo>
                        <a:pt x="160" y="48"/>
                        <a:pt x="186" y="3"/>
                        <a:pt x="171" y="2"/>
                      </a:cubicBezTo>
                      <a:cubicBezTo>
                        <a:pt x="155" y="0"/>
                        <a:pt x="137" y="22"/>
                        <a:pt x="137" y="22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7" y="53"/>
                        <a:pt x="0" y="123"/>
                        <a:pt x="110" y="241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75" name="Freeform 573"/>
                <p:cNvSpPr>
                  <a:spLocks/>
                </p:cNvSpPr>
                <p:nvPr/>
              </p:nvSpPr>
              <p:spPr bwMode="auto">
                <a:xfrm>
                  <a:off x="1894" y="-6549"/>
                  <a:ext cx="500" cy="572"/>
                </a:xfrm>
                <a:custGeom>
                  <a:avLst/>
                  <a:gdLst>
                    <a:gd name="T0" fmla="*/ 63 w 63"/>
                    <a:gd name="T1" fmla="*/ 4 h 72"/>
                    <a:gd name="T2" fmla="*/ 26 w 63"/>
                    <a:gd name="T3" fmla="*/ 44 h 72"/>
                    <a:gd name="T4" fmla="*/ 0 w 63"/>
                    <a:gd name="T5" fmla="*/ 72 h 72"/>
                    <a:gd name="T6" fmla="*/ 34 w 63"/>
                    <a:gd name="T7" fmla="*/ 31 h 72"/>
                    <a:gd name="T8" fmla="*/ 47 w 63"/>
                    <a:gd name="T9" fmla="*/ 13 h 72"/>
                    <a:gd name="T10" fmla="*/ 19 w 63"/>
                    <a:gd name="T11" fmla="*/ 40 h 72"/>
                    <a:gd name="T12" fmla="*/ 34 w 63"/>
                    <a:gd name="T13" fmla="*/ 20 h 72"/>
                    <a:gd name="T14" fmla="*/ 63 w 63"/>
                    <a:gd name="T15" fmla="*/ 4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3"/>
                    <a:gd name="T25" fmla="*/ 0 h 72"/>
                    <a:gd name="T26" fmla="*/ 63 w 63"/>
                    <a:gd name="T27" fmla="*/ 72 h 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3" h="72">
                      <a:moveTo>
                        <a:pt x="63" y="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25" y="35"/>
                        <a:pt x="19" y="40"/>
                      </a:cubicBezTo>
                      <a:cubicBezTo>
                        <a:pt x="19" y="40"/>
                        <a:pt x="30" y="27"/>
                        <a:pt x="34" y="20"/>
                      </a:cubicBezTo>
                      <a:cubicBezTo>
                        <a:pt x="39" y="12"/>
                        <a:pt x="53" y="0"/>
                        <a:pt x="63" y="4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37" name="Group 574"/>
            <p:cNvGrpSpPr>
              <a:grpSpLocks/>
            </p:cNvGrpSpPr>
            <p:nvPr/>
          </p:nvGrpSpPr>
          <p:grpSpPr bwMode="auto">
            <a:xfrm rot="5125181">
              <a:off x="566" y="2279"/>
              <a:ext cx="293" cy="318"/>
              <a:chOff x="0" y="-6549"/>
              <a:chExt cx="3299" cy="3577"/>
            </a:xfrm>
          </p:grpSpPr>
          <p:sp>
            <p:nvSpPr>
              <p:cNvPr id="1845" name="Freeform 575"/>
              <p:cNvSpPr>
                <a:spLocks/>
              </p:cNvSpPr>
              <p:nvPr/>
            </p:nvSpPr>
            <p:spPr bwMode="auto">
              <a:xfrm>
                <a:off x="0" y="-5120"/>
                <a:ext cx="1727" cy="1036"/>
              </a:xfrm>
              <a:custGeom>
                <a:avLst/>
                <a:gdLst>
                  <a:gd name="T0" fmla="*/ 214 w 217"/>
                  <a:gd name="T1" fmla="*/ 74 h 130"/>
                  <a:gd name="T2" fmla="*/ 163 w 217"/>
                  <a:gd name="T3" fmla="*/ 78 h 130"/>
                  <a:gd name="T4" fmla="*/ 60 w 217"/>
                  <a:gd name="T5" fmla="*/ 117 h 130"/>
                  <a:gd name="T6" fmla="*/ 0 w 217"/>
                  <a:gd name="T7" fmla="*/ 121 h 130"/>
                  <a:gd name="T8" fmla="*/ 73 w 217"/>
                  <a:gd name="T9" fmla="*/ 11 h 130"/>
                  <a:gd name="T10" fmla="*/ 217 w 217"/>
                  <a:gd name="T11" fmla="*/ 63 h 130"/>
                  <a:gd name="T12" fmla="*/ 214 w 217"/>
                  <a:gd name="T13" fmla="*/ 74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30"/>
                  <a:gd name="T23" fmla="*/ 217 w 217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30">
                    <a:moveTo>
                      <a:pt x="214" y="74"/>
                    </a:moveTo>
                    <a:cubicBezTo>
                      <a:pt x="214" y="74"/>
                      <a:pt x="179" y="66"/>
                      <a:pt x="163" y="78"/>
                    </a:cubicBezTo>
                    <a:cubicBezTo>
                      <a:pt x="147" y="90"/>
                      <a:pt x="118" y="130"/>
                      <a:pt x="60" y="117"/>
                    </a:cubicBezTo>
                    <a:cubicBezTo>
                      <a:pt x="1" y="105"/>
                      <a:pt x="0" y="121"/>
                      <a:pt x="0" y="121"/>
                    </a:cubicBezTo>
                    <a:cubicBezTo>
                      <a:pt x="0" y="121"/>
                      <a:pt x="12" y="23"/>
                      <a:pt x="73" y="11"/>
                    </a:cubicBezTo>
                    <a:cubicBezTo>
                      <a:pt x="134" y="0"/>
                      <a:pt x="143" y="36"/>
                      <a:pt x="217" y="63"/>
                    </a:cubicBezTo>
                    <a:lnTo>
                      <a:pt x="214" y="74"/>
                    </a:lnTo>
                    <a:close/>
                  </a:path>
                </a:pathLst>
              </a:custGeom>
              <a:solidFill>
                <a:srgbClr val="000000">
                  <a:alpha val="3686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46" name="Freeform 576"/>
              <p:cNvSpPr>
                <a:spLocks/>
              </p:cNvSpPr>
              <p:nvPr/>
            </p:nvSpPr>
            <p:spPr bwMode="auto">
              <a:xfrm>
                <a:off x="611" y="-5715"/>
                <a:ext cx="1902" cy="1870"/>
              </a:xfrm>
              <a:custGeom>
                <a:avLst/>
                <a:gdLst>
                  <a:gd name="T0" fmla="*/ 162 w 239"/>
                  <a:gd name="T1" fmla="*/ 155 h 235"/>
                  <a:gd name="T2" fmla="*/ 239 w 239"/>
                  <a:gd name="T3" fmla="*/ 135 h 235"/>
                  <a:gd name="T4" fmla="*/ 183 w 239"/>
                  <a:gd name="T5" fmla="*/ 138 h 235"/>
                  <a:gd name="T6" fmla="*/ 212 w 239"/>
                  <a:gd name="T7" fmla="*/ 126 h 235"/>
                  <a:gd name="T8" fmla="*/ 183 w 239"/>
                  <a:gd name="T9" fmla="*/ 131 h 235"/>
                  <a:gd name="T10" fmla="*/ 163 w 239"/>
                  <a:gd name="T11" fmla="*/ 141 h 235"/>
                  <a:gd name="T12" fmla="*/ 156 w 239"/>
                  <a:gd name="T13" fmla="*/ 124 h 235"/>
                  <a:gd name="T14" fmla="*/ 170 w 239"/>
                  <a:gd name="T15" fmla="*/ 19 h 235"/>
                  <a:gd name="T16" fmla="*/ 148 w 239"/>
                  <a:gd name="T17" fmla="*/ 86 h 235"/>
                  <a:gd name="T18" fmla="*/ 157 w 239"/>
                  <a:gd name="T19" fmla="*/ 0 h 235"/>
                  <a:gd name="T20" fmla="*/ 141 w 239"/>
                  <a:gd name="T21" fmla="*/ 74 h 235"/>
                  <a:gd name="T22" fmla="*/ 135 w 239"/>
                  <a:gd name="T23" fmla="*/ 34 h 235"/>
                  <a:gd name="T24" fmla="*/ 131 w 239"/>
                  <a:gd name="T25" fmla="*/ 71 h 235"/>
                  <a:gd name="T26" fmla="*/ 124 w 239"/>
                  <a:gd name="T27" fmla="*/ 20 h 235"/>
                  <a:gd name="T28" fmla="*/ 147 w 239"/>
                  <a:gd name="T29" fmla="*/ 119 h 235"/>
                  <a:gd name="T30" fmla="*/ 97 w 239"/>
                  <a:gd name="T31" fmla="*/ 45 h 235"/>
                  <a:gd name="T32" fmla="*/ 113 w 239"/>
                  <a:gd name="T33" fmla="*/ 91 h 235"/>
                  <a:gd name="T34" fmla="*/ 74 w 239"/>
                  <a:gd name="T35" fmla="*/ 16 h 235"/>
                  <a:gd name="T36" fmla="*/ 101 w 239"/>
                  <a:gd name="T37" fmla="*/ 85 h 235"/>
                  <a:gd name="T38" fmla="*/ 61 w 239"/>
                  <a:gd name="T39" fmla="*/ 48 h 235"/>
                  <a:gd name="T40" fmla="*/ 138 w 239"/>
                  <a:gd name="T41" fmla="*/ 136 h 235"/>
                  <a:gd name="T42" fmla="*/ 109 w 239"/>
                  <a:gd name="T43" fmla="*/ 128 h 235"/>
                  <a:gd name="T44" fmla="*/ 36 w 239"/>
                  <a:gd name="T45" fmla="*/ 99 h 235"/>
                  <a:gd name="T46" fmla="*/ 80 w 239"/>
                  <a:gd name="T47" fmla="*/ 123 h 235"/>
                  <a:gd name="T48" fmla="*/ 6 w 239"/>
                  <a:gd name="T49" fmla="*/ 111 h 235"/>
                  <a:gd name="T50" fmla="*/ 72 w 239"/>
                  <a:gd name="T51" fmla="*/ 127 h 235"/>
                  <a:gd name="T52" fmla="*/ 0 w 239"/>
                  <a:gd name="T53" fmla="*/ 148 h 235"/>
                  <a:gd name="T54" fmla="*/ 79 w 239"/>
                  <a:gd name="T55" fmla="*/ 135 h 235"/>
                  <a:gd name="T56" fmla="*/ 44 w 239"/>
                  <a:gd name="T57" fmla="*/ 160 h 235"/>
                  <a:gd name="T58" fmla="*/ 92 w 239"/>
                  <a:gd name="T59" fmla="*/ 140 h 235"/>
                  <a:gd name="T60" fmla="*/ 141 w 239"/>
                  <a:gd name="T61" fmla="*/ 143 h 235"/>
                  <a:gd name="T62" fmla="*/ 142 w 239"/>
                  <a:gd name="T63" fmla="*/ 149 h 235"/>
                  <a:gd name="T64" fmla="*/ 66 w 239"/>
                  <a:gd name="T65" fmla="*/ 178 h 235"/>
                  <a:gd name="T66" fmla="*/ 124 w 239"/>
                  <a:gd name="T67" fmla="*/ 160 h 235"/>
                  <a:gd name="T68" fmla="*/ 37 w 239"/>
                  <a:gd name="T69" fmla="*/ 204 h 235"/>
                  <a:gd name="T70" fmla="*/ 125 w 239"/>
                  <a:gd name="T71" fmla="*/ 167 h 235"/>
                  <a:gd name="T72" fmla="*/ 37 w 239"/>
                  <a:gd name="T73" fmla="*/ 235 h 235"/>
                  <a:gd name="T74" fmla="*/ 92 w 239"/>
                  <a:gd name="T75" fmla="*/ 194 h 235"/>
                  <a:gd name="T76" fmla="*/ 66 w 239"/>
                  <a:gd name="T77" fmla="*/ 223 h 235"/>
                  <a:gd name="T78" fmla="*/ 146 w 239"/>
                  <a:gd name="T79" fmla="*/ 157 h 235"/>
                  <a:gd name="T80" fmla="*/ 162 w 239"/>
                  <a:gd name="T81" fmla="*/ 155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9"/>
                  <a:gd name="T124" fmla="*/ 0 h 235"/>
                  <a:gd name="T125" fmla="*/ 239 w 239"/>
                  <a:gd name="T126" fmla="*/ 235 h 2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9" h="235">
                    <a:moveTo>
                      <a:pt x="162" y="155"/>
                    </a:moveTo>
                    <a:cubicBezTo>
                      <a:pt x="162" y="155"/>
                      <a:pt x="210" y="127"/>
                      <a:pt x="239" y="135"/>
                    </a:cubicBezTo>
                    <a:cubicBezTo>
                      <a:pt x="239" y="135"/>
                      <a:pt x="204" y="125"/>
                      <a:pt x="183" y="138"/>
                    </a:cubicBezTo>
                    <a:cubicBezTo>
                      <a:pt x="183" y="138"/>
                      <a:pt x="201" y="125"/>
                      <a:pt x="212" y="126"/>
                    </a:cubicBezTo>
                    <a:cubicBezTo>
                      <a:pt x="212" y="126"/>
                      <a:pt x="191" y="125"/>
                      <a:pt x="183" y="13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56" y="124"/>
                      <a:pt x="156" y="124"/>
                      <a:pt x="156" y="124"/>
                    </a:cubicBezTo>
                    <a:cubicBezTo>
                      <a:pt x="156" y="124"/>
                      <a:pt x="144" y="52"/>
                      <a:pt x="170" y="19"/>
                    </a:cubicBezTo>
                    <a:cubicBezTo>
                      <a:pt x="170" y="19"/>
                      <a:pt x="154" y="31"/>
                      <a:pt x="148" y="86"/>
                    </a:cubicBezTo>
                    <a:cubicBezTo>
                      <a:pt x="148" y="86"/>
                      <a:pt x="140" y="20"/>
                      <a:pt x="157" y="0"/>
                    </a:cubicBezTo>
                    <a:cubicBezTo>
                      <a:pt x="157" y="0"/>
                      <a:pt x="138" y="25"/>
                      <a:pt x="141" y="7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16" y="47"/>
                      <a:pt x="124" y="20"/>
                    </a:cubicBezTo>
                    <a:cubicBezTo>
                      <a:pt x="124" y="20"/>
                      <a:pt x="104" y="42"/>
                      <a:pt x="147" y="119"/>
                    </a:cubicBezTo>
                    <a:cubicBezTo>
                      <a:pt x="147" y="119"/>
                      <a:pt x="100" y="76"/>
                      <a:pt x="97" y="45"/>
                    </a:cubicBezTo>
                    <a:cubicBezTo>
                      <a:pt x="97" y="45"/>
                      <a:pt x="97" y="67"/>
                      <a:pt x="113" y="91"/>
                    </a:cubicBezTo>
                    <a:cubicBezTo>
                      <a:pt x="113" y="91"/>
                      <a:pt x="71" y="35"/>
                      <a:pt x="74" y="16"/>
                    </a:cubicBezTo>
                    <a:cubicBezTo>
                      <a:pt x="74" y="16"/>
                      <a:pt x="74" y="50"/>
                      <a:pt x="101" y="85"/>
                    </a:cubicBezTo>
                    <a:cubicBezTo>
                      <a:pt x="101" y="85"/>
                      <a:pt x="68" y="65"/>
                      <a:pt x="61" y="48"/>
                    </a:cubicBezTo>
                    <a:cubicBezTo>
                      <a:pt x="61" y="48"/>
                      <a:pt x="105" y="116"/>
                      <a:pt x="138" y="136"/>
                    </a:cubicBezTo>
                    <a:cubicBezTo>
                      <a:pt x="109" y="128"/>
                      <a:pt x="109" y="128"/>
                      <a:pt x="109" y="128"/>
                    </a:cubicBezTo>
                    <a:cubicBezTo>
                      <a:pt x="109" y="128"/>
                      <a:pt x="52" y="101"/>
                      <a:pt x="36" y="99"/>
                    </a:cubicBezTo>
                    <a:cubicBezTo>
                      <a:pt x="36" y="99"/>
                      <a:pt x="74" y="115"/>
                      <a:pt x="80" y="123"/>
                    </a:cubicBezTo>
                    <a:cubicBezTo>
                      <a:pt x="80" y="123"/>
                      <a:pt x="38" y="104"/>
                      <a:pt x="6" y="111"/>
                    </a:cubicBezTo>
                    <a:cubicBezTo>
                      <a:pt x="6" y="111"/>
                      <a:pt x="44" y="106"/>
                      <a:pt x="72" y="127"/>
                    </a:cubicBezTo>
                    <a:cubicBezTo>
                      <a:pt x="72" y="127"/>
                      <a:pt x="24" y="130"/>
                      <a:pt x="0" y="148"/>
                    </a:cubicBezTo>
                    <a:cubicBezTo>
                      <a:pt x="0" y="148"/>
                      <a:pt x="53" y="127"/>
                      <a:pt x="79" y="135"/>
                    </a:cubicBezTo>
                    <a:cubicBezTo>
                      <a:pt x="79" y="135"/>
                      <a:pt x="53" y="145"/>
                      <a:pt x="44" y="160"/>
                    </a:cubicBezTo>
                    <a:cubicBezTo>
                      <a:pt x="44" y="160"/>
                      <a:pt x="59" y="139"/>
                      <a:pt x="92" y="140"/>
                    </a:cubicBezTo>
                    <a:cubicBezTo>
                      <a:pt x="141" y="143"/>
                      <a:pt x="141" y="143"/>
                      <a:pt x="141" y="143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2" y="149"/>
                      <a:pt x="70" y="174"/>
                      <a:pt x="66" y="178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0"/>
                      <a:pt x="52" y="189"/>
                      <a:pt x="37" y="204"/>
                    </a:cubicBezTo>
                    <a:cubicBezTo>
                      <a:pt x="37" y="204"/>
                      <a:pt x="110" y="165"/>
                      <a:pt x="125" y="167"/>
                    </a:cubicBezTo>
                    <a:cubicBezTo>
                      <a:pt x="125" y="167"/>
                      <a:pt x="47" y="211"/>
                      <a:pt x="37" y="235"/>
                    </a:cubicBezTo>
                    <a:cubicBezTo>
                      <a:pt x="37" y="235"/>
                      <a:pt x="80" y="195"/>
                      <a:pt x="92" y="194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146" y="157"/>
                      <a:pt x="146" y="157"/>
                      <a:pt x="146" y="157"/>
                    </a:cubicBezTo>
                    <a:lnTo>
                      <a:pt x="162" y="155"/>
                    </a:lnTo>
                    <a:close/>
                  </a:path>
                </a:pathLst>
              </a:custGeom>
              <a:solidFill>
                <a:srgbClr val="000000">
                  <a:alpha val="7882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47" name="Freeform 577"/>
              <p:cNvSpPr>
                <a:spLocks/>
              </p:cNvSpPr>
              <p:nvPr/>
            </p:nvSpPr>
            <p:spPr bwMode="auto">
              <a:xfrm>
                <a:off x="405" y="-5914"/>
                <a:ext cx="2322" cy="2275"/>
              </a:xfrm>
              <a:custGeom>
                <a:avLst/>
                <a:gdLst>
                  <a:gd name="T0" fmla="*/ 190 w 292"/>
                  <a:gd name="T1" fmla="*/ 173 h 286"/>
                  <a:gd name="T2" fmla="*/ 178 w 292"/>
                  <a:gd name="T3" fmla="*/ 190 h 286"/>
                  <a:gd name="T4" fmla="*/ 148 w 292"/>
                  <a:gd name="T5" fmla="*/ 279 h 286"/>
                  <a:gd name="T6" fmla="*/ 175 w 292"/>
                  <a:gd name="T7" fmla="*/ 181 h 286"/>
                  <a:gd name="T8" fmla="*/ 93 w 292"/>
                  <a:gd name="T9" fmla="*/ 227 h 286"/>
                  <a:gd name="T10" fmla="*/ 41 w 292"/>
                  <a:gd name="T11" fmla="*/ 286 h 286"/>
                  <a:gd name="T12" fmla="*/ 94 w 292"/>
                  <a:gd name="T13" fmla="*/ 220 h 286"/>
                  <a:gd name="T14" fmla="*/ 168 w 292"/>
                  <a:gd name="T15" fmla="*/ 174 h 286"/>
                  <a:gd name="T16" fmla="*/ 0 w 292"/>
                  <a:gd name="T17" fmla="*/ 170 h 286"/>
                  <a:gd name="T18" fmla="*/ 165 w 292"/>
                  <a:gd name="T19" fmla="*/ 162 h 286"/>
                  <a:gd name="T20" fmla="*/ 78 w 292"/>
                  <a:gd name="T21" fmla="*/ 19 h 286"/>
                  <a:gd name="T22" fmla="*/ 177 w 292"/>
                  <a:gd name="T23" fmla="*/ 153 h 286"/>
                  <a:gd name="T24" fmla="*/ 182 w 292"/>
                  <a:gd name="T25" fmla="*/ 0 h 286"/>
                  <a:gd name="T26" fmla="*/ 190 w 292"/>
                  <a:gd name="T27" fmla="*/ 163 h 286"/>
                  <a:gd name="T28" fmla="*/ 292 w 292"/>
                  <a:gd name="T29" fmla="*/ 147 h 286"/>
                  <a:gd name="T30" fmla="*/ 190 w 292"/>
                  <a:gd name="T31" fmla="*/ 173 h 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2"/>
                  <a:gd name="T49" fmla="*/ 0 h 286"/>
                  <a:gd name="T50" fmla="*/ 292 w 292"/>
                  <a:gd name="T51" fmla="*/ 286 h 2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2" h="286">
                    <a:moveTo>
                      <a:pt x="190" y="173"/>
                    </a:moveTo>
                    <a:cubicBezTo>
                      <a:pt x="178" y="190"/>
                      <a:pt x="178" y="190"/>
                      <a:pt x="178" y="190"/>
                    </a:cubicBezTo>
                    <a:cubicBezTo>
                      <a:pt x="178" y="190"/>
                      <a:pt x="127" y="233"/>
                      <a:pt x="148" y="279"/>
                    </a:cubicBezTo>
                    <a:cubicBezTo>
                      <a:pt x="148" y="279"/>
                      <a:pt x="117" y="230"/>
                      <a:pt x="175" y="181"/>
                    </a:cubicBezTo>
                    <a:cubicBezTo>
                      <a:pt x="175" y="181"/>
                      <a:pt x="97" y="224"/>
                      <a:pt x="93" y="227"/>
                    </a:cubicBezTo>
                    <a:cubicBezTo>
                      <a:pt x="89" y="230"/>
                      <a:pt x="42" y="252"/>
                      <a:pt x="41" y="286"/>
                    </a:cubicBezTo>
                    <a:cubicBezTo>
                      <a:pt x="41" y="286"/>
                      <a:pt x="32" y="254"/>
                      <a:pt x="94" y="220"/>
                    </a:cubicBezTo>
                    <a:cubicBezTo>
                      <a:pt x="156" y="185"/>
                      <a:pt x="167" y="178"/>
                      <a:pt x="168" y="174"/>
                    </a:cubicBezTo>
                    <a:cubicBezTo>
                      <a:pt x="168" y="174"/>
                      <a:pt x="60" y="127"/>
                      <a:pt x="0" y="170"/>
                    </a:cubicBezTo>
                    <a:cubicBezTo>
                      <a:pt x="0" y="170"/>
                      <a:pt x="47" y="122"/>
                      <a:pt x="165" y="162"/>
                    </a:cubicBezTo>
                    <a:cubicBezTo>
                      <a:pt x="165" y="162"/>
                      <a:pt x="75" y="76"/>
                      <a:pt x="78" y="19"/>
                    </a:cubicBezTo>
                    <a:cubicBezTo>
                      <a:pt x="78" y="19"/>
                      <a:pt x="83" y="87"/>
                      <a:pt x="177" y="153"/>
                    </a:cubicBezTo>
                    <a:cubicBezTo>
                      <a:pt x="177" y="153"/>
                      <a:pt x="125" y="69"/>
                      <a:pt x="182" y="0"/>
                    </a:cubicBezTo>
                    <a:cubicBezTo>
                      <a:pt x="182" y="0"/>
                      <a:pt x="129" y="66"/>
                      <a:pt x="190" y="163"/>
                    </a:cubicBezTo>
                    <a:cubicBezTo>
                      <a:pt x="190" y="163"/>
                      <a:pt x="231" y="96"/>
                      <a:pt x="292" y="147"/>
                    </a:cubicBezTo>
                    <a:cubicBezTo>
                      <a:pt x="292" y="147"/>
                      <a:pt x="235" y="99"/>
                      <a:pt x="190" y="173"/>
                    </a:cubicBezTo>
                    <a:close/>
                  </a:path>
                </a:pathLst>
              </a:custGeom>
              <a:solidFill>
                <a:srgbClr val="000000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48" name="Freeform 578"/>
              <p:cNvSpPr>
                <a:spLocks/>
              </p:cNvSpPr>
              <p:nvPr/>
            </p:nvSpPr>
            <p:spPr bwMode="auto">
              <a:xfrm>
                <a:off x="8" y="-4564"/>
                <a:ext cx="651" cy="401"/>
              </a:xfrm>
              <a:custGeom>
                <a:avLst/>
                <a:gdLst>
                  <a:gd name="T0" fmla="*/ 0 w 82"/>
                  <a:gd name="T1" fmla="*/ 47 h 50"/>
                  <a:gd name="T2" fmla="*/ 50 w 82"/>
                  <a:gd name="T3" fmla="*/ 0 h 50"/>
                  <a:gd name="T4" fmla="*/ 29 w 82"/>
                  <a:gd name="T5" fmla="*/ 30 h 50"/>
                  <a:gd name="T6" fmla="*/ 62 w 82"/>
                  <a:gd name="T7" fmla="*/ 13 h 50"/>
                  <a:gd name="T8" fmla="*/ 41 w 82"/>
                  <a:gd name="T9" fmla="*/ 29 h 50"/>
                  <a:gd name="T10" fmla="*/ 60 w 82"/>
                  <a:gd name="T11" fmla="*/ 29 h 50"/>
                  <a:gd name="T12" fmla="*/ 47 w 82"/>
                  <a:gd name="T13" fmla="*/ 35 h 50"/>
                  <a:gd name="T14" fmla="*/ 82 w 82"/>
                  <a:gd name="T15" fmla="*/ 50 h 50"/>
                  <a:gd name="T16" fmla="*/ 29 w 82"/>
                  <a:gd name="T17" fmla="*/ 43 h 50"/>
                  <a:gd name="T18" fmla="*/ 0 w 82"/>
                  <a:gd name="T19" fmla="*/ 47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2"/>
                  <a:gd name="T31" fmla="*/ 0 h 50"/>
                  <a:gd name="T32" fmla="*/ 82 w 82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2" h="50">
                    <a:moveTo>
                      <a:pt x="0" y="47"/>
                    </a:moveTo>
                    <a:cubicBezTo>
                      <a:pt x="0" y="47"/>
                      <a:pt x="33" y="11"/>
                      <a:pt x="50" y="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54" y="12"/>
                      <a:pt x="62" y="13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55" y="48"/>
                      <a:pt x="82" y="50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3"/>
                      <a:pt x="3" y="42"/>
                      <a:pt x="0" y="47"/>
                    </a:cubicBezTo>
                    <a:close/>
                  </a:path>
                </a:pathLst>
              </a:custGeom>
              <a:solidFill>
                <a:srgbClr val="000000">
                  <a:alpha val="5098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849" name="Group 579"/>
              <p:cNvGrpSpPr>
                <a:grpSpLocks/>
              </p:cNvGrpSpPr>
              <p:nvPr/>
            </p:nvGrpSpPr>
            <p:grpSpPr bwMode="auto">
              <a:xfrm>
                <a:off x="580" y="-6168"/>
                <a:ext cx="1353" cy="1548"/>
                <a:chOff x="580" y="-6168"/>
                <a:chExt cx="1353" cy="1548"/>
              </a:xfrm>
            </p:grpSpPr>
            <p:sp>
              <p:nvSpPr>
                <p:cNvPr id="1863" name="Freeform 580"/>
                <p:cNvSpPr>
                  <a:spLocks/>
                </p:cNvSpPr>
                <p:nvPr/>
              </p:nvSpPr>
              <p:spPr bwMode="auto">
                <a:xfrm>
                  <a:off x="580" y="-6168"/>
                  <a:ext cx="1353" cy="1548"/>
                </a:xfrm>
                <a:custGeom>
                  <a:avLst/>
                  <a:gdLst>
                    <a:gd name="T0" fmla="*/ 70 w 170"/>
                    <a:gd name="T1" fmla="*/ 0 h 195"/>
                    <a:gd name="T2" fmla="*/ 94 w 170"/>
                    <a:gd name="T3" fmla="*/ 38 h 195"/>
                    <a:gd name="T4" fmla="*/ 154 w 170"/>
                    <a:gd name="T5" fmla="*/ 182 h 195"/>
                    <a:gd name="T6" fmla="*/ 170 w 170"/>
                    <a:gd name="T7" fmla="*/ 195 h 195"/>
                    <a:gd name="T8" fmla="*/ 37 w 170"/>
                    <a:gd name="T9" fmla="*/ 101 h 195"/>
                    <a:gd name="T10" fmla="*/ 51 w 170"/>
                    <a:gd name="T11" fmla="*/ 15 h 195"/>
                    <a:gd name="T12" fmla="*/ 70 w 17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0"/>
                    <a:gd name="T22" fmla="*/ 0 h 195"/>
                    <a:gd name="T23" fmla="*/ 170 w 170"/>
                    <a:gd name="T24" fmla="*/ 195 h 19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0" h="195">
                      <a:moveTo>
                        <a:pt x="70" y="0"/>
                      </a:moveTo>
                      <a:cubicBezTo>
                        <a:pt x="70" y="0"/>
                        <a:pt x="81" y="21"/>
                        <a:pt x="94" y="38"/>
                      </a:cubicBezTo>
                      <a:cubicBezTo>
                        <a:pt x="107" y="54"/>
                        <a:pt x="154" y="144"/>
                        <a:pt x="154" y="182"/>
                      </a:cubicBezTo>
                      <a:cubicBezTo>
                        <a:pt x="170" y="195"/>
                        <a:pt x="170" y="195"/>
                        <a:pt x="170" y="195"/>
                      </a:cubicBezTo>
                      <a:cubicBezTo>
                        <a:pt x="170" y="195"/>
                        <a:pt x="73" y="166"/>
                        <a:pt x="37" y="101"/>
                      </a:cubicBezTo>
                      <a:cubicBezTo>
                        <a:pt x="0" y="36"/>
                        <a:pt x="39" y="13"/>
                        <a:pt x="51" y="15"/>
                      </a:cubicBezTo>
                      <a:cubicBezTo>
                        <a:pt x="63" y="16"/>
                        <a:pt x="7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64" name="Freeform 581"/>
                <p:cNvSpPr>
                  <a:spLocks/>
                </p:cNvSpPr>
                <p:nvPr/>
              </p:nvSpPr>
              <p:spPr bwMode="auto">
                <a:xfrm>
                  <a:off x="881" y="-6152"/>
                  <a:ext cx="246" cy="246"/>
                </a:xfrm>
                <a:custGeom>
                  <a:avLst/>
                  <a:gdLst>
                    <a:gd name="T0" fmla="*/ 31 w 31"/>
                    <a:gd name="T1" fmla="*/ 0 h 31"/>
                    <a:gd name="T2" fmla="*/ 17 w 31"/>
                    <a:gd name="T3" fmla="*/ 31 h 31"/>
                    <a:gd name="T4" fmla="*/ 0 w 31"/>
                    <a:gd name="T5" fmla="*/ 17 h 31"/>
                    <a:gd name="T6" fmla="*/ 19 w 31"/>
                    <a:gd name="T7" fmla="*/ 12 h 31"/>
                    <a:gd name="T8" fmla="*/ 31 w 31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31"/>
                    <a:gd name="T17" fmla="*/ 31 w 31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31">
                      <a:moveTo>
                        <a:pt x="31" y="0"/>
                      </a:moveTo>
                      <a:cubicBezTo>
                        <a:pt x="31" y="0"/>
                        <a:pt x="29" y="22"/>
                        <a:pt x="17" y="31"/>
                      </a:cubicBezTo>
                      <a:cubicBezTo>
                        <a:pt x="17" y="31"/>
                        <a:pt x="29" y="3"/>
                        <a:pt x="0" y="17"/>
                      </a:cubicBezTo>
                      <a:cubicBezTo>
                        <a:pt x="0" y="17"/>
                        <a:pt x="10" y="13"/>
                        <a:pt x="19" y="12"/>
                      </a:cubicBezTo>
                      <a:cubicBezTo>
                        <a:pt x="29" y="11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50" name="Group 582"/>
              <p:cNvGrpSpPr>
                <a:grpSpLocks/>
              </p:cNvGrpSpPr>
              <p:nvPr/>
            </p:nvGrpSpPr>
            <p:grpSpPr bwMode="auto">
              <a:xfrm>
                <a:off x="524" y="-4540"/>
                <a:ext cx="1393" cy="1568"/>
                <a:chOff x="524" y="-4540"/>
                <a:chExt cx="1393" cy="1568"/>
              </a:xfrm>
            </p:grpSpPr>
            <p:sp>
              <p:nvSpPr>
                <p:cNvPr id="1861" name="Freeform 583"/>
                <p:cNvSpPr>
                  <a:spLocks/>
                </p:cNvSpPr>
                <p:nvPr/>
              </p:nvSpPr>
              <p:spPr bwMode="auto">
                <a:xfrm>
                  <a:off x="524" y="-4540"/>
                  <a:ext cx="1393" cy="1568"/>
                </a:xfrm>
                <a:custGeom>
                  <a:avLst/>
                  <a:gdLst>
                    <a:gd name="T0" fmla="*/ 150 w 175"/>
                    <a:gd name="T1" fmla="*/ 0 h 197"/>
                    <a:gd name="T2" fmla="*/ 78 w 175"/>
                    <a:gd name="T3" fmla="*/ 24 h 197"/>
                    <a:gd name="T4" fmla="*/ 20 w 175"/>
                    <a:gd name="T5" fmla="*/ 69 h 197"/>
                    <a:gd name="T6" fmla="*/ 54 w 175"/>
                    <a:gd name="T7" fmla="*/ 197 h 197"/>
                    <a:gd name="T8" fmla="*/ 52 w 175"/>
                    <a:gd name="T9" fmla="*/ 183 h 197"/>
                    <a:gd name="T10" fmla="*/ 45 w 175"/>
                    <a:gd name="T11" fmla="*/ 125 h 197"/>
                    <a:gd name="T12" fmla="*/ 97 w 175"/>
                    <a:gd name="T13" fmla="*/ 80 h 197"/>
                    <a:gd name="T14" fmla="*/ 150 w 175"/>
                    <a:gd name="T15" fmla="*/ 0 h 1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197"/>
                    <a:gd name="T26" fmla="*/ 175 w 175"/>
                    <a:gd name="T27" fmla="*/ 197 h 1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197">
                      <a:moveTo>
                        <a:pt x="150" y="0"/>
                      </a:moveTo>
                      <a:cubicBezTo>
                        <a:pt x="78" y="24"/>
                        <a:pt x="78" y="24"/>
                        <a:pt x="78" y="24"/>
                      </a:cubicBezTo>
                      <a:cubicBezTo>
                        <a:pt x="78" y="24"/>
                        <a:pt x="33" y="43"/>
                        <a:pt x="20" y="69"/>
                      </a:cubicBezTo>
                      <a:cubicBezTo>
                        <a:pt x="7" y="95"/>
                        <a:pt x="0" y="190"/>
                        <a:pt x="54" y="197"/>
                      </a:cubicBezTo>
                      <a:cubicBezTo>
                        <a:pt x="54" y="197"/>
                        <a:pt x="59" y="192"/>
                        <a:pt x="52" y="183"/>
                      </a:cubicBezTo>
                      <a:cubicBezTo>
                        <a:pt x="45" y="174"/>
                        <a:pt x="35" y="144"/>
                        <a:pt x="45" y="125"/>
                      </a:cubicBezTo>
                      <a:cubicBezTo>
                        <a:pt x="56" y="106"/>
                        <a:pt x="85" y="104"/>
                        <a:pt x="97" y="80"/>
                      </a:cubicBezTo>
                      <a:cubicBezTo>
                        <a:pt x="109" y="56"/>
                        <a:pt x="175" y="3"/>
                        <a:pt x="15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62" name="Freeform 584"/>
                <p:cNvSpPr>
                  <a:spLocks/>
                </p:cNvSpPr>
                <p:nvPr/>
              </p:nvSpPr>
              <p:spPr bwMode="auto">
                <a:xfrm>
                  <a:off x="675" y="-3520"/>
                  <a:ext cx="317" cy="548"/>
                </a:xfrm>
                <a:custGeom>
                  <a:avLst/>
                  <a:gdLst>
                    <a:gd name="T0" fmla="*/ 6 w 40"/>
                    <a:gd name="T1" fmla="*/ 0 h 69"/>
                    <a:gd name="T2" fmla="*/ 35 w 40"/>
                    <a:gd name="T3" fmla="*/ 69 h 69"/>
                    <a:gd name="T4" fmla="*/ 35 w 40"/>
                    <a:gd name="T5" fmla="*/ 57 h 69"/>
                    <a:gd name="T6" fmla="*/ 22 w 40"/>
                    <a:gd name="T7" fmla="*/ 17 h 69"/>
                    <a:gd name="T8" fmla="*/ 27 w 40"/>
                    <a:gd name="T9" fmla="*/ 51 h 69"/>
                    <a:gd name="T10" fmla="*/ 6 w 40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69"/>
                    <a:gd name="T20" fmla="*/ 40 w 40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69">
                      <a:moveTo>
                        <a:pt x="6" y="0"/>
                      </a:moveTo>
                      <a:cubicBezTo>
                        <a:pt x="6" y="0"/>
                        <a:pt x="0" y="41"/>
                        <a:pt x="35" y="69"/>
                      </a:cubicBezTo>
                      <a:cubicBezTo>
                        <a:pt x="35" y="69"/>
                        <a:pt x="40" y="65"/>
                        <a:pt x="35" y="57"/>
                      </a:cubicBezTo>
                      <a:cubicBezTo>
                        <a:pt x="30" y="50"/>
                        <a:pt x="22" y="37"/>
                        <a:pt x="22" y="17"/>
                      </a:cubicBezTo>
                      <a:cubicBezTo>
                        <a:pt x="22" y="17"/>
                        <a:pt x="18" y="33"/>
                        <a:pt x="27" y="51"/>
                      </a:cubicBezTo>
                      <a:cubicBezTo>
                        <a:pt x="27" y="51"/>
                        <a:pt x="7" y="36"/>
                        <a:pt x="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51" name="Group 585"/>
              <p:cNvGrpSpPr>
                <a:grpSpLocks/>
              </p:cNvGrpSpPr>
              <p:nvPr/>
            </p:nvGrpSpPr>
            <p:grpSpPr bwMode="auto">
              <a:xfrm>
                <a:off x="1080" y="-4516"/>
                <a:ext cx="925" cy="1528"/>
                <a:chOff x="1080" y="-4516"/>
                <a:chExt cx="925" cy="1528"/>
              </a:xfrm>
            </p:grpSpPr>
            <p:sp>
              <p:nvSpPr>
                <p:cNvPr id="1859" name="Freeform 586"/>
                <p:cNvSpPr>
                  <a:spLocks/>
                </p:cNvSpPr>
                <p:nvPr/>
              </p:nvSpPr>
              <p:spPr bwMode="auto">
                <a:xfrm>
                  <a:off x="1080" y="-4516"/>
                  <a:ext cx="925" cy="1528"/>
                </a:xfrm>
                <a:custGeom>
                  <a:avLst/>
                  <a:gdLst>
                    <a:gd name="T0" fmla="*/ 92 w 116"/>
                    <a:gd name="T1" fmla="*/ 6 h 192"/>
                    <a:gd name="T2" fmla="*/ 107 w 116"/>
                    <a:gd name="T3" fmla="*/ 38 h 192"/>
                    <a:gd name="T4" fmla="*/ 94 w 116"/>
                    <a:gd name="T5" fmla="*/ 112 h 192"/>
                    <a:gd name="T6" fmla="*/ 102 w 116"/>
                    <a:gd name="T7" fmla="*/ 181 h 192"/>
                    <a:gd name="T8" fmla="*/ 78 w 116"/>
                    <a:gd name="T9" fmla="*/ 166 h 192"/>
                    <a:gd name="T10" fmla="*/ 47 w 116"/>
                    <a:gd name="T11" fmla="*/ 134 h 192"/>
                    <a:gd name="T12" fmla="*/ 51 w 116"/>
                    <a:gd name="T13" fmla="*/ 31 h 192"/>
                    <a:gd name="T14" fmla="*/ 92 w 116"/>
                    <a:gd name="T15" fmla="*/ 6 h 1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6"/>
                    <a:gd name="T25" fmla="*/ 0 h 192"/>
                    <a:gd name="T26" fmla="*/ 116 w 116"/>
                    <a:gd name="T27" fmla="*/ 192 h 1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6" h="192">
                      <a:moveTo>
                        <a:pt x="92" y="6"/>
                      </a:moveTo>
                      <a:cubicBezTo>
                        <a:pt x="92" y="6"/>
                        <a:pt x="110" y="18"/>
                        <a:pt x="107" y="38"/>
                      </a:cubicBezTo>
                      <a:cubicBezTo>
                        <a:pt x="105" y="58"/>
                        <a:pt x="92" y="102"/>
                        <a:pt x="94" y="112"/>
                      </a:cubicBezTo>
                      <a:cubicBezTo>
                        <a:pt x="97" y="122"/>
                        <a:pt x="116" y="169"/>
                        <a:pt x="102" y="181"/>
                      </a:cubicBezTo>
                      <a:cubicBezTo>
                        <a:pt x="87" y="192"/>
                        <a:pt x="78" y="166"/>
                        <a:pt x="78" y="166"/>
                      </a:cubicBezTo>
                      <a:cubicBezTo>
                        <a:pt x="78" y="166"/>
                        <a:pt x="64" y="144"/>
                        <a:pt x="47" y="134"/>
                      </a:cubicBezTo>
                      <a:cubicBezTo>
                        <a:pt x="29" y="123"/>
                        <a:pt x="0" y="71"/>
                        <a:pt x="51" y="31"/>
                      </a:cubicBezTo>
                      <a:cubicBezTo>
                        <a:pt x="51" y="31"/>
                        <a:pt x="87" y="0"/>
                        <a:pt x="92" y="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60" name="Freeform 587"/>
                <p:cNvSpPr>
                  <a:spLocks/>
                </p:cNvSpPr>
                <p:nvPr/>
              </p:nvSpPr>
              <p:spPr bwMode="auto">
                <a:xfrm>
                  <a:off x="1469" y="-3726"/>
                  <a:ext cx="393" cy="667"/>
                </a:xfrm>
                <a:custGeom>
                  <a:avLst/>
                  <a:gdLst>
                    <a:gd name="T0" fmla="*/ 0 w 49"/>
                    <a:gd name="T1" fmla="*/ 0 h 84"/>
                    <a:gd name="T2" fmla="*/ 20 w 49"/>
                    <a:gd name="T3" fmla="*/ 34 h 84"/>
                    <a:gd name="T4" fmla="*/ 47 w 49"/>
                    <a:gd name="T5" fmla="*/ 84 h 84"/>
                    <a:gd name="T6" fmla="*/ 41 w 49"/>
                    <a:gd name="T7" fmla="*/ 83 h 84"/>
                    <a:gd name="T8" fmla="*/ 21 w 49"/>
                    <a:gd name="T9" fmla="*/ 41 h 84"/>
                    <a:gd name="T10" fmla="*/ 0 w 49"/>
                    <a:gd name="T11" fmla="*/ 0 h 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84"/>
                    <a:gd name="T20" fmla="*/ 49 w 49"/>
                    <a:gd name="T21" fmla="*/ 84 h 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84">
                      <a:moveTo>
                        <a:pt x="0" y="0"/>
                      </a:moveTo>
                      <a:cubicBezTo>
                        <a:pt x="0" y="0"/>
                        <a:pt x="6" y="22"/>
                        <a:pt x="20" y="34"/>
                      </a:cubicBezTo>
                      <a:cubicBezTo>
                        <a:pt x="34" y="46"/>
                        <a:pt x="49" y="73"/>
                        <a:pt x="47" y="84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83"/>
                        <a:pt x="39" y="64"/>
                        <a:pt x="21" y="41"/>
                      </a:cubicBezTo>
                      <a:cubicBezTo>
                        <a:pt x="4" y="19"/>
                        <a:pt x="2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117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52" name="Group 588"/>
              <p:cNvGrpSpPr>
                <a:grpSpLocks/>
              </p:cNvGrpSpPr>
              <p:nvPr/>
            </p:nvGrpSpPr>
            <p:grpSpPr bwMode="auto">
              <a:xfrm>
                <a:off x="1854" y="-5120"/>
                <a:ext cx="1445" cy="798"/>
                <a:chOff x="1854" y="-5120"/>
                <a:chExt cx="1445" cy="798"/>
              </a:xfrm>
            </p:grpSpPr>
            <p:sp>
              <p:nvSpPr>
                <p:cNvPr id="1856" name="Freeform 589"/>
                <p:cNvSpPr>
                  <a:spLocks/>
                </p:cNvSpPr>
                <p:nvPr/>
              </p:nvSpPr>
              <p:spPr bwMode="auto">
                <a:xfrm>
                  <a:off x="1854" y="-5120"/>
                  <a:ext cx="1445" cy="798"/>
                </a:xfrm>
                <a:custGeom>
                  <a:avLst/>
                  <a:gdLst>
                    <a:gd name="T0" fmla="*/ 5 w 182"/>
                    <a:gd name="T1" fmla="*/ 76 h 100"/>
                    <a:gd name="T2" fmla="*/ 29 w 182"/>
                    <a:gd name="T3" fmla="*/ 97 h 100"/>
                    <a:gd name="T4" fmla="*/ 127 w 182"/>
                    <a:gd name="T5" fmla="*/ 81 h 100"/>
                    <a:gd name="T6" fmla="*/ 168 w 182"/>
                    <a:gd name="T7" fmla="*/ 69 h 100"/>
                    <a:gd name="T8" fmla="*/ 58 w 182"/>
                    <a:gd name="T9" fmla="*/ 5 h 100"/>
                    <a:gd name="T10" fmla="*/ 5 w 182"/>
                    <a:gd name="T11" fmla="*/ 76 h 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2"/>
                    <a:gd name="T19" fmla="*/ 0 h 100"/>
                    <a:gd name="T20" fmla="*/ 182 w 182"/>
                    <a:gd name="T21" fmla="*/ 100 h 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2" h="100">
                      <a:moveTo>
                        <a:pt x="5" y="76"/>
                      </a:moveTo>
                      <a:cubicBezTo>
                        <a:pt x="5" y="76"/>
                        <a:pt x="9" y="100"/>
                        <a:pt x="29" y="97"/>
                      </a:cubicBezTo>
                      <a:cubicBezTo>
                        <a:pt x="48" y="95"/>
                        <a:pt x="87" y="76"/>
                        <a:pt x="127" y="81"/>
                      </a:cubicBezTo>
                      <a:cubicBezTo>
                        <a:pt x="167" y="85"/>
                        <a:pt x="182" y="86"/>
                        <a:pt x="168" y="69"/>
                      </a:cubicBezTo>
                      <a:cubicBezTo>
                        <a:pt x="154" y="51"/>
                        <a:pt x="84" y="0"/>
                        <a:pt x="58" y="5"/>
                      </a:cubicBezTo>
                      <a:cubicBezTo>
                        <a:pt x="33" y="9"/>
                        <a:pt x="0" y="43"/>
                        <a:pt x="5" y="7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57" name="Freeform 590"/>
                <p:cNvSpPr>
                  <a:spLocks/>
                </p:cNvSpPr>
                <p:nvPr/>
              </p:nvSpPr>
              <p:spPr bwMode="auto">
                <a:xfrm>
                  <a:off x="2656" y="-4683"/>
                  <a:ext cx="572" cy="230"/>
                </a:xfrm>
                <a:custGeom>
                  <a:avLst/>
                  <a:gdLst>
                    <a:gd name="T0" fmla="*/ 22 w 72"/>
                    <a:gd name="T1" fmla="*/ 0 h 29"/>
                    <a:gd name="T2" fmla="*/ 72 w 72"/>
                    <a:gd name="T3" fmla="*/ 23 h 29"/>
                    <a:gd name="T4" fmla="*/ 62 w 72"/>
                    <a:gd name="T5" fmla="*/ 29 h 29"/>
                    <a:gd name="T6" fmla="*/ 26 w 72"/>
                    <a:gd name="T7" fmla="*/ 26 h 29"/>
                    <a:gd name="T8" fmla="*/ 54 w 72"/>
                    <a:gd name="T9" fmla="*/ 23 h 29"/>
                    <a:gd name="T10" fmla="*/ 0 w 72"/>
                    <a:gd name="T11" fmla="*/ 9 h 29"/>
                    <a:gd name="T12" fmla="*/ 52 w 72"/>
                    <a:gd name="T13" fmla="*/ 18 h 29"/>
                    <a:gd name="T14" fmla="*/ 22 w 72"/>
                    <a:gd name="T15" fmla="*/ 0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2"/>
                    <a:gd name="T25" fmla="*/ 0 h 29"/>
                    <a:gd name="T26" fmla="*/ 72 w 72"/>
                    <a:gd name="T27" fmla="*/ 29 h 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2" h="29">
                      <a:moveTo>
                        <a:pt x="22" y="0"/>
                      </a:moveTo>
                      <a:cubicBezTo>
                        <a:pt x="22" y="0"/>
                        <a:pt x="60" y="19"/>
                        <a:pt x="72" y="23"/>
                      </a:cubicBezTo>
                      <a:cubicBezTo>
                        <a:pt x="72" y="23"/>
                        <a:pt x="69" y="29"/>
                        <a:pt x="62" y="29"/>
                      </a:cubicBezTo>
                      <a:cubicBezTo>
                        <a:pt x="54" y="28"/>
                        <a:pt x="26" y="26"/>
                        <a:pt x="26" y="26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13" y="14"/>
                        <a:pt x="0" y="9"/>
                      </a:cubicBezTo>
                      <a:cubicBezTo>
                        <a:pt x="0" y="9"/>
                        <a:pt x="48" y="21"/>
                        <a:pt x="52" y="1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58" name="Freeform 591"/>
                <p:cNvSpPr>
                  <a:spLocks/>
                </p:cNvSpPr>
                <p:nvPr/>
              </p:nvSpPr>
              <p:spPr bwMode="auto">
                <a:xfrm>
                  <a:off x="2696" y="-4858"/>
                  <a:ext cx="309" cy="207"/>
                </a:xfrm>
                <a:custGeom>
                  <a:avLst/>
                  <a:gdLst>
                    <a:gd name="T0" fmla="*/ 0 w 39"/>
                    <a:gd name="T1" fmla="*/ 0 h 26"/>
                    <a:gd name="T2" fmla="*/ 39 w 39"/>
                    <a:gd name="T3" fmla="*/ 26 h 26"/>
                    <a:gd name="T4" fmla="*/ 0 w 39"/>
                    <a:gd name="T5" fmla="*/ 0 h 26"/>
                    <a:gd name="T6" fmla="*/ 0 60000 65536"/>
                    <a:gd name="T7" fmla="*/ 0 60000 65536"/>
                    <a:gd name="T8" fmla="*/ 0 60000 65536"/>
                    <a:gd name="T9" fmla="*/ 0 w 39"/>
                    <a:gd name="T10" fmla="*/ 0 h 26"/>
                    <a:gd name="T11" fmla="*/ 39 w 39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" h="26">
                      <a:moveTo>
                        <a:pt x="0" y="0"/>
                      </a:moveTo>
                      <a:cubicBezTo>
                        <a:pt x="0" y="0"/>
                        <a:pt x="31" y="25"/>
                        <a:pt x="39" y="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53" name="Group 592"/>
              <p:cNvGrpSpPr>
                <a:grpSpLocks/>
              </p:cNvGrpSpPr>
              <p:nvPr/>
            </p:nvGrpSpPr>
            <p:grpSpPr bwMode="auto">
              <a:xfrm>
                <a:off x="1016" y="-6549"/>
                <a:ext cx="1481" cy="1929"/>
                <a:chOff x="1016" y="-6549"/>
                <a:chExt cx="1481" cy="1929"/>
              </a:xfrm>
            </p:grpSpPr>
            <p:sp>
              <p:nvSpPr>
                <p:cNvPr id="1854" name="Freeform 593"/>
                <p:cNvSpPr>
                  <a:spLocks/>
                </p:cNvSpPr>
                <p:nvPr/>
              </p:nvSpPr>
              <p:spPr bwMode="auto">
                <a:xfrm>
                  <a:off x="1016" y="-6533"/>
                  <a:ext cx="1481" cy="1913"/>
                </a:xfrm>
                <a:custGeom>
                  <a:avLst/>
                  <a:gdLst>
                    <a:gd name="T0" fmla="*/ 110 w 186"/>
                    <a:gd name="T1" fmla="*/ 241 h 241"/>
                    <a:gd name="T2" fmla="*/ 116 w 186"/>
                    <a:gd name="T3" fmla="*/ 195 h 241"/>
                    <a:gd name="T4" fmla="*/ 138 w 186"/>
                    <a:gd name="T5" fmla="*/ 105 h 241"/>
                    <a:gd name="T6" fmla="*/ 160 w 186"/>
                    <a:gd name="T7" fmla="*/ 48 h 241"/>
                    <a:gd name="T8" fmla="*/ 171 w 186"/>
                    <a:gd name="T9" fmla="*/ 2 h 241"/>
                    <a:gd name="T10" fmla="*/ 137 w 186"/>
                    <a:gd name="T11" fmla="*/ 22 h 241"/>
                    <a:gd name="T12" fmla="*/ 97 w 186"/>
                    <a:gd name="T13" fmla="*/ 53 h 241"/>
                    <a:gd name="T14" fmla="*/ 110 w 186"/>
                    <a:gd name="T15" fmla="*/ 241 h 2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86"/>
                    <a:gd name="T25" fmla="*/ 0 h 241"/>
                    <a:gd name="T26" fmla="*/ 186 w 186"/>
                    <a:gd name="T27" fmla="*/ 241 h 24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86" h="241">
                      <a:moveTo>
                        <a:pt x="110" y="241"/>
                      </a:moveTo>
                      <a:cubicBezTo>
                        <a:pt x="110" y="241"/>
                        <a:pt x="106" y="218"/>
                        <a:pt x="116" y="195"/>
                      </a:cubicBezTo>
                      <a:cubicBezTo>
                        <a:pt x="125" y="171"/>
                        <a:pt x="136" y="123"/>
                        <a:pt x="138" y="105"/>
                      </a:cubicBezTo>
                      <a:cubicBezTo>
                        <a:pt x="140" y="88"/>
                        <a:pt x="160" y="48"/>
                        <a:pt x="160" y="48"/>
                      </a:cubicBezTo>
                      <a:cubicBezTo>
                        <a:pt x="160" y="48"/>
                        <a:pt x="186" y="3"/>
                        <a:pt x="171" y="2"/>
                      </a:cubicBezTo>
                      <a:cubicBezTo>
                        <a:pt x="155" y="0"/>
                        <a:pt x="137" y="22"/>
                        <a:pt x="137" y="22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7" y="53"/>
                        <a:pt x="0" y="123"/>
                        <a:pt x="110" y="241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55" name="Freeform 594"/>
                <p:cNvSpPr>
                  <a:spLocks/>
                </p:cNvSpPr>
                <p:nvPr/>
              </p:nvSpPr>
              <p:spPr bwMode="auto">
                <a:xfrm>
                  <a:off x="1894" y="-6549"/>
                  <a:ext cx="500" cy="572"/>
                </a:xfrm>
                <a:custGeom>
                  <a:avLst/>
                  <a:gdLst>
                    <a:gd name="T0" fmla="*/ 63 w 63"/>
                    <a:gd name="T1" fmla="*/ 4 h 72"/>
                    <a:gd name="T2" fmla="*/ 26 w 63"/>
                    <a:gd name="T3" fmla="*/ 44 h 72"/>
                    <a:gd name="T4" fmla="*/ 0 w 63"/>
                    <a:gd name="T5" fmla="*/ 72 h 72"/>
                    <a:gd name="T6" fmla="*/ 34 w 63"/>
                    <a:gd name="T7" fmla="*/ 31 h 72"/>
                    <a:gd name="T8" fmla="*/ 47 w 63"/>
                    <a:gd name="T9" fmla="*/ 13 h 72"/>
                    <a:gd name="T10" fmla="*/ 19 w 63"/>
                    <a:gd name="T11" fmla="*/ 40 h 72"/>
                    <a:gd name="T12" fmla="*/ 34 w 63"/>
                    <a:gd name="T13" fmla="*/ 20 h 72"/>
                    <a:gd name="T14" fmla="*/ 63 w 63"/>
                    <a:gd name="T15" fmla="*/ 4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3"/>
                    <a:gd name="T25" fmla="*/ 0 h 72"/>
                    <a:gd name="T26" fmla="*/ 63 w 63"/>
                    <a:gd name="T27" fmla="*/ 72 h 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3" h="72">
                      <a:moveTo>
                        <a:pt x="63" y="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25" y="35"/>
                        <a:pt x="19" y="40"/>
                      </a:cubicBezTo>
                      <a:cubicBezTo>
                        <a:pt x="19" y="40"/>
                        <a:pt x="30" y="27"/>
                        <a:pt x="34" y="20"/>
                      </a:cubicBezTo>
                      <a:cubicBezTo>
                        <a:pt x="39" y="12"/>
                        <a:pt x="53" y="0"/>
                        <a:pt x="63" y="4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38" name="Group 595"/>
            <p:cNvGrpSpPr>
              <a:grpSpLocks/>
            </p:cNvGrpSpPr>
            <p:nvPr/>
          </p:nvGrpSpPr>
          <p:grpSpPr bwMode="auto">
            <a:xfrm rot="2996477">
              <a:off x="263" y="1257"/>
              <a:ext cx="335" cy="363"/>
              <a:chOff x="0" y="-6549"/>
              <a:chExt cx="3299" cy="3577"/>
            </a:xfrm>
          </p:grpSpPr>
          <p:sp>
            <p:nvSpPr>
              <p:cNvPr id="1825" name="Freeform 596"/>
              <p:cNvSpPr>
                <a:spLocks/>
              </p:cNvSpPr>
              <p:nvPr/>
            </p:nvSpPr>
            <p:spPr bwMode="auto">
              <a:xfrm>
                <a:off x="0" y="-5120"/>
                <a:ext cx="1727" cy="1036"/>
              </a:xfrm>
              <a:custGeom>
                <a:avLst/>
                <a:gdLst>
                  <a:gd name="T0" fmla="*/ 214 w 217"/>
                  <a:gd name="T1" fmla="*/ 74 h 130"/>
                  <a:gd name="T2" fmla="*/ 163 w 217"/>
                  <a:gd name="T3" fmla="*/ 78 h 130"/>
                  <a:gd name="T4" fmla="*/ 60 w 217"/>
                  <a:gd name="T5" fmla="*/ 117 h 130"/>
                  <a:gd name="T6" fmla="*/ 0 w 217"/>
                  <a:gd name="T7" fmla="*/ 121 h 130"/>
                  <a:gd name="T8" fmla="*/ 73 w 217"/>
                  <a:gd name="T9" fmla="*/ 11 h 130"/>
                  <a:gd name="T10" fmla="*/ 217 w 217"/>
                  <a:gd name="T11" fmla="*/ 63 h 130"/>
                  <a:gd name="T12" fmla="*/ 214 w 217"/>
                  <a:gd name="T13" fmla="*/ 74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30"/>
                  <a:gd name="T23" fmla="*/ 217 w 217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30">
                    <a:moveTo>
                      <a:pt x="214" y="74"/>
                    </a:moveTo>
                    <a:cubicBezTo>
                      <a:pt x="214" y="74"/>
                      <a:pt x="179" y="66"/>
                      <a:pt x="163" y="78"/>
                    </a:cubicBezTo>
                    <a:cubicBezTo>
                      <a:pt x="147" y="90"/>
                      <a:pt x="118" y="130"/>
                      <a:pt x="60" y="117"/>
                    </a:cubicBezTo>
                    <a:cubicBezTo>
                      <a:pt x="1" y="105"/>
                      <a:pt x="0" y="121"/>
                      <a:pt x="0" y="121"/>
                    </a:cubicBezTo>
                    <a:cubicBezTo>
                      <a:pt x="0" y="121"/>
                      <a:pt x="12" y="23"/>
                      <a:pt x="73" y="11"/>
                    </a:cubicBezTo>
                    <a:cubicBezTo>
                      <a:pt x="134" y="0"/>
                      <a:pt x="143" y="36"/>
                      <a:pt x="217" y="63"/>
                    </a:cubicBezTo>
                    <a:lnTo>
                      <a:pt x="214" y="74"/>
                    </a:lnTo>
                    <a:close/>
                  </a:path>
                </a:pathLst>
              </a:custGeom>
              <a:solidFill>
                <a:srgbClr val="000000">
                  <a:alpha val="3686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6" name="Freeform 597"/>
              <p:cNvSpPr>
                <a:spLocks/>
              </p:cNvSpPr>
              <p:nvPr/>
            </p:nvSpPr>
            <p:spPr bwMode="auto">
              <a:xfrm>
                <a:off x="611" y="-5715"/>
                <a:ext cx="1902" cy="1870"/>
              </a:xfrm>
              <a:custGeom>
                <a:avLst/>
                <a:gdLst>
                  <a:gd name="T0" fmla="*/ 162 w 239"/>
                  <a:gd name="T1" fmla="*/ 155 h 235"/>
                  <a:gd name="T2" fmla="*/ 239 w 239"/>
                  <a:gd name="T3" fmla="*/ 135 h 235"/>
                  <a:gd name="T4" fmla="*/ 183 w 239"/>
                  <a:gd name="T5" fmla="*/ 138 h 235"/>
                  <a:gd name="T6" fmla="*/ 212 w 239"/>
                  <a:gd name="T7" fmla="*/ 126 h 235"/>
                  <a:gd name="T8" fmla="*/ 183 w 239"/>
                  <a:gd name="T9" fmla="*/ 131 h 235"/>
                  <a:gd name="T10" fmla="*/ 163 w 239"/>
                  <a:gd name="T11" fmla="*/ 141 h 235"/>
                  <a:gd name="T12" fmla="*/ 156 w 239"/>
                  <a:gd name="T13" fmla="*/ 124 h 235"/>
                  <a:gd name="T14" fmla="*/ 170 w 239"/>
                  <a:gd name="T15" fmla="*/ 19 h 235"/>
                  <a:gd name="T16" fmla="*/ 148 w 239"/>
                  <a:gd name="T17" fmla="*/ 86 h 235"/>
                  <a:gd name="T18" fmla="*/ 157 w 239"/>
                  <a:gd name="T19" fmla="*/ 0 h 235"/>
                  <a:gd name="T20" fmla="*/ 141 w 239"/>
                  <a:gd name="T21" fmla="*/ 74 h 235"/>
                  <a:gd name="T22" fmla="*/ 135 w 239"/>
                  <a:gd name="T23" fmla="*/ 34 h 235"/>
                  <a:gd name="T24" fmla="*/ 131 w 239"/>
                  <a:gd name="T25" fmla="*/ 71 h 235"/>
                  <a:gd name="T26" fmla="*/ 124 w 239"/>
                  <a:gd name="T27" fmla="*/ 20 h 235"/>
                  <a:gd name="T28" fmla="*/ 147 w 239"/>
                  <a:gd name="T29" fmla="*/ 119 h 235"/>
                  <a:gd name="T30" fmla="*/ 97 w 239"/>
                  <a:gd name="T31" fmla="*/ 45 h 235"/>
                  <a:gd name="T32" fmla="*/ 113 w 239"/>
                  <a:gd name="T33" fmla="*/ 91 h 235"/>
                  <a:gd name="T34" fmla="*/ 74 w 239"/>
                  <a:gd name="T35" fmla="*/ 16 h 235"/>
                  <a:gd name="T36" fmla="*/ 101 w 239"/>
                  <a:gd name="T37" fmla="*/ 85 h 235"/>
                  <a:gd name="T38" fmla="*/ 61 w 239"/>
                  <a:gd name="T39" fmla="*/ 48 h 235"/>
                  <a:gd name="T40" fmla="*/ 138 w 239"/>
                  <a:gd name="T41" fmla="*/ 136 h 235"/>
                  <a:gd name="T42" fmla="*/ 109 w 239"/>
                  <a:gd name="T43" fmla="*/ 128 h 235"/>
                  <a:gd name="T44" fmla="*/ 36 w 239"/>
                  <a:gd name="T45" fmla="*/ 99 h 235"/>
                  <a:gd name="T46" fmla="*/ 80 w 239"/>
                  <a:gd name="T47" fmla="*/ 123 h 235"/>
                  <a:gd name="T48" fmla="*/ 6 w 239"/>
                  <a:gd name="T49" fmla="*/ 111 h 235"/>
                  <a:gd name="T50" fmla="*/ 72 w 239"/>
                  <a:gd name="T51" fmla="*/ 127 h 235"/>
                  <a:gd name="T52" fmla="*/ 0 w 239"/>
                  <a:gd name="T53" fmla="*/ 148 h 235"/>
                  <a:gd name="T54" fmla="*/ 79 w 239"/>
                  <a:gd name="T55" fmla="*/ 135 h 235"/>
                  <a:gd name="T56" fmla="*/ 44 w 239"/>
                  <a:gd name="T57" fmla="*/ 160 h 235"/>
                  <a:gd name="T58" fmla="*/ 92 w 239"/>
                  <a:gd name="T59" fmla="*/ 140 h 235"/>
                  <a:gd name="T60" fmla="*/ 141 w 239"/>
                  <a:gd name="T61" fmla="*/ 143 h 235"/>
                  <a:gd name="T62" fmla="*/ 142 w 239"/>
                  <a:gd name="T63" fmla="*/ 149 h 235"/>
                  <a:gd name="T64" fmla="*/ 66 w 239"/>
                  <a:gd name="T65" fmla="*/ 178 h 235"/>
                  <a:gd name="T66" fmla="*/ 124 w 239"/>
                  <a:gd name="T67" fmla="*/ 160 h 235"/>
                  <a:gd name="T68" fmla="*/ 37 w 239"/>
                  <a:gd name="T69" fmla="*/ 204 h 235"/>
                  <a:gd name="T70" fmla="*/ 125 w 239"/>
                  <a:gd name="T71" fmla="*/ 167 h 235"/>
                  <a:gd name="T72" fmla="*/ 37 w 239"/>
                  <a:gd name="T73" fmla="*/ 235 h 235"/>
                  <a:gd name="T74" fmla="*/ 92 w 239"/>
                  <a:gd name="T75" fmla="*/ 194 h 235"/>
                  <a:gd name="T76" fmla="*/ 66 w 239"/>
                  <a:gd name="T77" fmla="*/ 223 h 235"/>
                  <a:gd name="T78" fmla="*/ 146 w 239"/>
                  <a:gd name="T79" fmla="*/ 157 h 235"/>
                  <a:gd name="T80" fmla="*/ 162 w 239"/>
                  <a:gd name="T81" fmla="*/ 155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9"/>
                  <a:gd name="T124" fmla="*/ 0 h 235"/>
                  <a:gd name="T125" fmla="*/ 239 w 239"/>
                  <a:gd name="T126" fmla="*/ 235 h 2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9" h="235">
                    <a:moveTo>
                      <a:pt x="162" y="155"/>
                    </a:moveTo>
                    <a:cubicBezTo>
                      <a:pt x="162" y="155"/>
                      <a:pt x="210" y="127"/>
                      <a:pt x="239" y="135"/>
                    </a:cubicBezTo>
                    <a:cubicBezTo>
                      <a:pt x="239" y="135"/>
                      <a:pt x="204" y="125"/>
                      <a:pt x="183" y="138"/>
                    </a:cubicBezTo>
                    <a:cubicBezTo>
                      <a:pt x="183" y="138"/>
                      <a:pt x="201" y="125"/>
                      <a:pt x="212" y="126"/>
                    </a:cubicBezTo>
                    <a:cubicBezTo>
                      <a:pt x="212" y="126"/>
                      <a:pt x="191" y="125"/>
                      <a:pt x="183" y="13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56" y="124"/>
                      <a:pt x="156" y="124"/>
                      <a:pt x="156" y="124"/>
                    </a:cubicBezTo>
                    <a:cubicBezTo>
                      <a:pt x="156" y="124"/>
                      <a:pt x="144" y="52"/>
                      <a:pt x="170" y="19"/>
                    </a:cubicBezTo>
                    <a:cubicBezTo>
                      <a:pt x="170" y="19"/>
                      <a:pt x="154" y="31"/>
                      <a:pt x="148" y="86"/>
                    </a:cubicBezTo>
                    <a:cubicBezTo>
                      <a:pt x="148" y="86"/>
                      <a:pt x="140" y="20"/>
                      <a:pt x="157" y="0"/>
                    </a:cubicBezTo>
                    <a:cubicBezTo>
                      <a:pt x="157" y="0"/>
                      <a:pt x="138" y="25"/>
                      <a:pt x="141" y="7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16" y="47"/>
                      <a:pt x="124" y="20"/>
                    </a:cubicBezTo>
                    <a:cubicBezTo>
                      <a:pt x="124" y="20"/>
                      <a:pt x="104" y="42"/>
                      <a:pt x="147" y="119"/>
                    </a:cubicBezTo>
                    <a:cubicBezTo>
                      <a:pt x="147" y="119"/>
                      <a:pt x="100" y="76"/>
                      <a:pt x="97" y="45"/>
                    </a:cubicBezTo>
                    <a:cubicBezTo>
                      <a:pt x="97" y="45"/>
                      <a:pt x="97" y="67"/>
                      <a:pt x="113" y="91"/>
                    </a:cubicBezTo>
                    <a:cubicBezTo>
                      <a:pt x="113" y="91"/>
                      <a:pt x="71" y="35"/>
                      <a:pt x="74" y="16"/>
                    </a:cubicBezTo>
                    <a:cubicBezTo>
                      <a:pt x="74" y="16"/>
                      <a:pt x="74" y="50"/>
                      <a:pt x="101" y="85"/>
                    </a:cubicBezTo>
                    <a:cubicBezTo>
                      <a:pt x="101" y="85"/>
                      <a:pt x="68" y="65"/>
                      <a:pt x="61" y="48"/>
                    </a:cubicBezTo>
                    <a:cubicBezTo>
                      <a:pt x="61" y="48"/>
                      <a:pt x="105" y="116"/>
                      <a:pt x="138" y="136"/>
                    </a:cubicBezTo>
                    <a:cubicBezTo>
                      <a:pt x="109" y="128"/>
                      <a:pt x="109" y="128"/>
                      <a:pt x="109" y="128"/>
                    </a:cubicBezTo>
                    <a:cubicBezTo>
                      <a:pt x="109" y="128"/>
                      <a:pt x="52" y="101"/>
                      <a:pt x="36" y="99"/>
                    </a:cubicBezTo>
                    <a:cubicBezTo>
                      <a:pt x="36" y="99"/>
                      <a:pt x="74" y="115"/>
                      <a:pt x="80" y="123"/>
                    </a:cubicBezTo>
                    <a:cubicBezTo>
                      <a:pt x="80" y="123"/>
                      <a:pt x="38" y="104"/>
                      <a:pt x="6" y="111"/>
                    </a:cubicBezTo>
                    <a:cubicBezTo>
                      <a:pt x="6" y="111"/>
                      <a:pt x="44" y="106"/>
                      <a:pt x="72" y="127"/>
                    </a:cubicBezTo>
                    <a:cubicBezTo>
                      <a:pt x="72" y="127"/>
                      <a:pt x="24" y="130"/>
                      <a:pt x="0" y="148"/>
                    </a:cubicBezTo>
                    <a:cubicBezTo>
                      <a:pt x="0" y="148"/>
                      <a:pt x="53" y="127"/>
                      <a:pt x="79" y="135"/>
                    </a:cubicBezTo>
                    <a:cubicBezTo>
                      <a:pt x="79" y="135"/>
                      <a:pt x="53" y="145"/>
                      <a:pt x="44" y="160"/>
                    </a:cubicBezTo>
                    <a:cubicBezTo>
                      <a:pt x="44" y="160"/>
                      <a:pt x="59" y="139"/>
                      <a:pt x="92" y="140"/>
                    </a:cubicBezTo>
                    <a:cubicBezTo>
                      <a:pt x="141" y="143"/>
                      <a:pt x="141" y="143"/>
                      <a:pt x="141" y="143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2" y="149"/>
                      <a:pt x="70" y="174"/>
                      <a:pt x="66" y="178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0"/>
                      <a:pt x="52" y="189"/>
                      <a:pt x="37" y="204"/>
                    </a:cubicBezTo>
                    <a:cubicBezTo>
                      <a:pt x="37" y="204"/>
                      <a:pt x="110" y="165"/>
                      <a:pt x="125" y="167"/>
                    </a:cubicBezTo>
                    <a:cubicBezTo>
                      <a:pt x="125" y="167"/>
                      <a:pt x="47" y="211"/>
                      <a:pt x="37" y="235"/>
                    </a:cubicBezTo>
                    <a:cubicBezTo>
                      <a:pt x="37" y="235"/>
                      <a:pt x="80" y="195"/>
                      <a:pt x="92" y="194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146" y="157"/>
                      <a:pt x="146" y="157"/>
                      <a:pt x="146" y="157"/>
                    </a:cubicBezTo>
                    <a:lnTo>
                      <a:pt x="162" y="155"/>
                    </a:lnTo>
                    <a:close/>
                  </a:path>
                </a:pathLst>
              </a:custGeom>
              <a:solidFill>
                <a:srgbClr val="000000">
                  <a:alpha val="7882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7" name="Freeform 598"/>
              <p:cNvSpPr>
                <a:spLocks/>
              </p:cNvSpPr>
              <p:nvPr/>
            </p:nvSpPr>
            <p:spPr bwMode="auto">
              <a:xfrm>
                <a:off x="405" y="-5914"/>
                <a:ext cx="2322" cy="2275"/>
              </a:xfrm>
              <a:custGeom>
                <a:avLst/>
                <a:gdLst>
                  <a:gd name="T0" fmla="*/ 190 w 292"/>
                  <a:gd name="T1" fmla="*/ 173 h 286"/>
                  <a:gd name="T2" fmla="*/ 178 w 292"/>
                  <a:gd name="T3" fmla="*/ 190 h 286"/>
                  <a:gd name="T4" fmla="*/ 148 w 292"/>
                  <a:gd name="T5" fmla="*/ 279 h 286"/>
                  <a:gd name="T6" fmla="*/ 175 w 292"/>
                  <a:gd name="T7" fmla="*/ 181 h 286"/>
                  <a:gd name="T8" fmla="*/ 93 w 292"/>
                  <a:gd name="T9" fmla="*/ 227 h 286"/>
                  <a:gd name="T10" fmla="*/ 41 w 292"/>
                  <a:gd name="T11" fmla="*/ 286 h 286"/>
                  <a:gd name="T12" fmla="*/ 94 w 292"/>
                  <a:gd name="T13" fmla="*/ 220 h 286"/>
                  <a:gd name="T14" fmla="*/ 168 w 292"/>
                  <a:gd name="T15" fmla="*/ 174 h 286"/>
                  <a:gd name="T16" fmla="*/ 0 w 292"/>
                  <a:gd name="T17" fmla="*/ 170 h 286"/>
                  <a:gd name="T18" fmla="*/ 165 w 292"/>
                  <a:gd name="T19" fmla="*/ 162 h 286"/>
                  <a:gd name="T20" fmla="*/ 78 w 292"/>
                  <a:gd name="T21" fmla="*/ 19 h 286"/>
                  <a:gd name="T22" fmla="*/ 177 w 292"/>
                  <a:gd name="T23" fmla="*/ 153 h 286"/>
                  <a:gd name="T24" fmla="*/ 182 w 292"/>
                  <a:gd name="T25" fmla="*/ 0 h 286"/>
                  <a:gd name="T26" fmla="*/ 190 w 292"/>
                  <a:gd name="T27" fmla="*/ 163 h 286"/>
                  <a:gd name="T28" fmla="*/ 292 w 292"/>
                  <a:gd name="T29" fmla="*/ 147 h 286"/>
                  <a:gd name="T30" fmla="*/ 190 w 292"/>
                  <a:gd name="T31" fmla="*/ 173 h 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2"/>
                  <a:gd name="T49" fmla="*/ 0 h 286"/>
                  <a:gd name="T50" fmla="*/ 292 w 292"/>
                  <a:gd name="T51" fmla="*/ 286 h 2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2" h="286">
                    <a:moveTo>
                      <a:pt x="190" y="173"/>
                    </a:moveTo>
                    <a:cubicBezTo>
                      <a:pt x="178" y="190"/>
                      <a:pt x="178" y="190"/>
                      <a:pt x="178" y="190"/>
                    </a:cubicBezTo>
                    <a:cubicBezTo>
                      <a:pt x="178" y="190"/>
                      <a:pt x="127" y="233"/>
                      <a:pt x="148" y="279"/>
                    </a:cubicBezTo>
                    <a:cubicBezTo>
                      <a:pt x="148" y="279"/>
                      <a:pt x="117" y="230"/>
                      <a:pt x="175" y="181"/>
                    </a:cubicBezTo>
                    <a:cubicBezTo>
                      <a:pt x="175" y="181"/>
                      <a:pt x="97" y="224"/>
                      <a:pt x="93" y="227"/>
                    </a:cubicBezTo>
                    <a:cubicBezTo>
                      <a:pt x="89" y="230"/>
                      <a:pt x="42" y="252"/>
                      <a:pt x="41" y="286"/>
                    </a:cubicBezTo>
                    <a:cubicBezTo>
                      <a:pt x="41" y="286"/>
                      <a:pt x="32" y="254"/>
                      <a:pt x="94" y="220"/>
                    </a:cubicBezTo>
                    <a:cubicBezTo>
                      <a:pt x="156" y="185"/>
                      <a:pt x="167" y="178"/>
                      <a:pt x="168" y="174"/>
                    </a:cubicBezTo>
                    <a:cubicBezTo>
                      <a:pt x="168" y="174"/>
                      <a:pt x="60" y="127"/>
                      <a:pt x="0" y="170"/>
                    </a:cubicBezTo>
                    <a:cubicBezTo>
                      <a:pt x="0" y="170"/>
                      <a:pt x="47" y="122"/>
                      <a:pt x="165" y="162"/>
                    </a:cubicBezTo>
                    <a:cubicBezTo>
                      <a:pt x="165" y="162"/>
                      <a:pt x="75" y="76"/>
                      <a:pt x="78" y="19"/>
                    </a:cubicBezTo>
                    <a:cubicBezTo>
                      <a:pt x="78" y="19"/>
                      <a:pt x="83" y="87"/>
                      <a:pt x="177" y="153"/>
                    </a:cubicBezTo>
                    <a:cubicBezTo>
                      <a:pt x="177" y="153"/>
                      <a:pt x="125" y="69"/>
                      <a:pt x="182" y="0"/>
                    </a:cubicBezTo>
                    <a:cubicBezTo>
                      <a:pt x="182" y="0"/>
                      <a:pt x="129" y="66"/>
                      <a:pt x="190" y="163"/>
                    </a:cubicBezTo>
                    <a:cubicBezTo>
                      <a:pt x="190" y="163"/>
                      <a:pt x="231" y="96"/>
                      <a:pt x="292" y="147"/>
                    </a:cubicBezTo>
                    <a:cubicBezTo>
                      <a:pt x="292" y="147"/>
                      <a:pt x="235" y="99"/>
                      <a:pt x="190" y="173"/>
                    </a:cubicBezTo>
                    <a:close/>
                  </a:path>
                </a:pathLst>
              </a:custGeom>
              <a:solidFill>
                <a:srgbClr val="000000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8" name="Freeform 599"/>
              <p:cNvSpPr>
                <a:spLocks/>
              </p:cNvSpPr>
              <p:nvPr/>
            </p:nvSpPr>
            <p:spPr bwMode="auto">
              <a:xfrm>
                <a:off x="8" y="-4564"/>
                <a:ext cx="651" cy="401"/>
              </a:xfrm>
              <a:custGeom>
                <a:avLst/>
                <a:gdLst>
                  <a:gd name="T0" fmla="*/ 0 w 82"/>
                  <a:gd name="T1" fmla="*/ 47 h 50"/>
                  <a:gd name="T2" fmla="*/ 50 w 82"/>
                  <a:gd name="T3" fmla="*/ 0 h 50"/>
                  <a:gd name="T4" fmla="*/ 29 w 82"/>
                  <a:gd name="T5" fmla="*/ 30 h 50"/>
                  <a:gd name="T6" fmla="*/ 62 w 82"/>
                  <a:gd name="T7" fmla="*/ 13 h 50"/>
                  <a:gd name="T8" fmla="*/ 41 w 82"/>
                  <a:gd name="T9" fmla="*/ 29 h 50"/>
                  <a:gd name="T10" fmla="*/ 60 w 82"/>
                  <a:gd name="T11" fmla="*/ 29 h 50"/>
                  <a:gd name="T12" fmla="*/ 47 w 82"/>
                  <a:gd name="T13" fmla="*/ 35 h 50"/>
                  <a:gd name="T14" fmla="*/ 82 w 82"/>
                  <a:gd name="T15" fmla="*/ 50 h 50"/>
                  <a:gd name="T16" fmla="*/ 29 w 82"/>
                  <a:gd name="T17" fmla="*/ 43 h 50"/>
                  <a:gd name="T18" fmla="*/ 0 w 82"/>
                  <a:gd name="T19" fmla="*/ 47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2"/>
                  <a:gd name="T31" fmla="*/ 0 h 50"/>
                  <a:gd name="T32" fmla="*/ 82 w 82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2" h="50">
                    <a:moveTo>
                      <a:pt x="0" y="47"/>
                    </a:moveTo>
                    <a:cubicBezTo>
                      <a:pt x="0" y="47"/>
                      <a:pt x="33" y="11"/>
                      <a:pt x="50" y="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54" y="12"/>
                      <a:pt x="62" y="13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55" y="48"/>
                      <a:pt x="82" y="50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3"/>
                      <a:pt x="3" y="42"/>
                      <a:pt x="0" y="47"/>
                    </a:cubicBezTo>
                    <a:close/>
                  </a:path>
                </a:pathLst>
              </a:custGeom>
              <a:solidFill>
                <a:srgbClr val="000000">
                  <a:alpha val="5098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829" name="Group 600"/>
              <p:cNvGrpSpPr>
                <a:grpSpLocks/>
              </p:cNvGrpSpPr>
              <p:nvPr/>
            </p:nvGrpSpPr>
            <p:grpSpPr bwMode="auto">
              <a:xfrm>
                <a:off x="580" y="-6168"/>
                <a:ext cx="1353" cy="1548"/>
                <a:chOff x="580" y="-6168"/>
                <a:chExt cx="1353" cy="1548"/>
              </a:xfrm>
            </p:grpSpPr>
            <p:sp>
              <p:nvSpPr>
                <p:cNvPr id="1843" name="Freeform 601"/>
                <p:cNvSpPr>
                  <a:spLocks/>
                </p:cNvSpPr>
                <p:nvPr/>
              </p:nvSpPr>
              <p:spPr bwMode="auto">
                <a:xfrm>
                  <a:off x="580" y="-6168"/>
                  <a:ext cx="1353" cy="1548"/>
                </a:xfrm>
                <a:custGeom>
                  <a:avLst/>
                  <a:gdLst>
                    <a:gd name="T0" fmla="*/ 70 w 170"/>
                    <a:gd name="T1" fmla="*/ 0 h 195"/>
                    <a:gd name="T2" fmla="*/ 94 w 170"/>
                    <a:gd name="T3" fmla="*/ 38 h 195"/>
                    <a:gd name="T4" fmla="*/ 154 w 170"/>
                    <a:gd name="T5" fmla="*/ 182 h 195"/>
                    <a:gd name="T6" fmla="*/ 170 w 170"/>
                    <a:gd name="T7" fmla="*/ 195 h 195"/>
                    <a:gd name="T8" fmla="*/ 37 w 170"/>
                    <a:gd name="T9" fmla="*/ 101 h 195"/>
                    <a:gd name="T10" fmla="*/ 51 w 170"/>
                    <a:gd name="T11" fmla="*/ 15 h 195"/>
                    <a:gd name="T12" fmla="*/ 70 w 17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0"/>
                    <a:gd name="T22" fmla="*/ 0 h 195"/>
                    <a:gd name="T23" fmla="*/ 170 w 170"/>
                    <a:gd name="T24" fmla="*/ 195 h 19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0" h="195">
                      <a:moveTo>
                        <a:pt x="70" y="0"/>
                      </a:moveTo>
                      <a:cubicBezTo>
                        <a:pt x="70" y="0"/>
                        <a:pt x="81" y="21"/>
                        <a:pt x="94" y="38"/>
                      </a:cubicBezTo>
                      <a:cubicBezTo>
                        <a:pt x="107" y="54"/>
                        <a:pt x="154" y="144"/>
                        <a:pt x="154" y="182"/>
                      </a:cubicBezTo>
                      <a:cubicBezTo>
                        <a:pt x="170" y="195"/>
                        <a:pt x="170" y="195"/>
                        <a:pt x="170" y="195"/>
                      </a:cubicBezTo>
                      <a:cubicBezTo>
                        <a:pt x="170" y="195"/>
                        <a:pt x="73" y="166"/>
                        <a:pt x="37" y="101"/>
                      </a:cubicBezTo>
                      <a:cubicBezTo>
                        <a:pt x="0" y="36"/>
                        <a:pt x="39" y="13"/>
                        <a:pt x="51" y="15"/>
                      </a:cubicBezTo>
                      <a:cubicBezTo>
                        <a:pt x="63" y="16"/>
                        <a:pt x="7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44" name="Freeform 602"/>
                <p:cNvSpPr>
                  <a:spLocks/>
                </p:cNvSpPr>
                <p:nvPr/>
              </p:nvSpPr>
              <p:spPr bwMode="auto">
                <a:xfrm>
                  <a:off x="881" y="-6152"/>
                  <a:ext cx="246" cy="246"/>
                </a:xfrm>
                <a:custGeom>
                  <a:avLst/>
                  <a:gdLst>
                    <a:gd name="T0" fmla="*/ 31 w 31"/>
                    <a:gd name="T1" fmla="*/ 0 h 31"/>
                    <a:gd name="T2" fmla="*/ 17 w 31"/>
                    <a:gd name="T3" fmla="*/ 31 h 31"/>
                    <a:gd name="T4" fmla="*/ 0 w 31"/>
                    <a:gd name="T5" fmla="*/ 17 h 31"/>
                    <a:gd name="T6" fmla="*/ 19 w 31"/>
                    <a:gd name="T7" fmla="*/ 12 h 31"/>
                    <a:gd name="T8" fmla="*/ 31 w 31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31"/>
                    <a:gd name="T17" fmla="*/ 31 w 31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31">
                      <a:moveTo>
                        <a:pt x="31" y="0"/>
                      </a:moveTo>
                      <a:cubicBezTo>
                        <a:pt x="31" y="0"/>
                        <a:pt x="29" y="22"/>
                        <a:pt x="17" y="31"/>
                      </a:cubicBezTo>
                      <a:cubicBezTo>
                        <a:pt x="17" y="31"/>
                        <a:pt x="29" y="3"/>
                        <a:pt x="0" y="17"/>
                      </a:cubicBezTo>
                      <a:cubicBezTo>
                        <a:pt x="0" y="17"/>
                        <a:pt x="10" y="13"/>
                        <a:pt x="19" y="12"/>
                      </a:cubicBezTo>
                      <a:cubicBezTo>
                        <a:pt x="29" y="11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30" name="Group 603"/>
              <p:cNvGrpSpPr>
                <a:grpSpLocks/>
              </p:cNvGrpSpPr>
              <p:nvPr/>
            </p:nvGrpSpPr>
            <p:grpSpPr bwMode="auto">
              <a:xfrm>
                <a:off x="524" y="-4540"/>
                <a:ext cx="1393" cy="1568"/>
                <a:chOff x="524" y="-4540"/>
                <a:chExt cx="1393" cy="1568"/>
              </a:xfrm>
            </p:grpSpPr>
            <p:sp>
              <p:nvSpPr>
                <p:cNvPr id="1841" name="Freeform 604"/>
                <p:cNvSpPr>
                  <a:spLocks/>
                </p:cNvSpPr>
                <p:nvPr/>
              </p:nvSpPr>
              <p:spPr bwMode="auto">
                <a:xfrm>
                  <a:off x="524" y="-4540"/>
                  <a:ext cx="1393" cy="1568"/>
                </a:xfrm>
                <a:custGeom>
                  <a:avLst/>
                  <a:gdLst>
                    <a:gd name="T0" fmla="*/ 150 w 175"/>
                    <a:gd name="T1" fmla="*/ 0 h 197"/>
                    <a:gd name="T2" fmla="*/ 78 w 175"/>
                    <a:gd name="T3" fmla="*/ 24 h 197"/>
                    <a:gd name="T4" fmla="*/ 20 w 175"/>
                    <a:gd name="T5" fmla="*/ 69 h 197"/>
                    <a:gd name="T6" fmla="*/ 54 w 175"/>
                    <a:gd name="T7" fmla="*/ 197 h 197"/>
                    <a:gd name="T8" fmla="*/ 52 w 175"/>
                    <a:gd name="T9" fmla="*/ 183 h 197"/>
                    <a:gd name="T10" fmla="*/ 45 w 175"/>
                    <a:gd name="T11" fmla="*/ 125 h 197"/>
                    <a:gd name="T12" fmla="*/ 97 w 175"/>
                    <a:gd name="T13" fmla="*/ 80 h 197"/>
                    <a:gd name="T14" fmla="*/ 150 w 175"/>
                    <a:gd name="T15" fmla="*/ 0 h 1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197"/>
                    <a:gd name="T26" fmla="*/ 175 w 175"/>
                    <a:gd name="T27" fmla="*/ 197 h 1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197">
                      <a:moveTo>
                        <a:pt x="150" y="0"/>
                      </a:moveTo>
                      <a:cubicBezTo>
                        <a:pt x="78" y="24"/>
                        <a:pt x="78" y="24"/>
                        <a:pt x="78" y="24"/>
                      </a:cubicBezTo>
                      <a:cubicBezTo>
                        <a:pt x="78" y="24"/>
                        <a:pt x="33" y="43"/>
                        <a:pt x="20" y="69"/>
                      </a:cubicBezTo>
                      <a:cubicBezTo>
                        <a:pt x="7" y="95"/>
                        <a:pt x="0" y="190"/>
                        <a:pt x="54" y="197"/>
                      </a:cubicBezTo>
                      <a:cubicBezTo>
                        <a:pt x="54" y="197"/>
                        <a:pt x="59" y="192"/>
                        <a:pt x="52" y="183"/>
                      </a:cubicBezTo>
                      <a:cubicBezTo>
                        <a:pt x="45" y="174"/>
                        <a:pt x="35" y="144"/>
                        <a:pt x="45" y="125"/>
                      </a:cubicBezTo>
                      <a:cubicBezTo>
                        <a:pt x="56" y="106"/>
                        <a:pt x="85" y="104"/>
                        <a:pt x="97" y="80"/>
                      </a:cubicBezTo>
                      <a:cubicBezTo>
                        <a:pt x="109" y="56"/>
                        <a:pt x="175" y="3"/>
                        <a:pt x="15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42" name="Freeform 605"/>
                <p:cNvSpPr>
                  <a:spLocks/>
                </p:cNvSpPr>
                <p:nvPr/>
              </p:nvSpPr>
              <p:spPr bwMode="auto">
                <a:xfrm>
                  <a:off x="675" y="-3520"/>
                  <a:ext cx="317" cy="548"/>
                </a:xfrm>
                <a:custGeom>
                  <a:avLst/>
                  <a:gdLst>
                    <a:gd name="T0" fmla="*/ 6 w 40"/>
                    <a:gd name="T1" fmla="*/ 0 h 69"/>
                    <a:gd name="T2" fmla="*/ 35 w 40"/>
                    <a:gd name="T3" fmla="*/ 69 h 69"/>
                    <a:gd name="T4" fmla="*/ 35 w 40"/>
                    <a:gd name="T5" fmla="*/ 57 h 69"/>
                    <a:gd name="T6" fmla="*/ 22 w 40"/>
                    <a:gd name="T7" fmla="*/ 17 h 69"/>
                    <a:gd name="T8" fmla="*/ 27 w 40"/>
                    <a:gd name="T9" fmla="*/ 51 h 69"/>
                    <a:gd name="T10" fmla="*/ 6 w 40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69"/>
                    <a:gd name="T20" fmla="*/ 40 w 40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69">
                      <a:moveTo>
                        <a:pt x="6" y="0"/>
                      </a:moveTo>
                      <a:cubicBezTo>
                        <a:pt x="6" y="0"/>
                        <a:pt x="0" y="41"/>
                        <a:pt x="35" y="69"/>
                      </a:cubicBezTo>
                      <a:cubicBezTo>
                        <a:pt x="35" y="69"/>
                        <a:pt x="40" y="65"/>
                        <a:pt x="35" y="57"/>
                      </a:cubicBezTo>
                      <a:cubicBezTo>
                        <a:pt x="30" y="50"/>
                        <a:pt x="22" y="37"/>
                        <a:pt x="22" y="17"/>
                      </a:cubicBezTo>
                      <a:cubicBezTo>
                        <a:pt x="22" y="17"/>
                        <a:pt x="18" y="33"/>
                        <a:pt x="27" y="51"/>
                      </a:cubicBezTo>
                      <a:cubicBezTo>
                        <a:pt x="27" y="51"/>
                        <a:pt x="7" y="36"/>
                        <a:pt x="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31" name="Group 606"/>
              <p:cNvGrpSpPr>
                <a:grpSpLocks/>
              </p:cNvGrpSpPr>
              <p:nvPr/>
            </p:nvGrpSpPr>
            <p:grpSpPr bwMode="auto">
              <a:xfrm>
                <a:off x="1080" y="-4516"/>
                <a:ext cx="925" cy="1528"/>
                <a:chOff x="1080" y="-4516"/>
                <a:chExt cx="925" cy="1528"/>
              </a:xfrm>
            </p:grpSpPr>
            <p:sp>
              <p:nvSpPr>
                <p:cNvPr id="1839" name="Freeform 607"/>
                <p:cNvSpPr>
                  <a:spLocks/>
                </p:cNvSpPr>
                <p:nvPr/>
              </p:nvSpPr>
              <p:spPr bwMode="auto">
                <a:xfrm>
                  <a:off x="1080" y="-4516"/>
                  <a:ext cx="925" cy="1528"/>
                </a:xfrm>
                <a:custGeom>
                  <a:avLst/>
                  <a:gdLst>
                    <a:gd name="T0" fmla="*/ 92 w 116"/>
                    <a:gd name="T1" fmla="*/ 6 h 192"/>
                    <a:gd name="T2" fmla="*/ 107 w 116"/>
                    <a:gd name="T3" fmla="*/ 38 h 192"/>
                    <a:gd name="T4" fmla="*/ 94 w 116"/>
                    <a:gd name="T5" fmla="*/ 112 h 192"/>
                    <a:gd name="T6" fmla="*/ 102 w 116"/>
                    <a:gd name="T7" fmla="*/ 181 h 192"/>
                    <a:gd name="T8" fmla="*/ 78 w 116"/>
                    <a:gd name="T9" fmla="*/ 166 h 192"/>
                    <a:gd name="T10" fmla="*/ 47 w 116"/>
                    <a:gd name="T11" fmla="*/ 134 h 192"/>
                    <a:gd name="T12" fmla="*/ 51 w 116"/>
                    <a:gd name="T13" fmla="*/ 31 h 192"/>
                    <a:gd name="T14" fmla="*/ 92 w 116"/>
                    <a:gd name="T15" fmla="*/ 6 h 1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6"/>
                    <a:gd name="T25" fmla="*/ 0 h 192"/>
                    <a:gd name="T26" fmla="*/ 116 w 116"/>
                    <a:gd name="T27" fmla="*/ 192 h 1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6" h="192">
                      <a:moveTo>
                        <a:pt x="92" y="6"/>
                      </a:moveTo>
                      <a:cubicBezTo>
                        <a:pt x="92" y="6"/>
                        <a:pt x="110" y="18"/>
                        <a:pt x="107" y="38"/>
                      </a:cubicBezTo>
                      <a:cubicBezTo>
                        <a:pt x="105" y="58"/>
                        <a:pt x="92" y="102"/>
                        <a:pt x="94" y="112"/>
                      </a:cubicBezTo>
                      <a:cubicBezTo>
                        <a:pt x="97" y="122"/>
                        <a:pt x="116" y="169"/>
                        <a:pt x="102" y="181"/>
                      </a:cubicBezTo>
                      <a:cubicBezTo>
                        <a:pt x="87" y="192"/>
                        <a:pt x="78" y="166"/>
                        <a:pt x="78" y="166"/>
                      </a:cubicBezTo>
                      <a:cubicBezTo>
                        <a:pt x="78" y="166"/>
                        <a:pt x="64" y="144"/>
                        <a:pt x="47" y="134"/>
                      </a:cubicBezTo>
                      <a:cubicBezTo>
                        <a:pt x="29" y="123"/>
                        <a:pt x="0" y="71"/>
                        <a:pt x="51" y="31"/>
                      </a:cubicBezTo>
                      <a:cubicBezTo>
                        <a:pt x="51" y="31"/>
                        <a:pt x="87" y="0"/>
                        <a:pt x="92" y="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40" name="Freeform 608"/>
                <p:cNvSpPr>
                  <a:spLocks/>
                </p:cNvSpPr>
                <p:nvPr/>
              </p:nvSpPr>
              <p:spPr bwMode="auto">
                <a:xfrm>
                  <a:off x="1469" y="-3726"/>
                  <a:ext cx="393" cy="667"/>
                </a:xfrm>
                <a:custGeom>
                  <a:avLst/>
                  <a:gdLst>
                    <a:gd name="T0" fmla="*/ 0 w 49"/>
                    <a:gd name="T1" fmla="*/ 0 h 84"/>
                    <a:gd name="T2" fmla="*/ 20 w 49"/>
                    <a:gd name="T3" fmla="*/ 34 h 84"/>
                    <a:gd name="T4" fmla="*/ 47 w 49"/>
                    <a:gd name="T5" fmla="*/ 84 h 84"/>
                    <a:gd name="T6" fmla="*/ 41 w 49"/>
                    <a:gd name="T7" fmla="*/ 83 h 84"/>
                    <a:gd name="T8" fmla="*/ 21 w 49"/>
                    <a:gd name="T9" fmla="*/ 41 h 84"/>
                    <a:gd name="T10" fmla="*/ 0 w 49"/>
                    <a:gd name="T11" fmla="*/ 0 h 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84"/>
                    <a:gd name="T20" fmla="*/ 49 w 49"/>
                    <a:gd name="T21" fmla="*/ 84 h 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84">
                      <a:moveTo>
                        <a:pt x="0" y="0"/>
                      </a:moveTo>
                      <a:cubicBezTo>
                        <a:pt x="0" y="0"/>
                        <a:pt x="6" y="22"/>
                        <a:pt x="20" y="34"/>
                      </a:cubicBezTo>
                      <a:cubicBezTo>
                        <a:pt x="34" y="46"/>
                        <a:pt x="49" y="73"/>
                        <a:pt x="47" y="84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83"/>
                        <a:pt x="39" y="64"/>
                        <a:pt x="21" y="41"/>
                      </a:cubicBezTo>
                      <a:cubicBezTo>
                        <a:pt x="4" y="19"/>
                        <a:pt x="2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117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32" name="Group 609"/>
              <p:cNvGrpSpPr>
                <a:grpSpLocks/>
              </p:cNvGrpSpPr>
              <p:nvPr/>
            </p:nvGrpSpPr>
            <p:grpSpPr bwMode="auto">
              <a:xfrm>
                <a:off x="1854" y="-5120"/>
                <a:ext cx="1445" cy="798"/>
                <a:chOff x="1854" y="-5120"/>
                <a:chExt cx="1445" cy="798"/>
              </a:xfrm>
            </p:grpSpPr>
            <p:sp>
              <p:nvSpPr>
                <p:cNvPr id="1836" name="Freeform 610"/>
                <p:cNvSpPr>
                  <a:spLocks/>
                </p:cNvSpPr>
                <p:nvPr/>
              </p:nvSpPr>
              <p:spPr bwMode="auto">
                <a:xfrm>
                  <a:off x="1854" y="-5120"/>
                  <a:ext cx="1445" cy="798"/>
                </a:xfrm>
                <a:custGeom>
                  <a:avLst/>
                  <a:gdLst>
                    <a:gd name="T0" fmla="*/ 5 w 182"/>
                    <a:gd name="T1" fmla="*/ 76 h 100"/>
                    <a:gd name="T2" fmla="*/ 29 w 182"/>
                    <a:gd name="T3" fmla="*/ 97 h 100"/>
                    <a:gd name="T4" fmla="*/ 127 w 182"/>
                    <a:gd name="T5" fmla="*/ 81 h 100"/>
                    <a:gd name="T6" fmla="*/ 168 w 182"/>
                    <a:gd name="T7" fmla="*/ 69 h 100"/>
                    <a:gd name="T8" fmla="*/ 58 w 182"/>
                    <a:gd name="T9" fmla="*/ 5 h 100"/>
                    <a:gd name="T10" fmla="*/ 5 w 182"/>
                    <a:gd name="T11" fmla="*/ 76 h 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2"/>
                    <a:gd name="T19" fmla="*/ 0 h 100"/>
                    <a:gd name="T20" fmla="*/ 182 w 182"/>
                    <a:gd name="T21" fmla="*/ 100 h 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2" h="100">
                      <a:moveTo>
                        <a:pt x="5" y="76"/>
                      </a:moveTo>
                      <a:cubicBezTo>
                        <a:pt x="5" y="76"/>
                        <a:pt x="9" y="100"/>
                        <a:pt x="29" y="97"/>
                      </a:cubicBezTo>
                      <a:cubicBezTo>
                        <a:pt x="48" y="95"/>
                        <a:pt x="87" y="76"/>
                        <a:pt x="127" y="81"/>
                      </a:cubicBezTo>
                      <a:cubicBezTo>
                        <a:pt x="167" y="85"/>
                        <a:pt x="182" y="86"/>
                        <a:pt x="168" y="69"/>
                      </a:cubicBezTo>
                      <a:cubicBezTo>
                        <a:pt x="154" y="51"/>
                        <a:pt x="84" y="0"/>
                        <a:pt x="58" y="5"/>
                      </a:cubicBezTo>
                      <a:cubicBezTo>
                        <a:pt x="33" y="9"/>
                        <a:pt x="0" y="43"/>
                        <a:pt x="5" y="7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37" name="Freeform 611"/>
                <p:cNvSpPr>
                  <a:spLocks/>
                </p:cNvSpPr>
                <p:nvPr/>
              </p:nvSpPr>
              <p:spPr bwMode="auto">
                <a:xfrm>
                  <a:off x="2656" y="-4683"/>
                  <a:ext cx="572" cy="230"/>
                </a:xfrm>
                <a:custGeom>
                  <a:avLst/>
                  <a:gdLst>
                    <a:gd name="T0" fmla="*/ 22 w 72"/>
                    <a:gd name="T1" fmla="*/ 0 h 29"/>
                    <a:gd name="T2" fmla="*/ 72 w 72"/>
                    <a:gd name="T3" fmla="*/ 23 h 29"/>
                    <a:gd name="T4" fmla="*/ 62 w 72"/>
                    <a:gd name="T5" fmla="*/ 29 h 29"/>
                    <a:gd name="T6" fmla="*/ 26 w 72"/>
                    <a:gd name="T7" fmla="*/ 26 h 29"/>
                    <a:gd name="T8" fmla="*/ 54 w 72"/>
                    <a:gd name="T9" fmla="*/ 23 h 29"/>
                    <a:gd name="T10" fmla="*/ 0 w 72"/>
                    <a:gd name="T11" fmla="*/ 9 h 29"/>
                    <a:gd name="T12" fmla="*/ 52 w 72"/>
                    <a:gd name="T13" fmla="*/ 18 h 29"/>
                    <a:gd name="T14" fmla="*/ 22 w 72"/>
                    <a:gd name="T15" fmla="*/ 0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2"/>
                    <a:gd name="T25" fmla="*/ 0 h 29"/>
                    <a:gd name="T26" fmla="*/ 72 w 72"/>
                    <a:gd name="T27" fmla="*/ 29 h 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2" h="29">
                      <a:moveTo>
                        <a:pt x="22" y="0"/>
                      </a:moveTo>
                      <a:cubicBezTo>
                        <a:pt x="22" y="0"/>
                        <a:pt x="60" y="19"/>
                        <a:pt x="72" y="23"/>
                      </a:cubicBezTo>
                      <a:cubicBezTo>
                        <a:pt x="72" y="23"/>
                        <a:pt x="69" y="29"/>
                        <a:pt x="62" y="29"/>
                      </a:cubicBezTo>
                      <a:cubicBezTo>
                        <a:pt x="54" y="28"/>
                        <a:pt x="26" y="26"/>
                        <a:pt x="26" y="26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13" y="14"/>
                        <a:pt x="0" y="9"/>
                      </a:cubicBezTo>
                      <a:cubicBezTo>
                        <a:pt x="0" y="9"/>
                        <a:pt x="48" y="21"/>
                        <a:pt x="52" y="1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38" name="Freeform 612"/>
                <p:cNvSpPr>
                  <a:spLocks/>
                </p:cNvSpPr>
                <p:nvPr/>
              </p:nvSpPr>
              <p:spPr bwMode="auto">
                <a:xfrm>
                  <a:off x="2696" y="-4858"/>
                  <a:ext cx="309" cy="207"/>
                </a:xfrm>
                <a:custGeom>
                  <a:avLst/>
                  <a:gdLst>
                    <a:gd name="T0" fmla="*/ 0 w 39"/>
                    <a:gd name="T1" fmla="*/ 0 h 26"/>
                    <a:gd name="T2" fmla="*/ 39 w 39"/>
                    <a:gd name="T3" fmla="*/ 26 h 26"/>
                    <a:gd name="T4" fmla="*/ 0 w 39"/>
                    <a:gd name="T5" fmla="*/ 0 h 26"/>
                    <a:gd name="T6" fmla="*/ 0 60000 65536"/>
                    <a:gd name="T7" fmla="*/ 0 60000 65536"/>
                    <a:gd name="T8" fmla="*/ 0 60000 65536"/>
                    <a:gd name="T9" fmla="*/ 0 w 39"/>
                    <a:gd name="T10" fmla="*/ 0 h 26"/>
                    <a:gd name="T11" fmla="*/ 39 w 39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" h="26">
                      <a:moveTo>
                        <a:pt x="0" y="0"/>
                      </a:moveTo>
                      <a:cubicBezTo>
                        <a:pt x="0" y="0"/>
                        <a:pt x="31" y="25"/>
                        <a:pt x="39" y="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33" name="Group 613"/>
              <p:cNvGrpSpPr>
                <a:grpSpLocks/>
              </p:cNvGrpSpPr>
              <p:nvPr/>
            </p:nvGrpSpPr>
            <p:grpSpPr bwMode="auto">
              <a:xfrm>
                <a:off x="1016" y="-6549"/>
                <a:ext cx="1481" cy="1929"/>
                <a:chOff x="1016" y="-6549"/>
                <a:chExt cx="1481" cy="1929"/>
              </a:xfrm>
            </p:grpSpPr>
            <p:sp>
              <p:nvSpPr>
                <p:cNvPr id="1834" name="Freeform 614"/>
                <p:cNvSpPr>
                  <a:spLocks/>
                </p:cNvSpPr>
                <p:nvPr/>
              </p:nvSpPr>
              <p:spPr bwMode="auto">
                <a:xfrm>
                  <a:off x="1016" y="-6533"/>
                  <a:ext cx="1481" cy="1913"/>
                </a:xfrm>
                <a:custGeom>
                  <a:avLst/>
                  <a:gdLst>
                    <a:gd name="T0" fmla="*/ 110 w 186"/>
                    <a:gd name="T1" fmla="*/ 241 h 241"/>
                    <a:gd name="T2" fmla="*/ 116 w 186"/>
                    <a:gd name="T3" fmla="*/ 195 h 241"/>
                    <a:gd name="T4" fmla="*/ 138 w 186"/>
                    <a:gd name="T5" fmla="*/ 105 h 241"/>
                    <a:gd name="T6" fmla="*/ 160 w 186"/>
                    <a:gd name="T7" fmla="*/ 48 h 241"/>
                    <a:gd name="T8" fmla="*/ 171 w 186"/>
                    <a:gd name="T9" fmla="*/ 2 h 241"/>
                    <a:gd name="T10" fmla="*/ 137 w 186"/>
                    <a:gd name="T11" fmla="*/ 22 h 241"/>
                    <a:gd name="T12" fmla="*/ 97 w 186"/>
                    <a:gd name="T13" fmla="*/ 53 h 241"/>
                    <a:gd name="T14" fmla="*/ 110 w 186"/>
                    <a:gd name="T15" fmla="*/ 241 h 2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86"/>
                    <a:gd name="T25" fmla="*/ 0 h 241"/>
                    <a:gd name="T26" fmla="*/ 186 w 186"/>
                    <a:gd name="T27" fmla="*/ 241 h 24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86" h="241">
                      <a:moveTo>
                        <a:pt x="110" y="241"/>
                      </a:moveTo>
                      <a:cubicBezTo>
                        <a:pt x="110" y="241"/>
                        <a:pt x="106" y="218"/>
                        <a:pt x="116" y="195"/>
                      </a:cubicBezTo>
                      <a:cubicBezTo>
                        <a:pt x="125" y="171"/>
                        <a:pt x="136" y="123"/>
                        <a:pt x="138" y="105"/>
                      </a:cubicBezTo>
                      <a:cubicBezTo>
                        <a:pt x="140" y="88"/>
                        <a:pt x="160" y="48"/>
                        <a:pt x="160" y="48"/>
                      </a:cubicBezTo>
                      <a:cubicBezTo>
                        <a:pt x="160" y="48"/>
                        <a:pt x="186" y="3"/>
                        <a:pt x="171" y="2"/>
                      </a:cubicBezTo>
                      <a:cubicBezTo>
                        <a:pt x="155" y="0"/>
                        <a:pt x="137" y="22"/>
                        <a:pt x="137" y="22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7" y="53"/>
                        <a:pt x="0" y="123"/>
                        <a:pt x="110" y="241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35" name="Freeform 615"/>
                <p:cNvSpPr>
                  <a:spLocks/>
                </p:cNvSpPr>
                <p:nvPr/>
              </p:nvSpPr>
              <p:spPr bwMode="auto">
                <a:xfrm>
                  <a:off x="1894" y="-6549"/>
                  <a:ext cx="500" cy="572"/>
                </a:xfrm>
                <a:custGeom>
                  <a:avLst/>
                  <a:gdLst>
                    <a:gd name="T0" fmla="*/ 63 w 63"/>
                    <a:gd name="T1" fmla="*/ 4 h 72"/>
                    <a:gd name="T2" fmla="*/ 26 w 63"/>
                    <a:gd name="T3" fmla="*/ 44 h 72"/>
                    <a:gd name="T4" fmla="*/ 0 w 63"/>
                    <a:gd name="T5" fmla="*/ 72 h 72"/>
                    <a:gd name="T6" fmla="*/ 34 w 63"/>
                    <a:gd name="T7" fmla="*/ 31 h 72"/>
                    <a:gd name="T8" fmla="*/ 47 w 63"/>
                    <a:gd name="T9" fmla="*/ 13 h 72"/>
                    <a:gd name="T10" fmla="*/ 19 w 63"/>
                    <a:gd name="T11" fmla="*/ 40 h 72"/>
                    <a:gd name="T12" fmla="*/ 34 w 63"/>
                    <a:gd name="T13" fmla="*/ 20 h 72"/>
                    <a:gd name="T14" fmla="*/ 63 w 63"/>
                    <a:gd name="T15" fmla="*/ 4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3"/>
                    <a:gd name="T25" fmla="*/ 0 h 72"/>
                    <a:gd name="T26" fmla="*/ 63 w 63"/>
                    <a:gd name="T27" fmla="*/ 72 h 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3" h="72">
                      <a:moveTo>
                        <a:pt x="63" y="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25" y="35"/>
                        <a:pt x="19" y="40"/>
                      </a:cubicBezTo>
                      <a:cubicBezTo>
                        <a:pt x="19" y="40"/>
                        <a:pt x="30" y="27"/>
                        <a:pt x="34" y="20"/>
                      </a:cubicBezTo>
                      <a:cubicBezTo>
                        <a:pt x="39" y="12"/>
                        <a:pt x="53" y="0"/>
                        <a:pt x="63" y="4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39" name="Group 616"/>
            <p:cNvGrpSpPr>
              <a:grpSpLocks/>
            </p:cNvGrpSpPr>
            <p:nvPr/>
          </p:nvGrpSpPr>
          <p:grpSpPr bwMode="auto">
            <a:xfrm rot="5125181">
              <a:off x="851" y="1649"/>
              <a:ext cx="293" cy="317"/>
              <a:chOff x="0" y="-6549"/>
              <a:chExt cx="3299" cy="3577"/>
            </a:xfrm>
          </p:grpSpPr>
          <p:sp>
            <p:nvSpPr>
              <p:cNvPr id="1805" name="Freeform 617"/>
              <p:cNvSpPr>
                <a:spLocks/>
              </p:cNvSpPr>
              <p:nvPr/>
            </p:nvSpPr>
            <p:spPr bwMode="auto">
              <a:xfrm>
                <a:off x="0" y="-5120"/>
                <a:ext cx="1727" cy="1036"/>
              </a:xfrm>
              <a:custGeom>
                <a:avLst/>
                <a:gdLst>
                  <a:gd name="T0" fmla="*/ 214 w 217"/>
                  <a:gd name="T1" fmla="*/ 74 h 130"/>
                  <a:gd name="T2" fmla="*/ 163 w 217"/>
                  <a:gd name="T3" fmla="*/ 78 h 130"/>
                  <a:gd name="T4" fmla="*/ 60 w 217"/>
                  <a:gd name="T5" fmla="*/ 117 h 130"/>
                  <a:gd name="T6" fmla="*/ 0 w 217"/>
                  <a:gd name="T7" fmla="*/ 121 h 130"/>
                  <a:gd name="T8" fmla="*/ 73 w 217"/>
                  <a:gd name="T9" fmla="*/ 11 h 130"/>
                  <a:gd name="T10" fmla="*/ 217 w 217"/>
                  <a:gd name="T11" fmla="*/ 63 h 130"/>
                  <a:gd name="T12" fmla="*/ 214 w 217"/>
                  <a:gd name="T13" fmla="*/ 74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30"/>
                  <a:gd name="T23" fmla="*/ 217 w 217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30">
                    <a:moveTo>
                      <a:pt x="214" y="74"/>
                    </a:moveTo>
                    <a:cubicBezTo>
                      <a:pt x="214" y="74"/>
                      <a:pt x="179" y="66"/>
                      <a:pt x="163" y="78"/>
                    </a:cubicBezTo>
                    <a:cubicBezTo>
                      <a:pt x="147" y="90"/>
                      <a:pt x="118" y="130"/>
                      <a:pt x="60" y="117"/>
                    </a:cubicBezTo>
                    <a:cubicBezTo>
                      <a:pt x="1" y="105"/>
                      <a:pt x="0" y="121"/>
                      <a:pt x="0" y="121"/>
                    </a:cubicBezTo>
                    <a:cubicBezTo>
                      <a:pt x="0" y="121"/>
                      <a:pt x="12" y="23"/>
                      <a:pt x="73" y="11"/>
                    </a:cubicBezTo>
                    <a:cubicBezTo>
                      <a:pt x="134" y="0"/>
                      <a:pt x="143" y="36"/>
                      <a:pt x="217" y="63"/>
                    </a:cubicBezTo>
                    <a:lnTo>
                      <a:pt x="214" y="74"/>
                    </a:lnTo>
                    <a:close/>
                  </a:path>
                </a:pathLst>
              </a:custGeom>
              <a:solidFill>
                <a:srgbClr val="000000">
                  <a:alpha val="3686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06" name="Freeform 618"/>
              <p:cNvSpPr>
                <a:spLocks/>
              </p:cNvSpPr>
              <p:nvPr/>
            </p:nvSpPr>
            <p:spPr bwMode="auto">
              <a:xfrm>
                <a:off x="611" y="-5715"/>
                <a:ext cx="1902" cy="1870"/>
              </a:xfrm>
              <a:custGeom>
                <a:avLst/>
                <a:gdLst>
                  <a:gd name="T0" fmla="*/ 162 w 239"/>
                  <a:gd name="T1" fmla="*/ 155 h 235"/>
                  <a:gd name="T2" fmla="*/ 239 w 239"/>
                  <a:gd name="T3" fmla="*/ 135 h 235"/>
                  <a:gd name="T4" fmla="*/ 183 w 239"/>
                  <a:gd name="T5" fmla="*/ 138 h 235"/>
                  <a:gd name="T6" fmla="*/ 212 w 239"/>
                  <a:gd name="T7" fmla="*/ 126 h 235"/>
                  <a:gd name="T8" fmla="*/ 183 w 239"/>
                  <a:gd name="T9" fmla="*/ 131 h 235"/>
                  <a:gd name="T10" fmla="*/ 163 w 239"/>
                  <a:gd name="T11" fmla="*/ 141 h 235"/>
                  <a:gd name="T12" fmla="*/ 156 w 239"/>
                  <a:gd name="T13" fmla="*/ 124 h 235"/>
                  <a:gd name="T14" fmla="*/ 170 w 239"/>
                  <a:gd name="T15" fmla="*/ 19 h 235"/>
                  <a:gd name="T16" fmla="*/ 148 w 239"/>
                  <a:gd name="T17" fmla="*/ 86 h 235"/>
                  <a:gd name="T18" fmla="*/ 157 w 239"/>
                  <a:gd name="T19" fmla="*/ 0 h 235"/>
                  <a:gd name="T20" fmla="*/ 141 w 239"/>
                  <a:gd name="T21" fmla="*/ 74 h 235"/>
                  <a:gd name="T22" fmla="*/ 135 w 239"/>
                  <a:gd name="T23" fmla="*/ 34 h 235"/>
                  <a:gd name="T24" fmla="*/ 131 w 239"/>
                  <a:gd name="T25" fmla="*/ 71 h 235"/>
                  <a:gd name="T26" fmla="*/ 124 w 239"/>
                  <a:gd name="T27" fmla="*/ 20 h 235"/>
                  <a:gd name="T28" fmla="*/ 147 w 239"/>
                  <a:gd name="T29" fmla="*/ 119 h 235"/>
                  <a:gd name="T30" fmla="*/ 97 w 239"/>
                  <a:gd name="T31" fmla="*/ 45 h 235"/>
                  <a:gd name="T32" fmla="*/ 113 w 239"/>
                  <a:gd name="T33" fmla="*/ 91 h 235"/>
                  <a:gd name="T34" fmla="*/ 74 w 239"/>
                  <a:gd name="T35" fmla="*/ 16 h 235"/>
                  <a:gd name="T36" fmla="*/ 101 w 239"/>
                  <a:gd name="T37" fmla="*/ 85 h 235"/>
                  <a:gd name="T38" fmla="*/ 61 w 239"/>
                  <a:gd name="T39" fmla="*/ 48 h 235"/>
                  <a:gd name="T40" fmla="*/ 138 w 239"/>
                  <a:gd name="T41" fmla="*/ 136 h 235"/>
                  <a:gd name="T42" fmla="*/ 109 w 239"/>
                  <a:gd name="T43" fmla="*/ 128 h 235"/>
                  <a:gd name="T44" fmla="*/ 36 w 239"/>
                  <a:gd name="T45" fmla="*/ 99 h 235"/>
                  <a:gd name="T46" fmla="*/ 80 w 239"/>
                  <a:gd name="T47" fmla="*/ 123 h 235"/>
                  <a:gd name="T48" fmla="*/ 6 w 239"/>
                  <a:gd name="T49" fmla="*/ 111 h 235"/>
                  <a:gd name="T50" fmla="*/ 72 w 239"/>
                  <a:gd name="T51" fmla="*/ 127 h 235"/>
                  <a:gd name="T52" fmla="*/ 0 w 239"/>
                  <a:gd name="T53" fmla="*/ 148 h 235"/>
                  <a:gd name="T54" fmla="*/ 79 w 239"/>
                  <a:gd name="T55" fmla="*/ 135 h 235"/>
                  <a:gd name="T56" fmla="*/ 44 w 239"/>
                  <a:gd name="T57" fmla="*/ 160 h 235"/>
                  <a:gd name="T58" fmla="*/ 92 w 239"/>
                  <a:gd name="T59" fmla="*/ 140 h 235"/>
                  <a:gd name="T60" fmla="*/ 141 w 239"/>
                  <a:gd name="T61" fmla="*/ 143 h 235"/>
                  <a:gd name="T62" fmla="*/ 142 w 239"/>
                  <a:gd name="T63" fmla="*/ 149 h 235"/>
                  <a:gd name="T64" fmla="*/ 66 w 239"/>
                  <a:gd name="T65" fmla="*/ 178 h 235"/>
                  <a:gd name="T66" fmla="*/ 124 w 239"/>
                  <a:gd name="T67" fmla="*/ 160 h 235"/>
                  <a:gd name="T68" fmla="*/ 37 w 239"/>
                  <a:gd name="T69" fmla="*/ 204 h 235"/>
                  <a:gd name="T70" fmla="*/ 125 w 239"/>
                  <a:gd name="T71" fmla="*/ 167 h 235"/>
                  <a:gd name="T72" fmla="*/ 37 w 239"/>
                  <a:gd name="T73" fmla="*/ 235 h 235"/>
                  <a:gd name="T74" fmla="*/ 92 w 239"/>
                  <a:gd name="T75" fmla="*/ 194 h 235"/>
                  <a:gd name="T76" fmla="*/ 66 w 239"/>
                  <a:gd name="T77" fmla="*/ 223 h 235"/>
                  <a:gd name="T78" fmla="*/ 146 w 239"/>
                  <a:gd name="T79" fmla="*/ 157 h 235"/>
                  <a:gd name="T80" fmla="*/ 162 w 239"/>
                  <a:gd name="T81" fmla="*/ 155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9"/>
                  <a:gd name="T124" fmla="*/ 0 h 235"/>
                  <a:gd name="T125" fmla="*/ 239 w 239"/>
                  <a:gd name="T126" fmla="*/ 235 h 2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9" h="235">
                    <a:moveTo>
                      <a:pt x="162" y="155"/>
                    </a:moveTo>
                    <a:cubicBezTo>
                      <a:pt x="162" y="155"/>
                      <a:pt x="210" y="127"/>
                      <a:pt x="239" y="135"/>
                    </a:cubicBezTo>
                    <a:cubicBezTo>
                      <a:pt x="239" y="135"/>
                      <a:pt x="204" y="125"/>
                      <a:pt x="183" y="138"/>
                    </a:cubicBezTo>
                    <a:cubicBezTo>
                      <a:pt x="183" y="138"/>
                      <a:pt x="201" y="125"/>
                      <a:pt x="212" y="126"/>
                    </a:cubicBezTo>
                    <a:cubicBezTo>
                      <a:pt x="212" y="126"/>
                      <a:pt x="191" y="125"/>
                      <a:pt x="183" y="13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56" y="124"/>
                      <a:pt x="156" y="124"/>
                      <a:pt x="156" y="124"/>
                    </a:cubicBezTo>
                    <a:cubicBezTo>
                      <a:pt x="156" y="124"/>
                      <a:pt x="144" y="52"/>
                      <a:pt x="170" y="19"/>
                    </a:cubicBezTo>
                    <a:cubicBezTo>
                      <a:pt x="170" y="19"/>
                      <a:pt x="154" y="31"/>
                      <a:pt x="148" y="86"/>
                    </a:cubicBezTo>
                    <a:cubicBezTo>
                      <a:pt x="148" y="86"/>
                      <a:pt x="140" y="20"/>
                      <a:pt x="157" y="0"/>
                    </a:cubicBezTo>
                    <a:cubicBezTo>
                      <a:pt x="157" y="0"/>
                      <a:pt x="138" y="25"/>
                      <a:pt x="141" y="7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16" y="47"/>
                      <a:pt x="124" y="20"/>
                    </a:cubicBezTo>
                    <a:cubicBezTo>
                      <a:pt x="124" y="20"/>
                      <a:pt x="104" y="42"/>
                      <a:pt x="147" y="119"/>
                    </a:cubicBezTo>
                    <a:cubicBezTo>
                      <a:pt x="147" y="119"/>
                      <a:pt x="100" y="76"/>
                      <a:pt x="97" y="45"/>
                    </a:cubicBezTo>
                    <a:cubicBezTo>
                      <a:pt x="97" y="45"/>
                      <a:pt x="97" y="67"/>
                      <a:pt x="113" y="91"/>
                    </a:cubicBezTo>
                    <a:cubicBezTo>
                      <a:pt x="113" y="91"/>
                      <a:pt x="71" y="35"/>
                      <a:pt x="74" y="16"/>
                    </a:cubicBezTo>
                    <a:cubicBezTo>
                      <a:pt x="74" y="16"/>
                      <a:pt x="74" y="50"/>
                      <a:pt x="101" y="85"/>
                    </a:cubicBezTo>
                    <a:cubicBezTo>
                      <a:pt x="101" y="85"/>
                      <a:pt x="68" y="65"/>
                      <a:pt x="61" y="48"/>
                    </a:cubicBezTo>
                    <a:cubicBezTo>
                      <a:pt x="61" y="48"/>
                      <a:pt x="105" y="116"/>
                      <a:pt x="138" y="136"/>
                    </a:cubicBezTo>
                    <a:cubicBezTo>
                      <a:pt x="109" y="128"/>
                      <a:pt x="109" y="128"/>
                      <a:pt x="109" y="128"/>
                    </a:cubicBezTo>
                    <a:cubicBezTo>
                      <a:pt x="109" y="128"/>
                      <a:pt x="52" y="101"/>
                      <a:pt x="36" y="99"/>
                    </a:cubicBezTo>
                    <a:cubicBezTo>
                      <a:pt x="36" y="99"/>
                      <a:pt x="74" y="115"/>
                      <a:pt x="80" y="123"/>
                    </a:cubicBezTo>
                    <a:cubicBezTo>
                      <a:pt x="80" y="123"/>
                      <a:pt x="38" y="104"/>
                      <a:pt x="6" y="111"/>
                    </a:cubicBezTo>
                    <a:cubicBezTo>
                      <a:pt x="6" y="111"/>
                      <a:pt x="44" y="106"/>
                      <a:pt x="72" y="127"/>
                    </a:cubicBezTo>
                    <a:cubicBezTo>
                      <a:pt x="72" y="127"/>
                      <a:pt x="24" y="130"/>
                      <a:pt x="0" y="148"/>
                    </a:cubicBezTo>
                    <a:cubicBezTo>
                      <a:pt x="0" y="148"/>
                      <a:pt x="53" y="127"/>
                      <a:pt x="79" y="135"/>
                    </a:cubicBezTo>
                    <a:cubicBezTo>
                      <a:pt x="79" y="135"/>
                      <a:pt x="53" y="145"/>
                      <a:pt x="44" y="160"/>
                    </a:cubicBezTo>
                    <a:cubicBezTo>
                      <a:pt x="44" y="160"/>
                      <a:pt x="59" y="139"/>
                      <a:pt x="92" y="140"/>
                    </a:cubicBezTo>
                    <a:cubicBezTo>
                      <a:pt x="141" y="143"/>
                      <a:pt x="141" y="143"/>
                      <a:pt x="141" y="143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2" y="149"/>
                      <a:pt x="70" y="174"/>
                      <a:pt x="66" y="178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0"/>
                      <a:pt x="52" y="189"/>
                      <a:pt x="37" y="204"/>
                    </a:cubicBezTo>
                    <a:cubicBezTo>
                      <a:pt x="37" y="204"/>
                      <a:pt x="110" y="165"/>
                      <a:pt x="125" y="167"/>
                    </a:cubicBezTo>
                    <a:cubicBezTo>
                      <a:pt x="125" y="167"/>
                      <a:pt x="47" y="211"/>
                      <a:pt x="37" y="235"/>
                    </a:cubicBezTo>
                    <a:cubicBezTo>
                      <a:pt x="37" y="235"/>
                      <a:pt x="80" y="195"/>
                      <a:pt x="92" y="194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146" y="157"/>
                      <a:pt x="146" y="157"/>
                      <a:pt x="146" y="157"/>
                    </a:cubicBezTo>
                    <a:lnTo>
                      <a:pt x="162" y="155"/>
                    </a:lnTo>
                    <a:close/>
                  </a:path>
                </a:pathLst>
              </a:custGeom>
              <a:solidFill>
                <a:srgbClr val="000000">
                  <a:alpha val="7882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07" name="Freeform 619"/>
              <p:cNvSpPr>
                <a:spLocks/>
              </p:cNvSpPr>
              <p:nvPr/>
            </p:nvSpPr>
            <p:spPr bwMode="auto">
              <a:xfrm>
                <a:off x="405" y="-5914"/>
                <a:ext cx="2322" cy="2275"/>
              </a:xfrm>
              <a:custGeom>
                <a:avLst/>
                <a:gdLst>
                  <a:gd name="T0" fmla="*/ 190 w 292"/>
                  <a:gd name="T1" fmla="*/ 173 h 286"/>
                  <a:gd name="T2" fmla="*/ 178 w 292"/>
                  <a:gd name="T3" fmla="*/ 190 h 286"/>
                  <a:gd name="T4" fmla="*/ 148 w 292"/>
                  <a:gd name="T5" fmla="*/ 279 h 286"/>
                  <a:gd name="T6" fmla="*/ 175 w 292"/>
                  <a:gd name="T7" fmla="*/ 181 h 286"/>
                  <a:gd name="T8" fmla="*/ 93 w 292"/>
                  <a:gd name="T9" fmla="*/ 227 h 286"/>
                  <a:gd name="T10" fmla="*/ 41 w 292"/>
                  <a:gd name="T11" fmla="*/ 286 h 286"/>
                  <a:gd name="T12" fmla="*/ 94 w 292"/>
                  <a:gd name="T13" fmla="*/ 220 h 286"/>
                  <a:gd name="T14" fmla="*/ 168 w 292"/>
                  <a:gd name="T15" fmla="*/ 174 h 286"/>
                  <a:gd name="T16" fmla="*/ 0 w 292"/>
                  <a:gd name="T17" fmla="*/ 170 h 286"/>
                  <a:gd name="T18" fmla="*/ 165 w 292"/>
                  <a:gd name="T19" fmla="*/ 162 h 286"/>
                  <a:gd name="T20" fmla="*/ 78 w 292"/>
                  <a:gd name="T21" fmla="*/ 19 h 286"/>
                  <a:gd name="T22" fmla="*/ 177 w 292"/>
                  <a:gd name="T23" fmla="*/ 153 h 286"/>
                  <a:gd name="T24" fmla="*/ 182 w 292"/>
                  <a:gd name="T25" fmla="*/ 0 h 286"/>
                  <a:gd name="T26" fmla="*/ 190 w 292"/>
                  <a:gd name="T27" fmla="*/ 163 h 286"/>
                  <a:gd name="T28" fmla="*/ 292 w 292"/>
                  <a:gd name="T29" fmla="*/ 147 h 286"/>
                  <a:gd name="T30" fmla="*/ 190 w 292"/>
                  <a:gd name="T31" fmla="*/ 173 h 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2"/>
                  <a:gd name="T49" fmla="*/ 0 h 286"/>
                  <a:gd name="T50" fmla="*/ 292 w 292"/>
                  <a:gd name="T51" fmla="*/ 286 h 2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2" h="286">
                    <a:moveTo>
                      <a:pt x="190" y="173"/>
                    </a:moveTo>
                    <a:cubicBezTo>
                      <a:pt x="178" y="190"/>
                      <a:pt x="178" y="190"/>
                      <a:pt x="178" y="190"/>
                    </a:cubicBezTo>
                    <a:cubicBezTo>
                      <a:pt x="178" y="190"/>
                      <a:pt x="127" y="233"/>
                      <a:pt x="148" y="279"/>
                    </a:cubicBezTo>
                    <a:cubicBezTo>
                      <a:pt x="148" y="279"/>
                      <a:pt x="117" y="230"/>
                      <a:pt x="175" y="181"/>
                    </a:cubicBezTo>
                    <a:cubicBezTo>
                      <a:pt x="175" y="181"/>
                      <a:pt x="97" y="224"/>
                      <a:pt x="93" y="227"/>
                    </a:cubicBezTo>
                    <a:cubicBezTo>
                      <a:pt x="89" y="230"/>
                      <a:pt x="42" y="252"/>
                      <a:pt x="41" y="286"/>
                    </a:cubicBezTo>
                    <a:cubicBezTo>
                      <a:pt x="41" y="286"/>
                      <a:pt x="32" y="254"/>
                      <a:pt x="94" y="220"/>
                    </a:cubicBezTo>
                    <a:cubicBezTo>
                      <a:pt x="156" y="185"/>
                      <a:pt x="167" y="178"/>
                      <a:pt x="168" y="174"/>
                    </a:cubicBezTo>
                    <a:cubicBezTo>
                      <a:pt x="168" y="174"/>
                      <a:pt x="60" y="127"/>
                      <a:pt x="0" y="170"/>
                    </a:cubicBezTo>
                    <a:cubicBezTo>
                      <a:pt x="0" y="170"/>
                      <a:pt x="47" y="122"/>
                      <a:pt x="165" y="162"/>
                    </a:cubicBezTo>
                    <a:cubicBezTo>
                      <a:pt x="165" y="162"/>
                      <a:pt x="75" y="76"/>
                      <a:pt x="78" y="19"/>
                    </a:cubicBezTo>
                    <a:cubicBezTo>
                      <a:pt x="78" y="19"/>
                      <a:pt x="83" y="87"/>
                      <a:pt x="177" y="153"/>
                    </a:cubicBezTo>
                    <a:cubicBezTo>
                      <a:pt x="177" y="153"/>
                      <a:pt x="125" y="69"/>
                      <a:pt x="182" y="0"/>
                    </a:cubicBezTo>
                    <a:cubicBezTo>
                      <a:pt x="182" y="0"/>
                      <a:pt x="129" y="66"/>
                      <a:pt x="190" y="163"/>
                    </a:cubicBezTo>
                    <a:cubicBezTo>
                      <a:pt x="190" y="163"/>
                      <a:pt x="231" y="96"/>
                      <a:pt x="292" y="147"/>
                    </a:cubicBezTo>
                    <a:cubicBezTo>
                      <a:pt x="292" y="147"/>
                      <a:pt x="235" y="99"/>
                      <a:pt x="190" y="173"/>
                    </a:cubicBezTo>
                    <a:close/>
                  </a:path>
                </a:pathLst>
              </a:custGeom>
              <a:solidFill>
                <a:srgbClr val="000000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08" name="Freeform 620"/>
              <p:cNvSpPr>
                <a:spLocks/>
              </p:cNvSpPr>
              <p:nvPr/>
            </p:nvSpPr>
            <p:spPr bwMode="auto">
              <a:xfrm>
                <a:off x="8" y="-4564"/>
                <a:ext cx="651" cy="401"/>
              </a:xfrm>
              <a:custGeom>
                <a:avLst/>
                <a:gdLst>
                  <a:gd name="T0" fmla="*/ 0 w 82"/>
                  <a:gd name="T1" fmla="*/ 47 h 50"/>
                  <a:gd name="T2" fmla="*/ 50 w 82"/>
                  <a:gd name="T3" fmla="*/ 0 h 50"/>
                  <a:gd name="T4" fmla="*/ 29 w 82"/>
                  <a:gd name="T5" fmla="*/ 30 h 50"/>
                  <a:gd name="T6" fmla="*/ 62 w 82"/>
                  <a:gd name="T7" fmla="*/ 13 h 50"/>
                  <a:gd name="T8" fmla="*/ 41 w 82"/>
                  <a:gd name="T9" fmla="*/ 29 h 50"/>
                  <a:gd name="T10" fmla="*/ 60 w 82"/>
                  <a:gd name="T11" fmla="*/ 29 h 50"/>
                  <a:gd name="T12" fmla="*/ 47 w 82"/>
                  <a:gd name="T13" fmla="*/ 35 h 50"/>
                  <a:gd name="T14" fmla="*/ 82 w 82"/>
                  <a:gd name="T15" fmla="*/ 50 h 50"/>
                  <a:gd name="T16" fmla="*/ 29 w 82"/>
                  <a:gd name="T17" fmla="*/ 43 h 50"/>
                  <a:gd name="T18" fmla="*/ 0 w 82"/>
                  <a:gd name="T19" fmla="*/ 47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2"/>
                  <a:gd name="T31" fmla="*/ 0 h 50"/>
                  <a:gd name="T32" fmla="*/ 82 w 82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2" h="50">
                    <a:moveTo>
                      <a:pt x="0" y="47"/>
                    </a:moveTo>
                    <a:cubicBezTo>
                      <a:pt x="0" y="47"/>
                      <a:pt x="33" y="11"/>
                      <a:pt x="50" y="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54" y="12"/>
                      <a:pt x="62" y="13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55" y="48"/>
                      <a:pt x="82" y="50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3"/>
                      <a:pt x="3" y="42"/>
                      <a:pt x="0" y="47"/>
                    </a:cubicBezTo>
                    <a:close/>
                  </a:path>
                </a:pathLst>
              </a:custGeom>
              <a:solidFill>
                <a:srgbClr val="000000">
                  <a:alpha val="5098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809" name="Group 621"/>
              <p:cNvGrpSpPr>
                <a:grpSpLocks/>
              </p:cNvGrpSpPr>
              <p:nvPr/>
            </p:nvGrpSpPr>
            <p:grpSpPr bwMode="auto">
              <a:xfrm>
                <a:off x="580" y="-6168"/>
                <a:ext cx="1353" cy="1548"/>
                <a:chOff x="580" y="-6168"/>
                <a:chExt cx="1353" cy="1548"/>
              </a:xfrm>
            </p:grpSpPr>
            <p:sp>
              <p:nvSpPr>
                <p:cNvPr id="1823" name="Freeform 622"/>
                <p:cNvSpPr>
                  <a:spLocks/>
                </p:cNvSpPr>
                <p:nvPr/>
              </p:nvSpPr>
              <p:spPr bwMode="auto">
                <a:xfrm>
                  <a:off x="580" y="-6168"/>
                  <a:ext cx="1353" cy="1548"/>
                </a:xfrm>
                <a:custGeom>
                  <a:avLst/>
                  <a:gdLst>
                    <a:gd name="T0" fmla="*/ 70 w 170"/>
                    <a:gd name="T1" fmla="*/ 0 h 195"/>
                    <a:gd name="T2" fmla="*/ 94 w 170"/>
                    <a:gd name="T3" fmla="*/ 38 h 195"/>
                    <a:gd name="T4" fmla="*/ 154 w 170"/>
                    <a:gd name="T5" fmla="*/ 182 h 195"/>
                    <a:gd name="T6" fmla="*/ 170 w 170"/>
                    <a:gd name="T7" fmla="*/ 195 h 195"/>
                    <a:gd name="T8" fmla="*/ 37 w 170"/>
                    <a:gd name="T9" fmla="*/ 101 h 195"/>
                    <a:gd name="T10" fmla="*/ 51 w 170"/>
                    <a:gd name="T11" fmla="*/ 15 h 195"/>
                    <a:gd name="T12" fmla="*/ 70 w 17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0"/>
                    <a:gd name="T22" fmla="*/ 0 h 195"/>
                    <a:gd name="T23" fmla="*/ 170 w 170"/>
                    <a:gd name="T24" fmla="*/ 195 h 19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0" h="195">
                      <a:moveTo>
                        <a:pt x="70" y="0"/>
                      </a:moveTo>
                      <a:cubicBezTo>
                        <a:pt x="70" y="0"/>
                        <a:pt x="81" y="21"/>
                        <a:pt x="94" y="38"/>
                      </a:cubicBezTo>
                      <a:cubicBezTo>
                        <a:pt x="107" y="54"/>
                        <a:pt x="154" y="144"/>
                        <a:pt x="154" y="182"/>
                      </a:cubicBezTo>
                      <a:cubicBezTo>
                        <a:pt x="170" y="195"/>
                        <a:pt x="170" y="195"/>
                        <a:pt x="170" y="195"/>
                      </a:cubicBezTo>
                      <a:cubicBezTo>
                        <a:pt x="170" y="195"/>
                        <a:pt x="73" y="166"/>
                        <a:pt x="37" y="101"/>
                      </a:cubicBezTo>
                      <a:cubicBezTo>
                        <a:pt x="0" y="36"/>
                        <a:pt x="39" y="13"/>
                        <a:pt x="51" y="15"/>
                      </a:cubicBezTo>
                      <a:cubicBezTo>
                        <a:pt x="63" y="16"/>
                        <a:pt x="7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24" name="Freeform 623"/>
                <p:cNvSpPr>
                  <a:spLocks/>
                </p:cNvSpPr>
                <p:nvPr/>
              </p:nvSpPr>
              <p:spPr bwMode="auto">
                <a:xfrm>
                  <a:off x="881" y="-6152"/>
                  <a:ext cx="246" cy="246"/>
                </a:xfrm>
                <a:custGeom>
                  <a:avLst/>
                  <a:gdLst>
                    <a:gd name="T0" fmla="*/ 31 w 31"/>
                    <a:gd name="T1" fmla="*/ 0 h 31"/>
                    <a:gd name="T2" fmla="*/ 17 w 31"/>
                    <a:gd name="T3" fmla="*/ 31 h 31"/>
                    <a:gd name="T4" fmla="*/ 0 w 31"/>
                    <a:gd name="T5" fmla="*/ 17 h 31"/>
                    <a:gd name="T6" fmla="*/ 19 w 31"/>
                    <a:gd name="T7" fmla="*/ 12 h 31"/>
                    <a:gd name="T8" fmla="*/ 31 w 31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31"/>
                    <a:gd name="T17" fmla="*/ 31 w 31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31">
                      <a:moveTo>
                        <a:pt x="31" y="0"/>
                      </a:moveTo>
                      <a:cubicBezTo>
                        <a:pt x="31" y="0"/>
                        <a:pt x="29" y="22"/>
                        <a:pt x="17" y="31"/>
                      </a:cubicBezTo>
                      <a:cubicBezTo>
                        <a:pt x="17" y="31"/>
                        <a:pt x="29" y="3"/>
                        <a:pt x="0" y="17"/>
                      </a:cubicBezTo>
                      <a:cubicBezTo>
                        <a:pt x="0" y="17"/>
                        <a:pt x="10" y="13"/>
                        <a:pt x="19" y="12"/>
                      </a:cubicBezTo>
                      <a:cubicBezTo>
                        <a:pt x="29" y="11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10" name="Group 624"/>
              <p:cNvGrpSpPr>
                <a:grpSpLocks/>
              </p:cNvGrpSpPr>
              <p:nvPr/>
            </p:nvGrpSpPr>
            <p:grpSpPr bwMode="auto">
              <a:xfrm>
                <a:off x="524" y="-4540"/>
                <a:ext cx="1393" cy="1568"/>
                <a:chOff x="524" y="-4540"/>
                <a:chExt cx="1393" cy="1568"/>
              </a:xfrm>
            </p:grpSpPr>
            <p:sp>
              <p:nvSpPr>
                <p:cNvPr id="1821" name="Freeform 625"/>
                <p:cNvSpPr>
                  <a:spLocks/>
                </p:cNvSpPr>
                <p:nvPr/>
              </p:nvSpPr>
              <p:spPr bwMode="auto">
                <a:xfrm>
                  <a:off x="524" y="-4540"/>
                  <a:ext cx="1393" cy="1568"/>
                </a:xfrm>
                <a:custGeom>
                  <a:avLst/>
                  <a:gdLst>
                    <a:gd name="T0" fmla="*/ 150 w 175"/>
                    <a:gd name="T1" fmla="*/ 0 h 197"/>
                    <a:gd name="T2" fmla="*/ 78 w 175"/>
                    <a:gd name="T3" fmla="*/ 24 h 197"/>
                    <a:gd name="T4" fmla="*/ 20 w 175"/>
                    <a:gd name="T5" fmla="*/ 69 h 197"/>
                    <a:gd name="T6" fmla="*/ 54 w 175"/>
                    <a:gd name="T7" fmla="*/ 197 h 197"/>
                    <a:gd name="T8" fmla="*/ 52 w 175"/>
                    <a:gd name="T9" fmla="*/ 183 h 197"/>
                    <a:gd name="T10" fmla="*/ 45 w 175"/>
                    <a:gd name="T11" fmla="*/ 125 h 197"/>
                    <a:gd name="T12" fmla="*/ 97 w 175"/>
                    <a:gd name="T13" fmla="*/ 80 h 197"/>
                    <a:gd name="T14" fmla="*/ 150 w 175"/>
                    <a:gd name="T15" fmla="*/ 0 h 1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197"/>
                    <a:gd name="T26" fmla="*/ 175 w 175"/>
                    <a:gd name="T27" fmla="*/ 197 h 1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197">
                      <a:moveTo>
                        <a:pt x="150" y="0"/>
                      </a:moveTo>
                      <a:cubicBezTo>
                        <a:pt x="78" y="24"/>
                        <a:pt x="78" y="24"/>
                        <a:pt x="78" y="24"/>
                      </a:cubicBezTo>
                      <a:cubicBezTo>
                        <a:pt x="78" y="24"/>
                        <a:pt x="33" y="43"/>
                        <a:pt x="20" y="69"/>
                      </a:cubicBezTo>
                      <a:cubicBezTo>
                        <a:pt x="7" y="95"/>
                        <a:pt x="0" y="190"/>
                        <a:pt x="54" y="197"/>
                      </a:cubicBezTo>
                      <a:cubicBezTo>
                        <a:pt x="54" y="197"/>
                        <a:pt x="59" y="192"/>
                        <a:pt x="52" y="183"/>
                      </a:cubicBezTo>
                      <a:cubicBezTo>
                        <a:pt x="45" y="174"/>
                        <a:pt x="35" y="144"/>
                        <a:pt x="45" y="125"/>
                      </a:cubicBezTo>
                      <a:cubicBezTo>
                        <a:pt x="56" y="106"/>
                        <a:pt x="85" y="104"/>
                        <a:pt x="97" y="80"/>
                      </a:cubicBezTo>
                      <a:cubicBezTo>
                        <a:pt x="109" y="56"/>
                        <a:pt x="175" y="3"/>
                        <a:pt x="15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22" name="Freeform 626"/>
                <p:cNvSpPr>
                  <a:spLocks/>
                </p:cNvSpPr>
                <p:nvPr/>
              </p:nvSpPr>
              <p:spPr bwMode="auto">
                <a:xfrm>
                  <a:off x="675" y="-3520"/>
                  <a:ext cx="317" cy="548"/>
                </a:xfrm>
                <a:custGeom>
                  <a:avLst/>
                  <a:gdLst>
                    <a:gd name="T0" fmla="*/ 6 w 40"/>
                    <a:gd name="T1" fmla="*/ 0 h 69"/>
                    <a:gd name="T2" fmla="*/ 35 w 40"/>
                    <a:gd name="T3" fmla="*/ 69 h 69"/>
                    <a:gd name="T4" fmla="*/ 35 w 40"/>
                    <a:gd name="T5" fmla="*/ 57 h 69"/>
                    <a:gd name="T6" fmla="*/ 22 w 40"/>
                    <a:gd name="T7" fmla="*/ 17 h 69"/>
                    <a:gd name="T8" fmla="*/ 27 w 40"/>
                    <a:gd name="T9" fmla="*/ 51 h 69"/>
                    <a:gd name="T10" fmla="*/ 6 w 40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69"/>
                    <a:gd name="T20" fmla="*/ 40 w 40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69">
                      <a:moveTo>
                        <a:pt x="6" y="0"/>
                      </a:moveTo>
                      <a:cubicBezTo>
                        <a:pt x="6" y="0"/>
                        <a:pt x="0" y="41"/>
                        <a:pt x="35" y="69"/>
                      </a:cubicBezTo>
                      <a:cubicBezTo>
                        <a:pt x="35" y="69"/>
                        <a:pt x="40" y="65"/>
                        <a:pt x="35" y="57"/>
                      </a:cubicBezTo>
                      <a:cubicBezTo>
                        <a:pt x="30" y="50"/>
                        <a:pt x="22" y="37"/>
                        <a:pt x="22" y="17"/>
                      </a:cubicBezTo>
                      <a:cubicBezTo>
                        <a:pt x="22" y="17"/>
                        <a:pt x="18" y="33"/>
                        <a:pt x="27" y="51"/>
                      </a:cubicBezTo>
                      <a:cubicBezTo>
                        <a:pt x="27" y="51"/>
                        <a:pt x="7" y="36"/>
                        <a:pt x="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11" name="Group 627"/>
              <p:cNvGrpSpPr>
                <a:grpSpLocks/>
              </p:cNvGrpSpPr>
              <p:nvPr/>
            </p:nvGrpSpPr>
            <p:grpSpPr bwMode="auto">
              <a:xfrm>
                <a:off x="1080" y="-4516"/>
                <a:ext cx="925" cy="1528"/>
                <a:chOff x="1080" y="-4516"/>
                <a:chExt cx="925" cy="1528"/>
              </a:xfrm>
            </p:grpSpPr>
            <p:sp>
              <p:nvSpPr>
                <p:cNvPr id="1819" name="Freeform 628"/>
                <p:cNvSpPr>
                  <a:spLocks/>
                </p:cNvSpPr>
                <p:nvPr/>
              </p:nvSpPr>
              <p:spPr bwMode="auto">
                <a:xfrm>
                  <a:off x="1080" y="-4516"/>
                  <a:ext cx="925" cy="1528"/>
                </a:xfrm>
                <a:custGeom>
                  <a:avLst/>
                  <a:gdLst>
                    <a:gd name="T0" fmla="*/ 92 w 116"/>
                    <a:gd name="T1" fmla="*/ 6 h 192"/>
                    <a:gd name="T2" fmla="*/ 107 w 116"/>
                    <a:gd name="T3" fmla="*/ 38 h 192"/>
                    <a:gd name="T4" fmla="*/ 94 w 116"/>
                    <a:gd name="T5" fmla="*/ 112 h 192"/>
                    <a:gd name="T6" fmla="*/ 102 w 116"/>
                    <a:gd name="T7" fmla="*/ 181 h 192"/>
                    <a:gd name="T8" fmla="*/ 78 w 116"/>
                    <a:gd name="T9" fmla="*/ 166 h 192"/>
                    <a:gd name="T10" fmla="*/ 47 w 116"/>
                    <a:gd name="T11" fmla="*/ 134 h 192"/>
                    <a:gd name="T12" fmla="*/ 51 w 116"/>
                    <a:gd name="T13" fmla="*/ 31 h 192"/>
                    <a:gd name="T14" fmla="*/ 92 w 116"/>
                    <a:gd name="T15" fmla="*/ 6 h 1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6"/>
                    <a:gd name="T25" fmla="*/ 0 h 192"/>
                    <a:gd name="T26" fmla="*/ 116 w 116"/>
                    <a:gd name="T27" fmla="*/ 192 h 1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6" h="192">
                      <a:moveTo>
                        <a:pt x="92" y="6"/>
                      </a:moveTo>
                      <a:cubicBezTo>
                        <a:pt x="92" y="6"/>
                        <a:pt x="110" y="18"/>
                        <a:pt x="107" y="38"/>
                      </a:cubicBezTo>
                      <a:cubicBezTo>
                        <a:pt x="105" y="58"/>
                        <a:pt x="92" y="102"/>
                        <a:pt x="94" y="112"/>
                      </a:cubicBezTo>
                      <a:cubicBezTo>
                        <a:pt x="97" y="122"/>
                        <a:pt x="116" y="169"/>
                        <a:pt x="102" y="181"/>
                      </a:cubicBezTo>
                      <a:cubicBezTo>
                        <a:pt x="87" y="192"/>
                        <a:pt x="78" y="166"/>
                        <a:pt x="78" y="166"/>
                      </a:cubicBezTo>
                      <a:cubicBezTo>
                        <a:pt x="78" y="166"/>
                        <a:pt x="64" y="144"/>
                        <a:pt x="47" y="134"/>
                      </a:cubicBezTo>
                      <a:cubicBezTo>
                        <a:pt x="29" y="123"/>
                        <a:pt x="0" y="71"/>
                        <a:pt x="51" y="31"/>
                      </a:cubicBezTo>
                      <a:cubicBezTo>
                        <a:pt x="51" y="31"/>
                        <a:pt x="87" y="0"/>
                        <a:pt x="92" y="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20" name="Freeform 629"/>
                <p:cNvSpPr>
                  <a:spLocks/>
                </p:cNvSpPr>
                <p:nvPr/>
              </p:nvSpPr>
              <p:spPr bwMode="auto">
                <a:xfrm>
                  <a:off x="1469" y="-3726"/>
                  <a:ext cx="393" cy="667"/>
                </a:xfrm>
                <a:custGeom>
                  <a:avLst/>
                  <a:gdLst>
                    <a:gd name="T0" fmla="*/ 0 w 49"/>
                    <a:gd name="T1" fmla="*/ 0 h 84"/>
                    <a:gd name="T2" fmla="*/ 20 w 49"/>
                    <a:gd name="T3" fmla="*/ 34 h 84"/>
                    <a:gd name="T4" fmla="*/ 47 w 49"/>
                    <a:gd name="T5" fmla="*/ 84 h 84"/>
                    <a:gd name="T6" fmla="*/ 41 w 49"/>
                    <a:gd name="T7" fmla="*/ 83 h 84"/>
                    <a:gd name="T8" fmla="*/ 21 w 49"/>
                    <a:gd name="T9" fmla="*/ 41 h 84"/>
                    <a:gd name="T10" fmla="*/ 0 w 49"/>
                    <a:gd name="T11" fmla="*/ 0 h 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84"/>
                    <a:gd name="T20" fmla="*/ 49 w 49"/>
                    <a:gd name="T21" fmla="*/ 84 h 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84">
                      <a:moveTo>
                        <a:pt x="0" y="0"/>
                      </a:moveTo>
                      <a:cubicBezTo>
                        <a:pt x="0" y="0"/>
                        <a:pt x="6" y="22"/>
                        <a:pt x="20" y="34"/>
                      </a:cubicBezTo>
                      <a:cubicBezTo>
                        <a:pt x="34" y="46"/>
                        <a:pt x="49" y="73"/>
                        <a:pt x="47" y="84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83"/>
                        <a:pt x="39" y="64"/>
                        <a:pt x="21" y="41"/>
                      </a:cubicBezTo>
                      <a:cubicBezTo>
                        <a:pt x="4" y="19"/>
                        <a:pt x="2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117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12" name="Group 630"/>
              <p:cNvGrpSpPr>
                <a:grpSpLocks/>
              </p:cNvGrpSpPr>
              <p:nvPr/>
            </p:nvGrpSpPr>
            <p:grpSpPr bwMode="auto">
              <a:xfrm>
                <a:off x="1854" y="-5120"/>
                <a:ext cx="1445" cy="798"/>
                <a:chOff x="1854" y="-5120"/>
                <a:chExt cx="1445" cy="798"/>
              </a:xfrm>
            </p:grpSpPr>
            <p:sp>
              <p:nvSpPr>
                <p:cNvPr id="1816" name="Freeform 631"/>
                <p:cNvSpPr>
                  <a:spLocks/>
                </p:cNvSpPr>
                <p:nvPr/>
              </p:nvSpPr>
              <p:spPr bwMode="auto">
                <a:xfrm>
                  <a:off x="1854" y="-5120"/>
                  <a:ext cx="1445" cy="798"/>
                </a:xfrm>
                <a:custGeom>
                  <a:avLst/>
                  <a:gdLst>
                    <a:gd name="T0" fmla="*/ 5 w 182"/>
                    <a:gd name="T1" fmla="*/ 76 h 100"/>
                    <a:gd name="T2" fmla="*/ 29 w 182"/>
                    <a:gd name="T3" fmla="*/ 97 h 100"/>
                    <a:gd name="T4" fmla="*/ 127 w 182"/>
                    <a:gd name="T5" fmla="*/ 81 h 100"/>
                    <a:gd name="T6" fmla="*/ 168 w 182"/>
                    <a:gd name="T7" fmla="*/ 69 h 100"/>
                    <a:gd name="T8" fmla="*/ 58 w 182"/>
                    <a:gd name="T9" fmla="*/ 5 h 100"/>
                    <a:gd name="T10" fmla="*/ 5 w 182"/>
                    <a:gd name="T11" fmla="*/ 76 h 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2"/>
                    <a:gd name="T19" fmla="*/ 0 h 100"/>
                    <a:gd name="T20" fmla="*/ 182 w 182"/>
                    <a:gd name="T21" fmla="*/ 100 h 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2" h="100">
                      <a:moveTo>
                        <a:pt x="5" y="76"/>
                      </a:moveTo>
                      <a:cubicBezTo>
                        <a:pt x="5" y="76"/>
                        <a:pt x="9" y="100"/>
                        <a:pt x="29" y="97"/>
                      </a:cubicBezTo>
                      <a:cubicBezTo>
                        <a:pt x="48" y="95"/>
                        <a:pt x="87" y="76"/>
                        <a:pt x="127" y="81"/>
                      </a:cubicBezTo>
                      <a:cubicBezTo>
                        <a:pt x="167" y="85"/>
                        <a:pt x="182" y="86"/>
                        <a:pt x="168" y="69"/>
                      </a:cubicBezTo>
                      <a:cubicBezTo>
                        <a:pt x="154" y="51"/>
                        <a:pt x="84" y="0"/>
                        <a:pt x="58" y="5"/>
                      </a:cubicBezTo>
                      <a:cubicBezTo>
                        <a:pt x="33" y="9"/>
                        <a:pt x="0" y="43"/>
                        <a:pt x="5" y="7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17" name="Freeform 632"/>
                <p:cNvSpPr>
                  <a:spLocks/>
                </p:cNvSpPr>
                <p:nvPr/>
              </p:nvSpPr>
              <p:spPr bwMode="auto">
                <a:xfrm>
                  <a:off x="2656" y="-4683"/>
                  <a:ext cx="572" cy="230"/>
                </a:xfrm>
                <a:custGeom>
                  <a:avLst/>
                  <a:gdLst>
                    <a:gd name="T0" fmla="*/ 22 w 72"/>
                    <a:gd name="T1" fmla="*/ 0 h 29"/>
                    <a:gd name="T2" fmla="*/ 72 w 72"/>
                    <a:gd name="T3" fmla="*/ 23 h 29"/>
                    <a:gd name="T4" fmla="*/ 62 w 72"/>
                    <a:gd name="T5" fmla="*/ 29 h 29"/>
                    <a:gd name="T6" fmla="*/ 26 w 72"/>
                    <a:gd name="T7" fmla="*/ 26 h 29"/>
                    <a:gd name="T8" fmla="*/ 54 w 72"/>
                    <a:gd name="T9" fmla="*/ 23 h 29"/>
                    <a:gd name="T10" fmla="*/ 0 w 72"/>
                    <a:gd name="T11" fmla="*/ 9 h 29"/>
                    <a:gd name="T12" fmla="*/ 52 w 72"/>
                    <a:gd name="T13" fmla="*/ 18 h 29"/>
                    <a:gd name="T14" fmla="*/ 22 w 72"/>
                    <a:gd name="T15" fmla="*/ 0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2"/>
                    <a:gd name="T25" fmla="*/ 0 h 29"/>
                    <a:gd name="T26" fmla="*/ 72 w 72"/>
                    <a:gd name="T27" fmla="*/ 29 h 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2" h="29">
                      <a:moveTo>
                        <a:pt x="22" y="0"/>
                      </a:moveTo>
                      <a:cubicBezTo>
                        <a:pt x="22" y="0"/>
                        <a:pt x="60" y="19"/>
                        <a:pt x="72" y="23"/>
                      </a:cubicBezTo>
                      <a:cubicBezTo>
                        <a:pt x="72" y="23"/>
                        <a:pt x="69" y="29"/>
                        <a:pt x="62" y="29"/>
                      </a:cubicBezTo>
                      <a:cubicBezTo>
                        <a:pt x="54" y="28"/>
                        <a:pt x="26" y="26"/>
                        <a:pt x="26" y="26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13" y="14"/>
                        <a:pt x="0" y="9"/>
                      </a:cubicBezTo>
                      <a:cubicBezTo>
                        <a:pt x="0" y="9"/>
                        <a:pt x="48" y="21"/>
                        <a:pt x="52" y="1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18" name="Freeform 633"/>
                <p:cNvSpPr>
                  <a:spLocks/>
                </p:cNvSpPr>
                <p:nvPr/>
              </p:nvSpPr>
              <p:spPr bwMode="auto">
                <a:xfrm>
                  <a:off x="2696" y="-4858"/>
                  <a:ext cx="309" cy="207"/>
                </a:xfrm>
                <a:custGeom>
                  <a:avLst/>
                  <a:gdLst>
                    <a:gd name="T0" fmla="*/ 0 w 39"/>
                    <a:gd name="T1" fmla="*/ 0 h 26"/>
                    <a:gd name="T2" fmla="*/ 39 w 39"/>
                    <a:gd name="T3" fmla="*/ 26 h 26"/>
                    <a:gd name="T4" fmla="*/ 0 w 39"/>
                    <a:gd name="T5" fmla="*/ 0 h 26"/>
                    <a:gd name="T6" fmla="*/ 0 60000 65536"/>
                    <a:gd name="T7" fmla="*/ 0 60000 65536"/>
                    <a:gd name="T8" fmla="*/ 0 60000 65536"/>
                    <a:gd name="T9" fmla="*/ 0 w 39"/>
                    <a:gd name="T10" fmla="*/ 0 h 26"/>
                    <a:gd name="T11" fmla="*/ 39 w 39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" h="26">
                      <a:moveTo>
                        <a:pt x="0" y="0"/>
                      </a:moveTo>
                      <a:cubicBezTo>
                        <a:pt x="0" y="0"/>
                        <a:pt x="31" y="25"/>
                        <a:pt x="39" y="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813" name="Group 634"/>
              <p:cNvGrpSpPr>
                <a:grpSpLocks/>
              </p:cNvGrpSpPr>
              <p:nvPr/>
            </p:nvGrpSpPr>
            <p:grpSpPr bwMode="auto">
              <a:xfrm>
                <a:off x="1016" y="-6549"/>
                <a:ext cx="1481" cy="1929"/>
                <a:chOff x="1016" y="-6549"/>
                <a:chExt cx="1481" cy="1929"/>
              </a:xfrm>
            </p:grpSpPr>
            <p:sp>
              <p:nvSpPr>
                <p:cNvPr id="1814" name="Freeform 635"/>
                <p:cNvSpPr>
                  <a:spLocks/>
                </p:cNvSpPr>
                <p:nvPr/>
              </p:nvSpPr>
              <p:spPr bwMode="auto">
                <a:xfrm>
                  <a:off x="1016" y="-6533"/>
                  <a:ext cx="1481" cy="1913"/>
                </a:xfrm>
                <a:custGeom>
                  <a:avLst/>
                  <a:gdLst>
                    <a:gd name="T0" fmla="*/ 110 w 186"/>
                    <a:gd name="T1" fmla="*/ 241 h 241"/>
                    <a:gd name="T2" fmla="*/ 116 w 186"/>
                    <a:gd name="T3" fmla="*/ 195 h 241"/>
                    <a:gd name="T4" fmla="*/ 138 w 186"/>
                    <a:gd name="T5" fmla="*/ 105 h 241"/>
                    <a:gd name="T6" fmla="*/ 160 w 186"/>
                    <a:gd name="T7" fmla="*/ 48 h 241"/>
                    <a:gd name="T8" fmla="*/ 171 w 186"/>
                    <a:gd name="T9" fmla="*/ 2 h 241"/>
                    <a:gd name="T10" fmla="*/ 137 w 186"/>
                    <a:gd name="T11" fmla="*/ 22 h 241"/>
                    <a:gd name="T12" fmla="*/ 97 w 186"/>
                    <a:gd name="T13" fmla="*/ 53 h 241"/>
                    <a:gd name="T14" fmla="*/ 110 w 186"/>
                    <a:gd name="T15" fmla="*/ 241 h 2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86"/>
                    <a:gd name="T25" fmla="*/ 0 h 241"/>
                    <a:gd name="T26" fmla="*/ 186 w 186"/>
                    <a:gd name="T27" fmla="*/ 241 h 24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86" h="241">
                      <a:moveTo>
                        <a:pt x="110" y="241"/>
                      </a:moveTo>
                      <a:cubicBezTo>
                        <a:pt x="110" y="241"/>
                        <a:pt x="106" y="218"/>
                        <a:pt x="116" y="195"/>
                      </a:cubicBezTo>
                      <a:cubicBezTo>
                        <a:pt x="125" y="171"/>
                        <a:pt x="136" y="123"/>
                        <a:pt x="138" y="105"/>
                      </a:cubicBezTo>
                      <a:cubicBezTo>
                        <a:pt x="140" y="88"/>
                        <a:pt x="160" y="48"/>
                        <a:pt x="160" y="48"/>
                      </a:cubicBezTo>
                      <a:cubicBezTo>
                        <a:pt x="160" y="48"/>
                        <a:pt x="186" y="3"/>
                        <a:pt x="171" y="2"/>
                      </a:cubicBezTo>
                      <a:cubicBezTo>
                        <a:pt x="155" y="0"/>
                        <a:pt x="137" y="22"/>
                        <a:pt x="137" y="22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7" y="53"/>
                        <a:pt x="0" y="123"/>
                        <a:pt x="110" y="241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15" name="Freeform 636"/>
                <p:cNvSpPr>
                  <a:spLocks/>
                </p:cNvSpPr>
                <p:nvPr/>
              </p:nvSpPr>
              <p:spPr bwMode="auto">
                <a:xfrm>
                  <a:off x="1894" y="-6549"/>
                  <a:ext cx="500" cy="572"/>
                </a:xfrm>
                <a:custGeom>
                  <a:avLst/>
                  <a:gdLst>
                    <a:gd name="T0" fmla="*/ 63 w 63"/>
                    <a:gd name="T1" fmla="*/ 4 h 72"/>
                    <a:gd name="T2" fmla="*/ 26 w 63"/>
                    <a:gd name="T3" fmla="*/ 44 h 72"/>
                    <a:gd name="T4" fmla="*/ 0 w 63"/>
                    <a:gd name="T5" fmla="*/ 72 h 72"/>
                    <a:gd name="T6" fmla="*/ 34 w 63"/>
                    <a:gd name="T7" fmla="*/ 31 h 72"/>
                    <a:gd name="T8" fmla="*/ 47 w 63"/>
                    <a:gd name="T9" fmla="*/ 13 h 72"/>
                    <a:gd name="T10" fmla="*/ 19 w 63"/>
                    <a:gd name="T11" fmla="*/ 40 h 72"/>
                    <a:gd name="T12" fmla="*/ 34 w 63"/>
                    <a:gd name="T13" fmla="*/ 20 h 72"/>
                    <a:gd name="T14" fmla="*/ 63 w 63"/>
                    <a:gd name="T15" fmla="*/ 4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3"/>
                    <a:gd name="T25" fmla="*/ 0 h 72"/>
                    <a:gd name="T26" fmla="*/ 63 w 63"/>
                    <a:gd name="T27" fmla="*/ 72 h 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3" h="72">
                      <a:moveTo>
                        <a:pt x="63" y="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25" y="35"/>
                        <a:pt x="19" y="40"/>
                      </a:cubicBezTo>
                      <a:cubicBezTo>
                        <a:pt x="19" y="40"/>
                        <a:pt x="30" y="27"/>
                        <a:pt x="34" y="20"/>
                      </a:cubicBezTo>
                      <a:cubicBezTo>
                        <a:pt x="39" y="12"/>
                        <a:pt x="53" y="0"/>
                        <a:pt x="63" y="4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40" name="Group 637"/>
            <p:cNvGrpSpPr>
              <a:grpSpLocks/>
            </p:cNvGrpSpPr>
            <p:nvPr/>
          </p:nvGrpSpPr>
          <p:grpSpPr bwMode="auto">
            <a:xfrm rot="4421254">
              <a:off x="2134" y="2303"/>
              <a:ext cx="260" cy="281"/>
              <a:chOff x="0" y="-6549"/>
              <a:chExt cx="3299" cy="3577"/>
            </a:xfrm>
          </p:grpSpPr>
          <p:sp>
            <p:nvSpPr>
              <p:cNvPr id="1785" name="Freeform 638"/>
              <p:cNvSpPr>
                <a:spLocks/>
              </p:cNvSpPr>
              <p:nvPr/>
            </p:nvSpPr>
            <p:spPr bwMode="auto">
              <a:xfrm>
                <a:off x="0" y="-5120"/>
                <a:ext cx="1727" cy="1036"/>
              </a:xfrm>
              <a:custGeom>
                <a:avLst/>
                <a:gdLst>
                  <a:gd name="T0" fmla="*/ 214 w 217"/>
                  <a:gd name="T1" fmla="*/ 74 h 130"/>
                  <a:gd name="T2" fmla="*/ 163 w 217"/>
                  <a:gd name="T3" fmla="*/ 78 h 130"/>
                  <a:gd name="T4" fmla="*/ 60 w 217"/>
                  <a:gd name="T5" fmla="*/ 117 h 130"/>
                  <a:gd name="T6" fmla="*/ 0 w 217"/>
                  <a:gd name="T7" fmla="*/ 121 h 130"/>
                  <a:gd name="T8" fmla="*/ 73 w 217"/>
                  <a:gd name="T9" fmla="*/ 11 h 130"/>
                  <a:gd name="T10" fmla="*/ 217 w 217"/>
                  <a:gd name="T11" fmla="*/ 63 h 130"/>
                  <a:gd name="T12" fmla="*/ 214 w 217"/>
                  <a:gd name="T13" fmla="*/ 74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30"/>
                  <a:gd name="T23" fmla="*/ 217 w 217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30">
                    <a:moveTo>
                      <a:pt x="214" y="74"/>
                    </a:moveTo>
                    <a:cubicBezTo>
                      <a:pt x="214" y="74"/>
                      <a:pt x="179" y="66"/>
                      <a:pt x="163" y="78"/>
                    </a:cubicBezTo>
                    <a:cubicBezTo>
                      <a:pt x="147" y="90"/>
                      <a:pt x="118" y="130"/>
                      <a:pt x="60" y="117"/>
                    </a:cubicBezTo>
                    <a:cubicBezTo>
                      <a:pt x="1" y="105"/>
                      <a:pt x="0" y="121"/>
                      <a:pt x="0" y="121"/>
                    </a:cubicBezTo>
                    <a:cubicBezTo>
                      <a:pt x="0" y="121"/>
                      <a:pt x="12" y="23"/>
                      <a:pt x="73" y="11"/>
                    </a:cubicBezTo>
                    <a:cubicBezTo>
                      <a:pt x="134" y="0"/>
                      <a:pt x="143" y="36"/>
                      <a:pt x="217" y="63"/>
                    </a:cubicBezTo>
                    <a:lnTo>
                      <a:pt x="214" y="74"/>
                    </a:lnTo>
                    <a:close/>
                  </a:path>
                </a:pathLst>
              </a:custGeom>
              <a:solidFill>
                <a:srgbClr val="000000">
                  <a:alpha val="3686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86" name="Freeform 639"/>
              <p:cNvSpPr>
                <a:spLocks/>
              </p:cNvSpPr>
              <p:nvPr/>
            </p:nvSpPr>
            <p:spPr bwMode="auto">
              <a:xfrm>
                <a:off x="611" y="-5715"/>
                <a:ext cx="1902" cy="1870"/>
              </a:xfrm>
              <a:custGeom>
                <a:avLst/>
                <a:gdLst>
                  <a:gd name="T0" fmla="*/ 162 w 239"/>
                  <a:gd name="T1" fmla="*/ 155 h 235"/>
                  <a:gd name="T2" fmla="*/ 239 w 239"/>
                  <a:gd name="T3" fmla="*/ 135 h 235"/>
                  <a:gd name="T4" fmla="*/ 183 w 239"/>
                  <a:gd name="T5" fmla="*/ 138 h 235"/>
                  <a:gd name="T6" fmla="*/ 212 w 239"/>
                  <a:gd name="T7" fmla="*/ 126 h 235"/>
                  <a:gd name="T8" fmla="*/ 183 w 239"/>
                  <a:gd name="T9" fmla="*/ 131 h 235"/>
                  <a:gd name="T10" fmla="*/ 163 w 239"/>
                  <a:gd name="T11" fmla="*/ 141 h 235"/>
                  <a:gd name="T12" fmla="*/ 156 w 239"/>
                  <a:gd name="T13" fmla="*/ 124 h 235"/>
                  <a:gd name="T14" fmla="*/ 170 w 239"/>
                  <a:gd name="T15" fmla="*/ 19 h 235"/>
                  <a:gd name="T16" fmla="*/ 148 w 239"/>
                  <a:gd name="T17" fmla="*/ 86 h 235"/>
                  <a:gd name="T18" fmla="*/ 157 w 239"/>
                  <a:gd name="T19" fmla="*/ 0 h 235"/>
                  <a:gd name="T20" fmla="*/ 141 w 239"/>
                  <a:gd name="T21" fmla="*/ 74 h 235"/>
                  <a:gd name="T22" fmla="*/ 135 w 239"/>
                  <a:gd name="T23" fmla="*/ 34 h 235"/>
                  <a:gd name="T24" fmla="*/ 131 w 239"/>
                  <a:gd name="T25" fmla="*/ 71 h 235"/>
                  <a:gd name="T26" fmla="*/ 124 w 239"/>
                  <a:gd name="T27" fmla="*/ 20 h 235"/>
                  <a:gd name="T28" fmla="*/ 147 w 239"/>
                  <a:gd name="T29" fmla="*/ 119 h 235"/>
                  <a:gd name="T30" fmla="*/ 97 w 239"/>
                  <a:gd name="T31" fmla="*/ 45 h 235"/>
                  <a:gd name="T32" fmla="*/ 113 w 239"/>
                  <a:gd name="T33" fmla="*/ 91 h 235"/>
                  <a:gd name="T34" fmla="*/ 74 w 239"/>
                  <a:gd name="T35" fmla="*/ 16 h 235"/>
                  <a:gd name="T36" fmla="*/ 101 w 239"/>
                  <a:gd name="T37" fmla="*/ 85 h 235"/>
                  <a:gd name="T38" fmla="*/ 61 w 239"/>
                  <a:gd name="T39" fmla="*/ 48 h 235"/>
                  <a:gd name="T40" fmla="*/ 138 w 239"/>
                  <a:gd name="T41" fmla="*/ 136 h 235"/>
                  <a:gd name="T42" fmla="*/ 109 w 239"/>
                  <a:gd name="T43" fmla="*/ 128 h 235"/>
                  <a:gd name="T44" fmla="*/ 36 w 239"/>
                  <a:gd name="T45" fmla="*/ 99 h 235"/>
                  <a:gd name="T46" fmla="*/ 80 w 239"/>
                  <a:gd name="T47" fmla="*/ 123 h 235"/>
                  <a:gd name="T48" fmla="*/ 6 w 239"/>
                  <a:gd name="T49" fmla="*/ 111 h 235"/>
                  <a:gd name="T50" fmla="*/ 72 w 239"/>
                  <a:gd name="T51" fmla="*/ 127 h 235"/>
                  <a:gd name="T52" fmla="*/ 0 w 239"/>
                  <a:gd name="T53" fmla="*/ 148 h 235"/>
                  <a:gd name="T54" fmla="*/ 79 w 239"/>
                  <a:gd name="T55" fmla="*/ 135 h 235"/>
                  <a:gd name="T56" fmla="*/ 44 w 239"/>
                  <a:gd name="T57" fmla="*/ 160 h 235"/>
                  <a:gd name="T58" fmla="*/ 92 w 239"/>
                  <a:gd name="T59" fmla="*/ 140 h 235"/>
                  <a:gd name="T60" fmla="*/ 141 w 239"/>
                  <a:gd name="T61" fmla="*/ 143 h 235"/>
                  <a:gd name="T62" fmla="*/ 142 w 239"/>
                  <a:gd name="T63" fmla="*/ 149 h 235"/>
                  <a:gd name="T64" fmla="*/ 66 w 239"/>
                  <a:gd name="T65" fmla="*/ 178 h 235"/>
                  <a:gd name="T66" fmla="*/ 124 w 239"/>
                  <a:gd name="T67" fmla="*/ 160 h 235"/>
                  <a:gd name="T68" fmla="*/ 37 w 239"/>
                  <a:gd name="T69" fmla="*/ 204 h 235"/>
                  <a:gd name="T70" fmla="*/ 125 w 239"/>
                  <a:gd name="T71" fmla="*/ 167 h 235"/>
                  <a:gd name="T72" fmla="*/ 37 w 239"/>
                  <a:gd name="T73" fmla="*/ 235 h 235"/>
                  <a:gd name="T74" fmla="*/ 92 w 239"/>
                  <a:gd name="T75" fmla="*/ 194 h 235"/>
                  <a:gd name="T76" fmla="*/ 66 w 239"/>
                  <a:gd name="T77" fmla="*/ 223 h 235"/>
                  <a:gd name="T78" fmla="*/ 146 w 239"/>
                  <a:gd name="T79" fmla="*/ 157 h 235"/>
                  <a:gd name="T80" fmla="*/ 162 w 239"/>
                  <a:gd name="T81" fmla="*/ 155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9"/>
                  <a:gd name="T124" fmla="*/ 0 h 235"/>
                  <a:gd name="T125" fmla="*/ 239 w 239"/>
                  <a:gd name="T126" fmla="*/ 235 h 2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9" h="235">
                    <a:moveTo>
                      <a:pt x="162" y="155"/>
                    </a:moveTo>
                    <a:cubicBezTo>
                      <a:pt x="162" y="155"/>
                      <a:pt x="210" y="127"/>
                      <a:pt x="239" y="135"/>
                    </a:cubicBezTo>
                    <a:cubicBezTo>
                      <a:pt x="239" y="135"/>
                      <a:pt x="204" y="125"/>
                      <a:pt x="183" y="138"/>
                    </a:cubicBezTo>
                    <a:cubicBezTo>
                      <a:pt x="183" y="138"/>
                      <a:pt x="201" y="125"/>
                      <a:pt x="212" y="126"/>
                    </a:cubicBezTo>
                    <a:cubicBezTo>
                      <a:pt x="212" y="126"/>
                      <a:pt x="191" y="125"/>
                      <a:pt x="183" y="13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56" y="124"/>
                      <a:pt x="156" y="124"/>
                      <a:pt x="156" y="124"/>
                    </a:cubicBezTo>
                    <a:cubicBezTo>
                      <a:pt x="156" y="124"/>
                      <a:pt x="144" y="52"/>
                      <a:pt x="170" y="19"/>
                    </a:cubicBezTo>
                    <a:cubicBezTo>
                      <a:pt x="170" y="19"/>
                      <a:pt x="154" y="31"/>
                      <a:pt x="148" y="86"/>
                    </a:cubicBezTo>
                    <a:cubicBezTo>
                      <a:pt x="148" y="86"/>
                      <a:pt x="140" y="20"/>
                      <a:pt x="157" y="0"/>
                    </a:cubicBezTo>
                    <a:cubicBezTo>
                      <a:pt x="157" y="0"/>
                      <a:pt x="138" y="25"/>
                      <a:pt x="141" y="7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16" y="47"/>
                      <a:pt x="124" y="20"/>
                    </a:cubicBezTo>
                    <a:cubicBezTo>
                      <a:pt x="124" y="20"/>
                      <a:pt x="104" y="42"/>
                      <a:pt x="147" y="119"/>
                    </a:cubicBezTo>
                    <a:cubicBezTo>
                      <a:pt x="147" y="119"/>
                      <a:pt x="100" y="76"/>
                      <a:pt x="97" y="45"/>
                    </a:cubicBezTo>
                    <a:cubicBezTo>
                      <a:pt x="97" y="45"/>
                      <a:pt x="97" y="67"/>
                      <a:pt x="113" y="91"/>
                    </a:cubicBezTo>
                    <a:cubicBezTo>
                      <a:pt x="113" y="91"/>
                      <a:pt x="71" y="35"/>
                      <a:pt x="74" y="16"/>
                    </a:cubicBezTo>
                    <a:cubicBezTo>
                      <a:pt x="74" y="16"/>
                      <a:pt x="74" y="50"/>
                      <a:pt x="101" y="85"/>
                    </a:cubicBezTo>
                    <a:cubicBezTo>
                      <a:pt x="101" y="85"/>
                      <a:pt x="68" y="65"/>
                      <a:pt x="61" y="48"/>
                    </a:cubicBezTo>
                    <a:cubicBezTo>
                      <a:pt x="61" y="48"/>
                      <a:pt x="105" y="116"/>
                      <a:pt x="138" y="136"/>
                    </a:cubicBezTo>
                    <a:cubicBezTo>
                      <a:pt x="109" y="128"/>
                      <a:pt x="109" y="128"/>
                      <a:pt x="109" y="128"/>
                    </a:cubicBezTo>
                    <a:cubicBezTo>
                      <a:pt x="109" y="128"/>
                      <a:pt x="52" y="101"/>
                      <a:pt x="36" y="99"/>
                    </a:cubicBezTo>
                    <a:cubicBezTo>
                      <a:pt x="36" y="99"/>
                      <a:pt x="74" y="115"/>
                      <a:pt x="80" y="123"/>
                    </a:cubicBezTo>
                    <a:cubicBezTo>
                      <a:pt x="80" y="123"/>
                      <a:pt x="38" y="104"/>
                      <a:pt x="6" y="111"/>
                    </a:cubicBezTo>
                    <a:cubicBezTo>
                      <a:pt x="6" y="111"/>
                      <a:pt x="44" y="106"/>
                      <a:pt x="72" y="127"/>
                    </a:cubicBezTo>
                    <a:cubicBezTo>
                      <a:pt x="72" y="127"/>
                      <a:pt x="24" y="130"/>
                      <a:pt x="0" y="148"/>
                    </a:cubicBezTo>
                    <a:cubicBezTo>
                      <a:pt x="0" y="148"/>
                      <a:pt x="53" y="127"/>
                      <a:pt x="79" y="135"/>
                    </a:cubicBezTo>
                    <a:cubicBezTo>
                      <a:pt x="79" y="135"/>
                      <a:pt x="53" y="145"/>
                      <a:pt x="44" y="160"/>
                    </a:cubicBezTo>
                    <a:cubicBezTo>
                      <a:pt x="44" y="160"/>
                      <a:pt x="59" y="139"/>
                      <a:pt x="92" y="140"/>
                    </a:cubicBezTo>
                    <a:cubicBezTo>
                      <a:pt x="141" y="143"/>
                      <a:pt x="141" y="143"/>
                      <a:pt x="141" y="143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2" y="149"/>
                      <a:pt x="70" y="174"/>
                      <a:pt x="66" y="178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0"/>
                      <a:pt x="52" y="189"/>
                      <a:pt x="37" y="204"/>
                    </a:cubicBezTo>
                    <a:cubicBezTo>
                      <a:pt x="37" y="204"/>
                      <a:pt x="110" y="165"/>
                      <a:pt x="125" y="167"/>
                    </a:cubicBezTo>
                    <a:cubicBezTo>
                      <a:pt x="125" y="167"/>
                      <a:pt x="47" y="211"/>
                      <a:pt x="37" y="235"/>
                    </a:cubicBezTo>
                    <a:cubicBezTo>
                      <a:pt x="37" y="235"/>
                      <a:pt x="80" y="195"/>
                      <a:pt x="92" y="194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146" y="157"/>
                      <a:pt x="146" y="157"/>
                      <a:pt x="146" y="157"/>
                    </a:cubicBezTo>
                    <a:lnTo>
                      <a:pt x="162" y="155"/>
                    </a:lnTo>
                    <a:close/>
                  </a:path>
                </a:pathLst>
              </a:custGeom>
              <a:solidFill>
                <a:srgbClr val="000000">
                  <a:alpha val="7882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87" name="Freeform 640"/>
              <p:cNvSpPr>
                <a:spLocks/>
              </p:cNvSpPr>
              <p:nvPr/>
            </p:nvSpPr>
            <p:spPr bwMode="auto">
              <a:xfrm>
                <a:off x="405" y="-5914"/>
                <a:ext cx="2322" cy="2275"/>
              </a:xfrm>
              <a:custGeom>
                <a:avLst/>
                <a:gdLst>
                  <a:gd name="T0" fmla="*/ 190 w 292"/>
                  <a:gd name="T1" fmla="*/ 173 h 286"/>
                  <a:gd name="T2" fmla="*/ 178 w 292"/>
                  <a:gd name="T3" fmla="*/ 190 h 286"/>
                  <a:gd name="T4" fmla="*/ 148 w 292"/>
                  <a:gd name="T5" fmla="*/ 279 h 286"/>
                  <a:gd name="T6" fmla="*/ 175 w 292"/>
                  <a:gd name="T7" fmla="*/ 181 h 286"/>
                  <a:gd name="T8" fmla="*/ 93 w 292"/>
                  <a:gd name="T9" fmla="*/ 227 h 286"/>
                  <a:gd name="T10" fmla="*/ 41 w 292"/>
                  <a:gd name="T11" fmla="*/ 286 h 286"/>
                  <a:gd name="T12" fmla="*/ 94 w 292"/>
                  <a:gd name="T13" fmla="*/ 220 h 286"/>
                  <a:gd name="T14" fmla="*/ 168 w 292"/>
                  <a:gd name="T15" fmla="*/ 174 h 286"/>
                  <a:gd name="T16" fmla="*/ 0 w 292"/>
                  <a:gd name="T17" fmla="*/ 170 h 286"/>
                  <a:gd name="T18" fmla="*/ 165 w 292"/>
                  <a:gd name="T19" fmla="*/ 162 h 286"/>
                  <a:gd name="T20" fmla="*/ 78 w 292"/>
                  <a:gd name="T21" fmla="*/ 19 h 286"/>
                  <a:gd name="T22" fmla="*/ 177 w 292"/>
                  <a:gd name="T23" fmla="*/ 153 h 286"/>
                  <a:gd name="T24" fmla="*/ 182 w 292"/>
                  <a:gd name="T25" fmla="*/ 0 h 286"/>
                  <a:gd name="T26" fmla="*/ 190 w 292"/>
                  <a:gd name="T27" fmla="*/ 163 h 286"/>
                  <a:gd name="T28" fmla="*/ 292 w 292"/>
                  <a:gd name="T29" fmla="*/ 147 h 286"/>
                  <a:gd name="T30" fmla="*/ 190 w 292"/>
                  <a:gd name="T31" fmla="*/ 173 h 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2"/>
                  <a:gd name="T49" fmla="*/ 0 h 286"/>
                  <a:gd name="T50" fmla="*/ 292 w 292"/>
                  <a:gd name="T51" fmla="*/ 286 h 2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2" h="286">
                    <a:moveTo>
                      <a:pt x="190" y="173"/>
                    </a:moveTo>
                    <a:cubicBezTo>
                      <a:pt x="178" y="190"/>
                      <a:pt x="178" y="190"/>
                      <a:pt x="178" y="190"/>
                    </a:cubicBezTo>
                    <a:cubicBezTo>
                      <a:pt x="178" y="190"/>
                      <a:pt x="127" y="233"/>
                      <a:pt x="148" y="279"/>
                    </a:cubicBezTo>
                    <a:cubicBezTo>
                      <a:pt x="148" y="279"/>
                      <a:pt x="117" y="230"/>
                      <a:pt x="175" y="181"/>
                    </a:cubicBezTo>
                    <a:cubicBezTo>
                      <a:pt x="175" y="181"/>
                      <a:pt x="97" y="224"/>
                      <a:pt x="93" y="227"/>
                    </a:cubicBezTo>
                    <a:cubicBezTo>
                      <a:pt x="89" y="230"/>
                      <a:pt x="42" y="252"/>
                      <a:pt x="41" y="286"/>
                    </a:cubicBezTo>
                    <a:cubicBezTo>
                      <a:pt x="41" y="286"/>
                      <a:pt x="32" y="254"/>
                      <a:pt x="94" y="220"/>
                    </a:cubicBezTo>
                    <a:cubicBezTo>
                      <a:pt x="156" y="185"/>
                      <a:pt x="167" y="178"/>
                      <a:pt x="168" y="174"/>
                    </a:cubicBezTo>
                    <a:cubicBezTo>
                      <a:pt x="168" y="174"/>
                      <a:pt x="60" y="127"/>
                      <a:pt x="0" y="170"/>
                    </a:cubicBezTo>
                    <a:cubicBezTo>
                      <a:pt x="0" y="170"/>
                      <a:pt x="47" y="122"/>
                      <a:pt x="165" y="162"/>
                    </a:cubicBezTo>
                    <a:cubicBezTo>
                      <a:pt x="165" y="162"/>
                      <a:pt x="75" y="76"/>
                      <a:pt x="78" y="19"/>
                    </a:cubicBezTo>
                    <a:cubicBezTo>
                      <a:pt x="78" y="19"/>
                      <a:pt x="83" y="87"/>
                      <a:pt x="177" y="153"/>
                    </a:cubicBezTo>
                    <a:cubicBezTo>
                      <a:pt x="177" y="153"/>
                      <a:pt x="125" y="69"/>
                      <a:pt x="182" y="0"/>
                    </a:cubicBezTo>
                    <a:cubicBezTo>
                      <a:pt x="182" y="0"/>
                      <a:pt x="129" y="66"/>
                      <a:pt x="190" y="163"/>
                    </a:cubicBezTo>
                    <a:cubicBezTo>
                      <a:pt x="190" y="163"/>
                      <a:pt x="231" y="96"/>
                      <a:pt x="292" y="147"/>
                    </a:cubicBezTo>
                    <a:cubicBezTo>
                      <a:pt x="292" y="147"/>
                      <a:pt x="235" y="99"/>
                      <a:pt x="190" y="173"/>
                    </a:cubicBezTo>
                    <a:close/>
                  </a:path>
                </a:pathLst>
              </a:custGeom>
              <a:solidFill>
                <a:srgbClr val="000000">
                  <a:alpha val="58038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88" name="Freeform 641"/>
              <p:cNvSpPr>
                <a:spLocks/>
              </p:cNvSpPr>
              <p:nvPr/>
            </p:nvSpPr>
            <p:spPr bwMode="auto">
              <a:xfrm>
                <a:off x="8" y="-4564"/>
                <a:ext cx="651" cy="401"/>
              </a:xfrm>
              <a:custGeom>
                <a:avLst/>
                <a:gdLst>
                  <a:gd name="T0" fmla="*/ 0 w 82"/>
                  <a:gd name="T1" fmla="*/ 47 h 50"/>
                  <a:gd name="T2" fmla="*/ 50 w 82"/>
                  <a:gd name="T3" fmla="*/ 0 h 50"/>
                  <a:gd name="T4" fmla="*/ 29 w 82"/>
                  <a:gd name="T5" fmla="*/ 30 h 50"/>
                  <a:gd name="T6" fmla="*/ 62 w 82"/>
                  <a:gd name="T7" fmla="*/ 13 h 50"/>
                  <a:gd name="T8" fmla="*/ 41 w 82"/>
                  <a:gd name="T9" fmla="*/ 29 h 50"/>
                  <a:gd name="T10" fmla="*/ 60 w 82"/>
                  <a:gd name="T11" fmla="*/ 29 h 50"/>
                  <a:gd name="T12" fmla="*/ 47 w 82"/>
                  <a:gd name="T13" fmla="*/ 35 h 50"/>
                  <a:gd name="T14" fmla="*/ 82 w 82"/>
                  <a:gd name="T15" fmla="*/ 50 h 50"/>
                  <a:gd name="T16" fmla="*/ 29 w 82"/>
                  <a:gd name="T17" fmla="*/ 43 h 50"/>
                  <a:gd name="T18" fmla="*/ 0 w 82"/>
                  <a:gd name="T19" fmla="*/ 47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2"/>
                  <a:gd name="T31" fmla="*/ 0 h 50"/>
                  <a:gd name="T32" fmla="*/ 82 w 82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2" h="50">
                    <a:moveTo>
                      <a:pt x="0" y="47"/>
                    </a:moveTo>
                    <a:cubicBezTo>
                      <a:pt x="0" y="47"/>
                      <a:pt x="33" y="11"/>
                      <a:pt x="50" y="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54" y="12"/>
                      <a:pt x="62" y="13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55" y="48"/>
                      <a:pt x="82" y="50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3"/>
                      <a:pt x="3" y="42"/>
                      <a:pt x="0" y="47"/>
                    </a:cubicBezTo>
                    <a:close/>
                  </a:path>
                </a:pathLst>
              </a:custGeom>
              <a:solidFill>
                <a:srgbClr val="000000">
                  <a:alpha val="5098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789" name="Group 642"/>
              <p:cNvGrpSpPr>
                <a:grpSpLocks/>
              </p:cNvGrpSpPr>
              <p:nvPr/>
            </p:nvGrpSpPr>
            <p:grpSpPr bwMode="auto">
              <a:xfrm>
                <a:off x="580" y="-6168"/>
                <a:ext cx="1353" cy="1548"/>
                <a:chOff x="580" y="-6168"/>
                <a:chExt cx="1353" cy="1548"/>
              </a:xfrm>
            </p:grpSpPr>
            <p:sp>
              <p:nvSpPr>
                <p:cNvPr id="1803" name="Freeform 643"/>
                <p:cNvSpPr>
                  <a:spLocks/>
                </p:cNvSpPr>
                <p:nvPr/>
              </p:nvSpPr>
              <p:spPr bwMode="auto">
                <a:xfrm>
                  <a:off x="580" y="-6168"/>
                  <a:ext cx="1353" cy="1548"/>
                </a:xfrm>
                <a:custGeom>
                  <a:avLst/>
                  <a:gdLst>
                    <a:gd name="T0" fmla="*/ 70 w 170"/>
                    <a:gd name="T1" fmla="*/ 0 h 195"/>
                    <a:gd name="T2" fmla="*/ 94 w 170"/>
                    <a:gd name="T3" fmla="*/ 38 h 195"/>
                    <a:gd name="T4" fmla="*/ 154 w 170"/>
                    <a:gd name="T5" fmla="*/ 182 h 195"/>
                    <a:gd name="T6" fmla="*/ 170 w 170"/>
                    <a:gd name="T7" fmla="*/ 195 h 195"/>
                    <a:gd name="T8" fmla="*/ 37 w 170"/>
                    <a:gd name="T9" fmla="*/ 101 h 195"/>
                    <a:gd name="T10" fmla="*/ 51 w 170"/>
                    <a:gd name="T11" fmla="*/ 15 h 195"/>
                    <a:gd name="T12" fmla="*/ 70 w 17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0"/>
                    <a:gd name="T22" fmla="*/ 0 h 195"/>
                    <a:gd name="T23" fmla="*/ 170 w 170"/>
                    <a:gd name="T24" fmla="*/ 195 h 19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0" h="195">
                      <a:moveTo>
                        <a:pt x="70" y="0"/>
                      </a:moveTo>
                      <a:cubicBezTo>
                        <a:pt x="70" y="0"/>
                        <a:pt x="81" y="21"/>
                        <a:pt x="94" y="38"/>
                      </a:cubicBezTo>
                      <a:cubicBezTo>
                        <a:pt x="107" y="54"/>
                        <a:pt x="154" y="144"/>
                        <a:pt x="154" y="182"/>
                      </a:cubicBezTo>
                      <a:cubicBezTo>
                        <a:pt x="170" y="195"/>
                        <a:pt x="170" y="195"/>
                        <a:pt x="170" y="195"/>
                      </a:cubicBezTo>
                      <a:cubicBezTo>
                        <a:pt x="170" y="195"/>
                        <a:pt x="73" y="166"/>
                        <a:pt x="37" y="101"/>
                      </a:cubicBezTo>
                      <a:cubicBezTo>
                        <a:pt x="0" y="36"/>
                        <a:pt x="39" y="13"/>
                        <a:pt x="51" y="15"/>
                      </a:cubicBezTo>
                      <a:cubicBezTo>
                        <a:pt x="63" y="16"/>
                        <a:pt x="7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04" name="Freeform 644"/>
                <p:cNvSpPr>
                  <a:spLocks/>
                </p:cNvSpPr>
                <p:nvPr/>
              </p:nvSpPr>
              <p:spPr bwMode="auto">
                <a:xfrm>
                  <a:off x="881" y="-6152"/>
                  <a:ext cx="246" cy="246"/>
                </a:xfrm>
                <a:custGeom>
                  <a:avLst/>
                  <a:gdLst>
                    <a:gd name="T0" fmla="*/ 31 w 31"/>
                    <a:gd name="T1" fmla="*/ 0 h 31"/>
                    <a:gd name="T2" fmla="*/ 17 w 31"/>
                    <a:gd name="T3" fmla="*/ 31 h 31"/>
                    <a:gd name="T4" fmla="*/ 0 w 31"/>
                    <a:gd name="T5" fmla="*/ 17 h 31"/>
                    <a:gd name="T6" fmla="*/ 19 w 31"/>
                    <a:gd name="T7" fmla="*/ 12 h 31"/>
                    <a:gd name="T8" fmla="*/ 31 w 31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31"/>
                    <a:gd name="T17" fmla="*/ 31 w 31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31">
                      <a:moveTo>
                        <a:pt x="31" y="0"/>
                      </a:moveTo>
                      <a:cubicBezTo>
                        <a:pt x="31" y="0"/>
                        <a:pt x="29" y="22"/>
                        <a:pt x="17" y="31"/>
                      </a:cubicBezTo>
                      <a:cubicBezTo>
                        <a:pt x="17" y="31"/>
                        <a:pt x="29" y="3"/>
                        <a:pt x="0" y="17"/>
                      </a:cubicBezTo>
                      <a:cubicBezTo>
                        <a:pt x="0" y="17"/>
                        <a:pt x="10" y="13"/>
                        <a:pt x="19" y="12"/>
                      </a:cubicBezTo>
                      <a:cubicBezTo>
                        <a:pt x="29" y="11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0" name="Group 645"/>
              <p:cNvGrpSpPr>
                <a:grpSpLocks/>
              </p:cNvGrpSpPr>
              <p:nvPr/>
            </p:nvGrpSpPr>
            <p:grpSpPr bwMode="auto">
              <a:xfrm>
                <a:off x="524" y="-4540"/>
                <a:ext cx="1393" cy="1568"/>
                <a:chOff x="524" y="-4540"/>
                <a:chExt cx="1393" cy="1568"/>
              </a:xfrm>
            </p:grpSpPr>
            <p:sp>
              <p:nvSpPr>
                <p:cNvPr id="1801" name="Freeform 646"/>
                <p:cNvSpPr>
                  <a:spLocks/>
                </p:cNvSpPr>
                <p:nvPr/>
              </p:nvSpPr>
              <p:spPr bwMode="auto">
                <a:xfrm>
                  <a:off x="524" y="-4540"/>
                  <a:ext cx="1393" cy="1568"/>
                </a:xfrm>
                <a:custGeom>
                  <a:avLst/>
                  <a:gdLst>
                    <a:gd name="T0" fmla="*/ 150 w 175"/>
                    <a:gd name="T1" fmla="*/ 0 h 197"/>
                    <a:gd name="T2" fmla="*/ 78 w 175"/>
                    <a:gd name="T3" fmla="*/ 24 h 197"/>
                    <a:gd name="T4" fmla="*/ 20 w 175"/>
                    <a:gd name="T5" fmla="*/ 69 h 197"/>
                    <a:gd name="T6" fmla="*/ 54 w 175"/>
                    <a:gd name="T7" fmla="*/ 197 h 197"/>
                    <a:gd name="T8" fmla="*/ 52 w 175"/>
                    <a:gd name="T9" fmla="*/ 183 h 197"/>
                    <a:gd name="T10" fmla="*/ 45 w 175"/>
                    <a:gd name="T11" fmla="*/ 125 h 197"/>
                    <a:gd name="T12" fmla="*/ 97 w 175"/>
                    <a:gd name="T13" fmla="*/ 80 h 197"/>
                    <a:gd name="T14" fmla="*/ 150 w 175"/>
                    <a:gd name="T15" fmla="*/ 0 h 1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197"/>
                    <a:gd name="T26" fmla="*/ 175 w 175"/>
                    <a:gd name="T27" fmla="*/ 197 h 1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197">
                      <a:moveTo>
                        <a:pt x="150" y="0"/>
                      </a:moveTo>
                      <a:cubicBezTo>
                        <a:pt x="78" y="24"/>
                        <a:pt x="78" y="24"/>
                        <a:pt x="78" y="24"/>
                      </a:cubicBezTo>
                      <a:cubicBezTo>
                        <a:pt x="78" y="24"/>
                        <a:pt x="33" y="43"/>
                        <a:pt x="20" y="69"/>
                      </a:cubicBezTo>
                      <a:cubicBezTo>
                        <a:pt x="7" y="95"/>
                        <a:pt x="0" y="190"/>
                        <a:pt x="54" y="197"/>
                      </a:cubicBezTo>
                      <a:cubicBezTo>
                        <a:pt x="54" y="197"/>
                        <a:pt x="59" y="192"/>
                        <a:pt x="52" y="183"/>
                      </a:cubicBezTo>
                      <a:cubicBezTo>
                        <a:pt x="45" y="174"/>
                        <a:pt x="35" y="144"/>
                        <a:pt x="45" y="125"/>
                      </a:cubicBezTo>
                      <a:cubicBezTo>
                        <a:pt x="56" y="106"/>
                        <a:pt x="85" y="104"/>
                        <a:pt x="97" y="80"/>
                      </a:cubicBezTo>
                      <a:cubicBezTo>
                        <a:pt x="109" y="56"/>
                        <a:pt x="175" y="3"/>
                        <a:pt x="15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02" name="Freeform 647"/>
                <p:cNvSpPr>
                  <a:spLocks/>
                </p:cNvSpPr>
                <p:nvPr/>
              </p:nvSpPr>
              <p:spPr bwMode="auto">
                <a:xfrm>
                  <a:off x="675" y="-3520"/>
                  <a:ext cx="317" cy="548"/>
                </a:xfrm>
                <a:custGeom>
                  <a:avLst/>
                  <a:gdLst>
                    <a:gd name="T0" fmla="*/ 6 w 40"/>
                    <a:gd name="T1" fmla="*/ 0 h 69"/>
                    <a:gd name="T2" fmla="*/ 35 w 40"/>
                    <a:gd name="T3" fmla="*/ 69 h 69"/>
                    <a:gd name="T4" fmla="*/ 35 w 40"/>
                    <a:gd name="T5" fmla="*/ 57 h 69"/>
                    <a:gd name="T6" fmla="*/ 22 w 40"/>
                    <a:gd name="T7" fmla="*/ 17 h 69"/>
                    <a:gd name="T8" fmla="*/ 27 w 40"/>
                    <a:gd name="T9" fmla="*/ 51 h 69"/>
                    <a:gd name="T10" fmla="*/ 6 w 40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69"/>
                    <a:gd name="T20" fmla="*/ 40 w 40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69">
                      <a:moveTo>
                        <a:pt x="6" y="0"/>
                      </a:moveTo>
                      <a:cubicBezTo>
                        <a:pt x="6" y="0"/>
                        <a:pt x="0" y="41"/>
                        <a:pt x="35" y="69"/>
                      </a:cubicBezTo>
                      <a:cubicBezTo>
                        <a:pt x="35" y="69"/>
                        <a:pt x="40" y="65"/>
                        <a:pt x="35" y="57"/>
                      </a:cubicBezTo>
                      <a:cubicBezTo>
                        <a:pt x="30" y="50"/>
                        <a:pt x="22" y="37"/>
                        <a:pt x="22" y="17"/>
                      </a:cubicBezTo>
                      <a:cubicBezTo>
                        <a:pt x="22" y="17"/>
                        <a:pt x="18" y="33"/>
                        <a:pt x="27" y="51"/>
                      </a:cubicBezTo>
                      <a:cubicBezTo>
                        <a:pt x="27" y="51"/>
                        <a:pt x="7" y="36"/>
                        <a:pt x="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1" name="Group 648"/>
              <p:cNvGrpSpPr>
                <a:grpSpLocks/>
              </p:cNvGrpSpPr>
              <p:nvPr/>
            </p:nvGrpSpPr>
            <p:grpSpPr bwMode="auto">
              <a:xfrm>
                <a:off x="1080" y="-4516"/>
                <a:ext cx="925" cy="1528"/>
                <a:chOff x="1080" y="-4516"/>
                <a:chExt cx="925" cy="1528"/>
              </a:xfrm>
            </p:grpSpPr>
            <p:sp>
              <p:nvSpPr>
                <p:cNvPr id="1799" name="Freeform 649"/>
                <p:cNvSpPr>
                  <a:spLocks/>
                </p:cNvSpPr>
                <p:nvPr/>
              </p:nvSpPr>
              <p:spPr bwMode="auto">
                <a:xfrm>
                  <a:off x="1080" y="-4516"/>
                  <a:ext cx="925" cy="1528"/>
                </a:xfrm>
                <a:custGeom>
                  <a:avLst/>
                  <a:gdLst>
                    <a:gd name="T0" fmla="*/ 92 w 116"/>
                    <a:gd name="T1" fmla="*/ 6 h 192"/>
                    <a:gd name="T2" fmla="*/ 107 w 116"/>
                    <a:gd name="T3" fmla="*/ 38 h 192"/>
                    <a:gd name="T4" fmla="*/ 94 w 116"/>
                    <a:gd name="T5" fmla="*/ 112 h 192"/>
                    <a:gd name="T6" fmla="*/ 102 w 116"/>
                    <a:gd name="T7" fmla="*/ 181 h 192"/>
                    <a:gd name="T8" fmla="*/ 78 w 116"/>
                    <a:gd name="T9" fmla="*/ 166 h 192"/>
                    <a:gd name="T10" fmla="*/ 47 w 116"/>
                    <a:gd name="T11" fmla="*/ 134 h 192"/>
                    <a:gd name="T12" fmla="*/ 51 w 116"/>
                    <a:gd name="T13" fmla="*/ 31 h 192"/>
                    <a:gd name="T14" fmla="*/ 92 w 116"/>
                    <a:gd name="T15" fmla="*/ 6 h 1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6"/>
                    <a:gd name="T25" fmla="*/ 0 h 192"/>
                    <a:gd name="T26" fmla="*/ 116 w 116"/>
                    <a:gd name="T27" fmla="*/ 192 h 1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6" h="192">
                      <a:moveTo>
                        <a:pt x="92" y="6"/>
                      </a:moveTo>
                      <a:cubicBezTo>
                        <a:pt x="92" y="6"/>
                        <a:pt x="110" y="18"/>
                        <a:pt x="107" y="38"/>
                      </a:cubicBezTo>
                      <a:cubicBezTo>
                        <a:pt x="105" y="58"/>
                        <a:pt x="92" y="102"/>
                        <a:pt x="94" y="112"/>
                      </a:cubicBezTo>
                      <a:cubicBezTo>
                        <a:pt x="97" y="122"/>
                        <a:pt x="116" y="169"/>
                        <a:pt x="102" y="181"/>
                      </a:cubicBezTo>
                      <a:cubicBezTo>
                        <a:pt x="87" y="192"/>
                        <a:pt x="78" y="166"/>
                        <a:pt x="78" y="166"/>
                      </a:cubicBezTo>
                      <a:cubicBezTo>
                        <a:pt x="78" y="166"/>
                        <a:pt x="64" y="144"/>
                        <a:pt x="47" y="134"/>
                      </a:cubicBezTo>
                      <a:cubicBezTo>
                        <a:pt x="29" y="123"/>
                        <a:pt x="0" y="71"/>
                        <a:pt x="51" y="31"/>
                      </a:cubicBezTo>
                      <a:cubicBezTo>
                        <a:pt x="51" y="31"/>
                        <a:pt x="87" y="0"/>
                        <a:pt x="92" y="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00" name="Freeform 650"/>
                <p:cNvSpPr>
                  <a:spLocks/>
                </p:cNvSpPr>
                <p:nvPr/>
              </p:nvSpPr>
              <p:spPr bwMode="auto">
                <a:xfrm>
                  <a:off x="1469" y="-3726"/>
                  <a:ext cx="393" cy="667"/>
                </a:xfrm>
                <a:custGeom>
                  <a:avLst/>
                  <a:gdLst>
                    <a:gd name="T0" fmla="*/ 0 w 49"/>
                    <a:gd name="T1" fmla="*/ 0 h 84"/>
                    <a:gd name="T2" fmla="*/ 20 w 49"/>
                    <a:gd name="T3" fmla="*/ 34 h 84"/>
                    <a:gd name="T4" fmla="*/ 47 w 49"/>
                    <a:gd name="T5" fmla="*/ 84 h 84"/>
                    <a:gd name="T6" fmla="*/ 41 w 49"/>
                    <a:gd name="T7" fmla="*/ 83 h 84"/>
                    <a:gd name="T8" fmla="*/ 21 w 49"/>
                    <a:gd name="T9" fmla="*/ 41 h 84"/>
                    <a:gd name="T10" fmla="*/ 0 w 49"/>
                    <a:gd name="T11" fmla="*/ 0 h 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84"/>
                    <a:gd name="T20" fmla="*/ 49 w 49"/>
                    <a:gd name="T21" fmla="*/ 84 h 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84">
                      <a:moveTo>
                        <a:pt x="0" y="0"/>
                      </a:moveTo>
                      <a:cubicBezTo>
                        <a:pt x="0" y="0"/>
                        <a:pt x="6" y="22"/>
                        <a:pt x="20" y="34"/>
                      </a:cubicBezTo>
                      <a:cubicBezTo>
                        <a:pt x="34" y="46"/>
                        <a:pt x="49" y="73"/>
                        <a:pt x="47" y="84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83"/>
                        <a:pt x="39" y="64"/>
                        <a:pt x="21" y="41"/>
                      </a:cubicBezTo>
                      <a:cubicBezTo>
                        <a:pt x="4" y="19"/>
                        <a:pt x="2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8117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2" name="Group 651"/>
              <p:cNvGrpSpPr>
                <a:grpSpLocks/>
              </p:cNvGrpSpPr>
              <p:nvPr/>
            </p:nvGrpSpPr>
            <p:grpSpPr bwMode="auto">
              <a:xfrm>
                <a:off x="1854" y="-5120"/>
                <a:ext cx="1445" cy="798"/>
                <a:chOff x="1854" y="-5120"/>
                <a:chExt cx="1445" cy="798"/>
              </a:xfrm>
            </p:grpSpPr>
            <p:sp>
              <p:nvSpPr>
                <p:cNvPr id="1796" name="Freeform 652"/>
                <p:cNvSpPr>
                  <a:spLocks/>
                </p:cNvSpPr>
                <p:nvPr/>
              </p:nvSpPr>
              <p:spPr bwMode="auto">
                <a:xfrm>
                  <a:off x="1854" y="-5120"/>
                  <a:ext cx="1445" cy="798"/>
                </a:xfrm>
                <a:custGeom>
                  <a:avLst/>
                  <a:gdLst>
                    <a:gd name="T0" fmla="*/ 5 w 182"/>
                    <a:gd name="T1" fmla="*/ 76 h 100"/>
                    <a:gd name="T2" fmla="*/ 29 w 182"/>
                    <a:gd name="T3" fmla="*/ 97 h 100"/>
                    <a:gd name="T4" fmla="*/ 127 w 182"/>
                    <a:gd name="T5" fmla="*/ 81 h 100"/>
                    <a:gd name="T6" fmla="*/ 168 w 182"/>
                    <a:gd name="T7" fmla="*/ 69 h 100"/>
                    <a:gd name="T8" fmla="*/ 58 w 182"/>
                    <a:gd name="T9" fmla="*/ 5 h 100"/>
                    <a:gd name="T10" fmla="*/ 5 w 182"/>
                    <a:gd name="T11" fmla="*/ 76 h 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2"/>
                    <a:gd name="T19" fmla="*/ 0 h 100"/>
                    <a:gd name="T20" fmla="*/ 182 w 182"/>
                    <a:gd name="T21" fmla="*/ 100 h 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2" h="100">
                      <a:moveTo>
                        <a:pt x="5" y="76"/>
                      </a:moveTo>
                      <a:cubicBezTo>
                        <a:pt x="5" y="76"/>
                        <a:pt x="9" y="100"/>
                        <a:pt x="29" y="97"/>
                      </a:cubicBezTo>
                      <a:cubicBezTo>
                        <a:pt x="48" y="95"/>
                        <a:pt x="87" y="76"/>
                        <a:pt x="127" y="81"/>
                      </a:cubicBezTo>
                      <a:cubicBezTo>
                        <a:pt x="167" y="85"/>
                        <a:pt x="182" y="86"/>
                        <a:pt x="168" y="69"/>
                      </a:cubicBezTo>
                      <a:cubicBezTo>
                        <a:pt x="154" y="51"/>
                        <a:pt x="84" y="0"/>
                        <a:pt x="58" y="5"/>
                      </a:cubicBezTo>
                      <a:cubicBezTo>
                        <a:pt x="33" y="9"/>
                        <a:pt x="0" y="43"/>
                        <a:pt x="5" y="76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97" name="Freeform 653"/>
                <p:cNvSpPr>
                  <a:spLocks/>
                </p:cNvSpPr>
                <p:nvPr/>
              </p:nvSpPr>
              <p:spPr bwMode="auto">
                <a:xfrm>
                  <a:off x="2656" y="-4683"/>
                  <a:ext cx="572" cy="230"/>
                </a:xfrm>
                <a:custGeom>
                  <a:avLst/>
                  <a:gdLst>
                    <a:gd name="T0" fmla="*/ 22 w 72"/>
                    <a:gd name="T1" fmla="*/ 0 h 29"/>
                    <a:gd name="T2" fmla="*/ 72 w 72"/>
                    <a:gd name="T3" fmla="*/ 23 h 29"/>
                    <a:gd name="T4" fmla="*/ 62 w 72"/>
                    <a:gd name="T5" fmla="*/ 29 h 29"/>
                    <a:gd name="T6" fmla="*/ 26 w 72"/>
                    <a:gd name="T7" fmla="*/ 26 h 29"/>
                    <a:gd name="T8" fmla="*/ 54 w 72"/>
                    <a:gd name="T9" fmla="*/ 23 h 29"/>
                    <a:gd name="T10" fmla="*/ 0 w 72"/>
                    <a:gd name="T11" fmla="*/ 9 h 29"/>
                    <a:gd name="T12" fmla="*/ 52 w 72"/>
                    <a:gd name="T13" fmla="*/ 18 h 29"/>
                    <a:gd name="T14" fmla="*/ 22 w 72"/>
                    <a:gd name="T15" fmla="*/ 0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2"/>
                    <a:gd name="T25" fmla="*/ 0 h 29"/>
                    <a:gd name="T26" fmla="*/ 72 w 72"/>
                    <a:gd name="T27" fmla="*/ 29 h 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2" h="29">
                      <a:moveTo>
                        <a:pt x="22" y="0"/>
                      </a:moveTo>
                      <a:cubicBezTo>
                        <a:pt x="22" y="0"/>
                        <a:pt x="60" y="19"/>
                        <a:pt x="72" y="23"/>
                      </a:cubicBezTo>
                      <a:cubicBezTo>
                        <a:pt x="72" y="23"/>
                        <a:pt x="69" y="29"/>
                        <a:pt x="62" y="29"/>
                      </a:cubicBezTo>
                      <a:cubicBezTo>
                        <a:pt x="54" y="28"/>
                        <a:pt x="26" y="26"/>
                        <a:pt x="26" y="26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13" y="14"/>
                        <a:pt x="0" y="9"/>
                      </a:cubicBezTo>
                      <a:cubicBezTo>
                        <a:pt x="0" y="9"/>
                        <a:pt x="48" y="21"/>
                        <a:pt x="52" y="1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98" name="Freeform 654"/>
                <p:cNvSpPr>
                  <a:spLocks/>
                </p:cNvSpPr>
                <p:nvPr/>
              </p:nvSpPr>
              <p:spPr bwMode="auto">
                <a:xfrm>
                  <a:off x="2696" y="-4858"/>
                  <a:ext cx="309" cy="207"/>
                </a:xfrm>
                <a:custGeom>
                  <a:avLst/>
                  <a:gdLst>
                    <a:gd name="T0" fmla="*/ 0 w 39"/>
                    <a:gd name="T1" fmla="*/ 0 h 26"/>
                    <a:gd name="T2" fmla="*/ 39 w 39"/>
                    <a:gd name="T3" fmla="*/ 26 h 26"/>
                    <a:gd name="T4" fmla="*/ 0 w 39"/>
                    <a:gd name="T5" fmla="*/ 0 h 26"/>
                    <a:gd name="T6" fmla="*/ 0 60000 65536"/>
                    <a:gd name="T7" fmla="*/ 0 60000 65536"/>
                    <a:gd name="T8" fmla="*/ 0 60000 65536"/>
                    <a:gd name="T9" fmla="*/ 0 w 39"/>
                    <a:gd name="T10" fmla="*/ 0 h 26"/>
                    <a:gd name="T11" fmla="*/ 39 w 39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" h="26">
                      <a:moveTo>
                        <a:pt x="0" y="0"/>
                      </a:moveTo>
                      <a:cubicBezTo>
                        <a:pt x="0" y="0"/>
                        <a:pt x="31" y="25"/>
                        <a:pt x="39" y="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93" name="Group 655"/>
              <p:cNvGrpSpPr>
                <a:grpSpLocks/>
              </p:cNvGrpSpPr>
              <p:nvPr/>
            </p:nvGrpSpPr>
            <p:grpSpPr bwMode="auto">
              <a:xfrm>
                <a:off x="1016" y="-6549"/>
                <a:ext cx="1481" cy="1929"/>
                <a:chOff x="1016" y="-6549"/>
                <a:chExt cx="1481" cy="1929"/>
              </a:xfrm>
            </p:grpSpPr>
            <p:sp>
              <p:nvSpPr>
                <p:cNvPr id="1794" name="Freeform 656"/>
                <p:cNvSpPr>
                  <a:spLocks/>
                </p:cNvSpPr>
                <p:nvPr/>
              </p:nvSpPr>
              <p:spPr bwMode="auto">
                <a:xfrm>
                  <a:off x="1016" y="-6533"/>
                  <a:ext cx="1481" cy="1913"/>
                </a:xfrm>
                <a:custGeom>
                  <a:avLst/>
                  <a:gdLst>
                    <a:gd name="T0" fmla="*/ 110 w 186"/>
                    <a:gd name="T1" fmla="*/ 241 h 241"/>
                    <a:gd name="T2" fmla="*/ 116 w 186"/>
                    <a:gd name="T3" fmla="*/ 195 h 241"/>
                    <a:gd name="T4" fmla="*/ 138 w 186"/>
                    <a:gd name="T5" fmla="*/ 105 h 241"/>
                    <a:gd name="T6" fmla="*/ 160 w 186"/>
                    <a:gd name="T7" fmla="*/ 48 h 241"/>
                    <a:gd name="T8" fmla="*/ 171 w 186"/>
                    <a:gd name="T9" fmla="*/ 2 h 241"/>
                    <a:gd name="T10" fmla="*/ 137 w 186"/>
                    <a:gd name="T11" fmla="*/ 22 h 241"/>
                    <a:gd name="T12" fmla="*/ 97 w 186"/>
                    <a:gd name="T13" fmla="*/ 53 h 241"/>
                    <a:gd name="T14" fmla="*/ 110 w 186"/>
                    <a:gd name="T15" fmla="*/ 241 h 2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86"/>
                    <a:gd name="T25" fmla="*/ 0 h 241"/>
                    <a:gd name="T26" fmla="*/ 186 w 186"/>
                    <a:gd name="T27" fmla="*/ 241 h 24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86" h="241">
                      <a:moveTo>
                        <a:pt x="110" y="241"/>
                      </a:moveTo>
                      <a:cubicBezTo>
                        <a:pt x="110" y="241"/>
                        <a:pt x="106" y="218"/>
                        <a:pt x="116" y="195"/>
                      </a:cubicBezTo>
                      <a:cubicBezTo>
                        <a:pt x="125" y="171"/>
                        <a:pt x="136" y="123"/>
                        <a:pt x="138" y="105"/>
                      </a:cubicBezTo>
                      <a:cubicBezTo>
                        <a:pt x="140" y="88"/>
                        <a:pt x="160" y="48"/>
                        <a:pt x="160" y="48"/>
                      </a:cubicBezTo>
                      <a:cubicBezTo>
                        <a:pt x="160" y="48"/>
                        <a:pt x="186" y="3"/>
                        <a:pt x="171" y="2"/>
                      </a:cubicBezTo>
                      <a:cubicBezTo>
                        <a:pt x="155" y="0"/>
                        <a:pt x="137" y="22"/>
                        <a:pt x="137" y="22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7" y="53"/>
                        <a:pt x="0" y="123"/>
                        <a:pt x="110" y="241"/>
                      </a:cubicBezTo>
                      <a:close/>
                    </a:path>
                  </a:pathLst>
                </a:custGeom>
                <a:solidFill>
                  <a:srgbClr val="000000">
                    <a:alpha val="3686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95" name="Freeform 657"/>
                <p:cNvSpPr>
                  <a:spLocks/>
                </p:cNvSpPr>
                <p:nvPr/>
              </p:nvSpPr>
              <p:spPr bwMode="auto">
                <a:xfrm>
                  <a:off x="1894" y="-6549"/>
                  <a:ext cx="500" cy="572"/>
                </a:xfrm>
                <a:custGeom>
                  <a:avLst/>
                  <a:gdLst>
                    <a:gd name="T0" fmla="*/ 63 w 63"/>
                    <a:gd name="T1" fmla="*/ 4 h 72"/>
                    <a:gd name="T2" fmla="*/ 26 w 63"/>
                    <a:gd name="T3" fmla="*/ 44 h 72"/>
                    <a:gd name="T4" fmla="*/ 0 w 63"/>
                    <a:gd name="T5" fmla="*/ 72 h 72"/>
                    <a:gd name="T6" fmla="*/ 34 w 63"/>
                    <a:gd name="T7" fmla="*/ 31 h 72"/>
                    <a:gd name="T8" fmla="*/ 47 w 63"/>
                    <a:gd name="T9" fmla="*/ 13 h 72"/>
                    <a:gd name="T10" fmla="*/ 19 w 63"/>
                    <a:gd name="T11" fmla="*/ 40 h 72"/>
                    <a:gd name="T12" fmla="*/ 34 w 63"/>
                    <a:gd name="T13" fmla="*/ 20 h 72"/>
                    <a:gd name="T14" fmla="*/ 63 w 63"/>
                    <a:gd name="T15" fmla="*/ 4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3"/>
                    <a:gd name="T25" fmla="*/ 0 h 72"/>
                    <a:gd name="T26" fmla="*/ 63 w 63"/>
                    <a:gd name="T27" fmla="*/ 72 h 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3" h="72">
                      <a:moveTo>
                        <a:pt x="63" y="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25" y="35"/>
                        <a:pt x="19" y="40"/>
                      </a:cubicBezTo>
                      <a:cubicBezTo>
                        <a:pt x="19" y="40"/>
                        <a:pt x="30" y="27"/>
                        <a:pt x="34" y="20"/>
                      </a:cubicBezTo>
                      <a:cubicBezTo>
                        <a:pt x="39" y="12"/>
                        <a:pt x="53" y="0"/>
                        <a:pt x="63" y="4"/>
                      </a:cubicBezTo>
                      <a:close/>
                    </a:path>
                  </a:pathLst>
                </a:custGeom>
                <a:solidFill>
                  <a:srgbClr val="000000">
                    <a:alpha val="78822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41" name="Group 658"/>
            <p:cNvGrpSpPr>
              <a:grpSpLocks/>
            </p:cNvGrpSpPr>
            <p:nvPr/>
          </p:nvGrpSpPr>
          <p:grpSpPr bwMode="auto">
            <a:xfrm rot="4001089">
              <a:off x="2392" y="2268"/>
              <a:ext cx="209" cy="226"/>
              <a:chOff x="0" y="-6549"/>
              <a:chExt cx="3299" cy="3577"/>
            </a:xfrm>
          </p:grpSpPr>
          <p:sp>
            <p:nvSpPr>
              <p:cNvPr id="1765" name="Freeform 659"/>
              <p:cNvSpPr>
                <a:spLocks/>
              </p:cNvSpPr>
              <p:nvPr/>
            </p:nvSpPr>
            <p:spPr bwMode="auto">
              <a:xfrm>
                <a:off x="0" y="-5120"/>
                <a:ext cx="1727" cy="1036"/>
              </a:xfrm>
              <a:custGeom>
                <a:avLst/>
                <a:gdLst>
                  <a:gd name="T0" fmla="*/ 214 w 217"/>
                  <a:gd name="T1" fmla="*/ 74 h 130"/>
                  <a:gd name="T2" fmla="*/ 163 w 217"/>
                  <a:gd name="T3" fmla="*/ 78 h 130"/>
                  <a:gd name="T4" fmla="*/ 60 w 217"/>
                  <a:gd name="T5" fmla="*/ 117 h 130"/>
                  <a:gd name="T6" fmla="*/ 0 w 217"/>
                  <a:gd name="T7" fmla="*/ 121 h 130"/>
                  <a:gd name="T8" fmla="*/ 73 w 217"/>
                  <a:gd name="T9" fmla="*/ 11 h 130"/>
                  <a:gd name="T10" fmla="*/ 217 w 217"/>
                  <a:gd name="T11" fmla="*/ 63 h 130"/>
                  <a:gd name="T12" fmla="*/ 214 w 217"/>
                  <a:gd name="T13" fmla="*/ 74 h 1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7"/>
                  <a:gd name="T22" fmla="*/ 0 h 130"/>
                  <a:gd name="T23" fmla="*/ 217 w 217"/>
                  <a:gd name="T24" fmla="*/ 130 h 1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7" h="130">
                    <a:moveTo>
                      <a:pt x="214" y="74"/>
                    </a:moveTo>
                    <a:cubicBezTo>
                      <a:pt x="214" y="74"/>
                      <a:pt x="179" y="66"/>
                      <a:pt x="163" y="78"/>
                    </a:cubicBezTo>
                    <a:cubicBezTo>
                      <a:pt x="147" y="90"/>
                      <a:pt x="118" y="130"/>
                      <a:pt x="60" y="117"/>
                    </a:cubicBezTo>
                    <a:cubicBezTo>
                      <a:pt x="1" y="105"/>
                      <a:pt x="0" y="121"/>
                      <a:pt x="0" y="121"/>
                    </a:cubicBezTo>
                    <a:cubicBezTo>
                      <a:pt x="0" y="121"/>
                      <a:pt x="12" y="23"/>
                      <a:pt x="73" y="11"/>
                    </a:cubicBezTo>
                    <a:cubicBezTo>
                      <a:pt x="134" y="0"/>
                      <a:pt x="143" y="36"/>
                      <a:pt x="217" y="63"/>
                    </a:cubicBezTo>
                    <a:lnTo>
                      <a:pt x="214" y="74"/>
                    </a:lnTo>
                    <a:close/>
                  </a:path>
                </a:pathLst>
              </a:custGeom>
              <a:solidFill>
                <a:srgbClr val="000000">
                  <a:alpha val="5882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66" name="Freeform 660"/>
              <p:cNvSpPr>
                <a:spLocks/>
              </p:cNvSpPr>
              <p:nvPr/>
            </p:nvSpPr>
            <p:spPr bwMode="auto">
              <a:xfrm>
                <a:off x="611" y="-5715"/>
                <a:ext cx="1902" cy="1870"/>
              </a:xfrm>
              <a:custGeom>
                <a:avLst/>
                <a:gdLst>
                  <a:gd name="T0" fmla="*/ 162 w 239"/>
                  <a:gd name="T1" fmla="*/ 155 h 235"/>
                  <a:gd name="T2" fmla="*/ 239 w 239"/>
                  <a:gd name="T3" fmla="*/ 135 h 235"/>
                  <a:gd name="T4" fmla="*/ 183 w 239"/>
                  <a:gd name="T5" fmla="*/ 138 h 235"/>
                  <a:gd name="T6" fmla="*/ 212 w 239"/>
                  <a:gd name="T7" fmla="*/ 126 h 235"/>
                  <a:gd name="T8" fmla="*/ 183 w 239"/>
                  <a:gd name="T9" fmla="*/ 131 h 235"/>
                  <a:gd name="T10" fmla="*/ 163 w 239"/>
                  <a:gd name="T11" fmla="*/ 141 h 235"/>
                  <a:gd name="T12" fmla="*/ 156 w 239"/>
                  <a:gd name="T13" fmla="*/ 124 h 235"/>
                  <a:gd name="T14" fmla="*/ 170 w 239"/>
                  <a:gd name="T15" fmla="*/ 19 h 235"/>
                  <a:gd name="T16" fmla="*/ 148 w 239"/>
                  <a:gd name="T17" fmla="*/ 86 h 235"/>
                  <a:gd name="T18" fmla="*/ 157 w 239"/>
                  <a:gd name="T19" fmla="*/ 0 h 235"/>
                  <a:gd name="T20" fmla="*/ 141 w 239"/>
                  <a:gd name="T21" fmla="*/ 74 h 235"/>
                  <a:gd name="T22" fmla="*/ 135 w 239"/>
                  <a:gd name="T23" fmla="*/ 34 h 235"/>
                  <a:gd name="T24" fmla="*/ 131 w 239"/>
                  <a:gd name="T25" fmla="*/ 71 h 235"/>
                  <a:gd name="T26" fmla="*/ 124 w 239"/>
                  <a:gd name="T27" fmla="*/ 20 h 235"/>
                  <a:gd name="T28" fmla="*/ 147 w 239"/>
                  <a:gd name="T29" fmla="*/ 119 h 235"/>
                  <a:gd name="T30" fmla="*/ 97 w 239"/>
                  <a:gd name="T31" fmla="*/ 45 h 235"/>
                  <a:gd name="T32" fmla="*/ 113 w 239"/>
                  <a:gd name="T33" fmla="*/ 91 h 235"/>
                  <a:gd name="T34" fmla="*/ 74 w 239"/>
                  <a:gd name="T35" fmla="*/ 16 h 235"/>
                  <a:gd name="T36" fmla="*/ 101 w 239"/>
                  <a:gd name="T37" fmla="*/ 85 h 235"/>
                  <a:gd name="T38" fmla="*/ 61 w 239"/>
                  <a:gd name="T39" fmla="*/ 48 h 235"/>
                  <a:gd name="T40" fmla="*/ 138 w 239"/>
                  <a:gd name="T41" fmla="*/ 136 h 235"/>
                  <a:gd name="T42" fmla="*/ 109 w 239"/>
                  <a:gd name="T43" fmla="*/ 128 h 235"/>
                  <a:gd name="T44" fmla="*/ 36 w 239"/>
                  <a:gd name="T45" fmla="*/ 99 h 235"/>
                  <a:gd name="T46" fmla="*/ 80 w 239"/>
                  <a:gd name="T47" fmla="*/ 123 h 235"/>
                  <a:gd name="T48" fmla="*/ 6 w 239"/>
                  <a:gd name="T49" fmla="*/ 111 h 235"/>
                  <a:gd name="T50" fmla="*/ 72 w 239"/>
                  <a:gd name="T51" fmla="*/ 127 h 235"/>
                  <a:gd name="T52" fmla="*/ 0 w 239"/>
                  <a:gd name="T53" fmla="*/ 148 h 235"/>
                  <a:gd name="T54" fmla="*/ 79 w 239"/>
                  <a:gd name="T55" fmla="*/ 135 h 235"/>
                  <a:gd name="T56" fmla="*/ 44 w 239"/>
                  <a:gd name="T57" fmla="*/ 160 h 235"/>
                  <a:gd name="T58" fmla="*/ 92 w 239"/>
                  <a:gd name="T59" fmla="*/ 140 h 235"/>
                  <a:gd name="T60" fmla="*/ 141 w 239"/>
                  <a:gd name="T61" fmla="*/ 143 h 235"/>
                  <a:gd name="T62" fmla="*/ 142 w 239"/>
                  <a:gd name="T63" fmla="*/ 149 h 235"/>
                  <a:gd name="T64" fmla="*/ 66 w 239"/>
                  <a:gd name="T65" fmla="*/ 178 h 235"/>
                  <a:gd name="T66" fmla="*/ 124 w 239"/>
                  <a:gd name="T67" fmla="*/ 160 h 235"/>
                  <a:gd name="T68" fmla="*/ 37 w 239"/>
                  <a:gd name="T69" fmla="*/ 204 h 235"/>
                  <a:gd name="T70" fmla="*/ 125 w 239"/>
                  <a:gd name="T71" fmla="*/ 167 h 235"/>
                  <a:gd name="T72" fmla="*/ 37 w 239"/>
                  <a:gd name="T73" fmla="*/ 235 h 235"/>
                  <a:gd name="T74" fmla="*/ 92 w 239"/>
                  <a:gd name="T75" fmla="*/ 194 h 235"/>
                  <a:gd name="T76" fmla="*/ 66 w 239"/>
                  <a:gd name="T77" fmla="*/ 223 h 235"/>
                  <a:gd name="T78" fmla="*/ 146 w 239"/>
                  <a:gd name="T79" fmla="*/ 157 h 235"/>
                  <a:gd name="T80" fmla="*/ 162 w 239"/>
                  <a:gd name="T81" fmla="*/ 155 h 2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39"/>
                  <a:gd name="T124" fmla="*/ 0 h 235"/>
                  <a:gd name="T125" fmla="*/ 239 w 239"/>
                  <a:gd name="T126" fmla="*/ 235 h 2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39" h="235">
                    <a:moveTo>
                      <a:pt x="162" y="155"/>
                    </a:moveTo>
                    <a:cubicBezTo>
                      <a:pt x="162" y="155"/>
                      <a:pt x="210" y="127"/>
                      <a:pt x="239" y="135"/>
                    </a:cubicBezTo>
                    <a:cubicBezTo>
                      <a:pt x="239" y="135"/>
                      <a:pt x="204" y="125"/>
                      <a:pt x="183" y="138"/>
                    </a:cubicBezTo>
                    <a:cubicBezTo>
                      <a:pt x="183" y="138"/>
                      <a:pt x="201" y="125"/>
                      <a:pt x="212" y="126"/>
                    </a:cubicBezTo>
                    <a:cubicBezTo>
                      <a:pt x="212" y="126"/>
                      <a:pt x="191" y="125"/>
                      <a:pt x="183" y="131"/>
                    </a:cubicBezTo>
                    <a:cubicBezTo>
                      <a:pt x="163" y="141"/>
                      <a:pt x="163" y="141"/>
                      <a:pt x="163" y="141"/>
                    </a:cubicBezTo>
                    <a:cubicBezTo>
                      <a:pt x="156" y="124"/>
                      <a:pt x="156" y="124"/>
                      <a:pt x="156" y="124"/>
                    </a:cubicBezTo>
                    <a:cubicBezTo>
                      <a:pt x="156" y="124"/>
                      <a:pt x="144" y="52"/>
                      <a:pt x="170" y="19"/>
                    </a:cubicBezTo>
                    <a:cubicBezTo>
                      <a:pt x="170" y="19"/>
                      <a:pt x="154" y="31"/>
                      <a:pt x="148" y="86"/>
                    </a:cubicBezTo>
                    <a:cubicBezTo>
                      <a:pt x="148" y="86"/>
                      <a:pt x="140" y="20"/>
                      <a:pt x="157" y="0"/>
                    </a:cubicBezTo>
                    <a:cubicBezTo>
                      <a:pt x="157" y="0"/>
                      <a:pt x="138" y="25"/>
                      <a:pt x="141" y="7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1" y="71"/>
                      <a:pt x="131" y="71"/>
                      <a:pt x="131" y="71"/>
                    </a:cubicBezTo>
                    <a:cubicBezTo>
                      <a:pt x="131" y="71"/>
                      <a:pt x="116" y="47"/>
                      <a:pt x="124" y="20"/>
                    </a:cubicBezTo>
                    <a:cubicBezTo>
                      <a:pt x="124" y="20"/>
                      <a:pt x="104" y="42"/>
                      <a:pt x="147" y="119"/>
                    </a:cubicBezTo>
                    <a:cubicBezTo>
                      <a:pt x="147" y="119"/>
                      <a:pt x="100" y="76"/>
                      <a:pt x="97" y="45"/>
                    </a:cubicBezTo>
                    <a:cubicBezTo>
                      <a:pt x="97" y="45"/>
                      <a:pt x="97" y="67"/>
                      <a:pt x="113" y="91"/>
                    </a:cubicBezTo>
                    <a:cubicBezTo>
                      <a:pt x="113" y="91"/>
                      <a:pt x="71" y="35"/>
                      <a:pt x="74" y="16"/>
                    </a:cubicBezTo>
                    <a:cubicBezTo>
                      <a:pt x="74" y="16"/>
                      <a:pt x="74" y="50"/>
                      <a:pt x="101" y="85"/>
                    </a:cubicBezTo>
                    <a:cubicBezTo>
                      <a:pt x="101" y="85"/>
                      <a:pt x="68" y="65"/>
                      <a:pt x="61" y="48"/>
                    </a:cubicBezTo>
                    <a:cubicBezTo>
                      <a:pt x="61" y="48"/>
                      <a:pt x="105" y="116"/>
                      <a:pt x="138" y="136"/>
                    </a:cubicBezTo>
                    <a:cubicBezTo>
                      <a:pt x="109" y="128"/>
                      <a:pt x="109" y="128"/>
                      <a:pt x="109" y="128"/>
                    </a:cubicBezTo>
                    <a:cubicBezTo>
                      <a:pt x="109" y="128"/>
                      <a:pt x="52" y="101"/>
                      <a:pt x="36" y="99"/>
                    </a:cubicBezTo>
                    <a:cubicBezTo>
                      <a:pt x="36" y="99"/>
                      <a:pt x="74" y="115"/>
                      <a:pt x="80" y="123"/>
                    </a:cubicBezTo>
                    <a:cubicBezTo>
                      <a:pt x="80" y="123"/>
                      <a:pt x="38" y="104"/>
                      <a:pt x="6" y="111"/>
                    </a:cubicBezTo>
                    <a:cubicBezTo>
                      <a:pt x="6" y="111"/>
                      <a:pt x="44" y="106"/>
                      <a:pt x="72" y="127"/>
                    </a:cubicBezTo>
                    <a:cubicBezTo>
                      <a:pt x="72" y="127"/>
                      <a:pt x="24" y="130"/>
                      <a:pt x="0" y="148"/>
                    </a:cubicBezTo>
                    <a:cubicBezTo>
                      <a:pt x="0" y="148"/>
                      <a:pt x="53" y="127"/>
                      <a:pt x="79" y="135"/>
                    </a:cubicBezTo>
                    <a:cubicBezTo>
                      <a:pt x="79" y="135"/>
                      <a:pt x="53" y="145"/>
                      <a:pt x="44" y="160"/>
                    </a:cubicBezTo>
                    <a:cubicBezTo>
                      <a:pt x="44" y="160"/>
                      <a:pt x="59" y="139"/>
                      <a:pt x="92" y="140"/>
                    </a:cubicBezTo>
                    <a:cubicBezTo>
                      <a:pt x="141" y="143"/>
                      <a:pt x="141" y="143"/>
                      <a:pt x="141" y="143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2" y="149"/>
                      <a:pt x="70" y="174"/>
                      <a:pt x="66" y="178"/>
                    </a:cubicBezTo>
                    <a:cubicBezTo>
                      <a:pt x="124" y="160"/>
                      <a:pt x="124" y="160"/>
                      <a:pt x="124" y="160"/>
                    </a:cubicBezTo>
                    <a:cubicBezTo>
                      <a:pt x="124" y="160"/>
                      <a:pt x="52" y="189"/>
                      <a:pt x="37" y="204"/>
                    </a:cubicBezTo>
                    <a:cubicBezTo>
                      <a:pt x="37" y="204"/>
                      <a:pt x="110" y="165"/>
                      <a:pt x="125" y="167"/>
                    </a:cubicBezTo>
                    <a:cubicBezTo>
                      <a:pt x="125" y="167"/>
                      <a:pt x="47" y="211"/>
                      <a:pt x="37" y="235"/>
                    </a:cubicBezTo>
                    <a:cubicBezTo>
                      <a:pt x="37" y="235"/>
                      <a:pt x="80" y="195"/>
                      <a:pt x="92" y="194"/>
                    </a:cubicBezTo>
                    <a:cubicBezTo>
                      <a:pt x="66" y="223"/>
                      <a:pt x="66" y="223"/>
                      <a:pt x="66" y="223"/>
                    </a:cubicBezTo>
                    <a:cubicBezTo>
                      <a:pt x="146" y="157"/>
                      <a:pt x="146" y="157"/>
                      <a:pt x="146" y="157"/>
                    </a:cubicBezTo>
                    <a:lnTo>
                      <a:pt x="162" y="155"/>
                    </a:lnTo>
                    <a:close/>
                  </a:path>
                </a:pathLst>
              </a:custGeom>
              <a:solidFill>
                <a:srgbClr val="000000">
                  <a:alpha val="5882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67" name="Freeform 661"/>
              <p:cNvSpPr>
                <a:spLocks/>
              </p:cNvSpPr>
              <p:nvPr/>
            </p:nvSpPr>
            <p:spPr bwMode="auto">
              <a:xfrm>
                <a:off x="405" y="-5914"/>
                <a:ext cx="2322" cy="2275"/>
              </a:xfrm>
              <a:custGeom>
                <a:avLst/>
                <a:gdLst>
                  <a:gd name="T0" fmla="*/ 190 w 292"/>
                  <a:gd name="T1" fmla="*/ 173 h 286"/>
                  <a:gd name="T2" fmla="*/ 178 w 292"/>
                  <a:gd name="T3" fmla="*/ 190 h 286"/>
                  <a:gd name="T4" fmla="*/ 148 w 292"/>
                  <a:gd name="T5" fmla="*/ 279 h 286"/>
                  <a:gd name="T6" fmla="*/ 175 w 292"/>
                  <a:gd name="T7" fmla="*/ 181 h 286"/>
                  <a:gd name="T8" fmla="*/ 93 w 292"/>
                  <a:gd name="T9" fmla="*/ 227 h 286"/>
                  <a:gd name="T10" fmla="*/ 41 w 292"/>
                  <a:gd name="T11" fmla="*/ 286 h 286"/>
                  <a:gd name="T12" fmla="*/ 94 w 292"/>
                  <a:gd name="T13" fmla="*/ 220 h 286"/>
                  <a:gd name="T14" fmla="*/ 168 w 292"/>
                  <a:gd name="T15" fmla="*/ 174 h 286"/>
                  <a:gd name="T16" fmla="*/ 0 w 292"/>
                  <a:gd name="T17" fmla="*/ 170 h 286"/>
                  <a:gd name="T18" fmla="*/ 165 w 292"/>
                  <a:gd name="T19" fmla="*/ 162 h 286"/>
                  <a:gd name="T20" fmla="*/ 78 w 292"/>
                  <a:gd name="T21" fmla="*/ 19 h 286"/>
                  <a:gd name="T22" fmla="*/ 177 w 292"/>
                  <a:gd name="T23" fmla="*/ 153 h 286"/>
                  <a:gd name="T24" fmla="*/ 182 w 292"/>
                  <a:gd name="T25" fmla="*/ 0 h 286"/>
                  <a:gd name="T26" fmla="*/ 190 w 292"/>
                  <a:gd name="T27" fmla="*/ 163 h 286"/>
                  <a:gd name="T28" fmla="*/ 292 w 292"/>
                  <a:gd name="T29" fmla="*/ 147 h 286"/>
                  <a:gd name="T30" fmla="*/ 190 w 292"/>
                  <a:gd name="T31" fmla="*/ 173 h 28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92"/>
                  <a:gd name="T49" fmla="*/ 0 h 286"/>
                  <a:gd name="T50" fmla="*/ 292 w 292"/>
                  <a:gd name="T51" fmla="*/ 286 h 28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92" h="286">
                    <a:moveTo>
                      <a:pt x="190" y="173"/>
                    </a:moveTo>
                    <a:cubicBezTo>
                      <a:pt x="178" y="190"/>
                      <a:pt x="178" y="190"/>
                      <a:pt x="178" y="190"/>
                    </a:cubicBezTo>
                    <a:cubicBezTo>
                      <a:pt x="178" y="190"/>
                      <a:pt x="127" y="233"/>
                      <a:pt x="148" y="279"/>
                    </a:cubicBezTo>
                    <a:cubicBezTo>
                      <a:pt x="148" y="279"/>
                      <a:pt x="117" y="230"/>
                      <a:pt x="175" y="181"/>
                    </a:cubicBezTo>
                    <a:cubicBezTo>
                      <a:pt x="175" y="181"/>
                      <a:pt x="97" y="224"/>
                      <a:pt x="93" y="227"/>
                    </a:cubicBezTo>
                    <a:cubicBezTo>
                      <a:pt x="89" y="230"/>
                      <a:pt x="42" y="252"/>
                      <a:pt x="41" y="286"/>
                    </a:cubicBezTo>
                    <a:cubicBezTo>
                      <a:pt x="41" y="286"/>
                      <a:pt x="32" y="254"/>
                      <a:pt x="94" y="220"/>
                    </a:cubicBezTo>
                    <a:cubicBezTo>
                      <a:pt x="156" y="185"/>
                      <a:pt x="167" y="178"/>
                      <a:pt x="168" y="174"/>
                    </a:cubicBezTo>
                    <a:cubicBezTo>
                      <a:pt x="168" y="174"/>
                      <a:pt x="60" y="127"/>
                      <a:pt x="0" y="170"/>
                    </a:cubicBezTo>
                    <a:cubicBezTo>
                      <a:pt x="0" y="170"/>
                      <a:pt x="47" y="122"/>
                      <a:pt x="165" y="162"/>
                    </a:cubicBezTo>
                    <a:cubicBezTo>
                      <a:pt x="165" y="162"/>
                      <a:pt x="75" y="76"/>
                      <a:pt x="78" y="19"/>
                    </a:cubicBezTo>
                    <a:cubicBezTo>
                      <a:pt x="78" y="19"/>
                      <a:pt x="83" y="87"/>
                      <a:pt x="177" y="153"/>
                    </a:cubicBezTo>
                    <a:cubicBezTo>
                      <a:pt x="177" y="153"/>
                      <a:pt x="125" y="69"/>
                      <a:pt x="182" y="0"/>
                    </a:cubicBezTo>
                    <a:cubicBezTo>
                      <a:pt x="182" y="0"/>
                      <a:pt x="129" y="66"/>
                      <a:pt x="190" y="163"/>
                    </a:cubicBezTo>
                    <a:cubicBezTo>
                      <a:pt x="190" y="163"/>
                      <a:pt x="231" y="96"/>
                      <a:pt x="292" y="147"/>
                    </a:cubicBezTo>
                    <a:cubicBezTo>
                      <a:pt x="292" y="147"/>
                      <a:pt x="235" y="99"/>
                      <a:pt x="190" y="173"/>
                    </a:cubicBezTo>
                    <a:close/>
                  </a:path>
                </a:pathLst>
              </a:custGeom>
              <a:solidFill>
                <a:srgbClr val="000000">
                  <a:alpha val="5882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68" name="Freeform 662"/>
              <p:cNvSpPr>
                <a:spLocks/>
              </p:cNvSpPr>
              <p:nvPr/>
            </p:nvSpPr>
            <p:spPr bwMode="auto">
              <a:xfrm>
                <a:off x="8" y="-4564"/>
                <a:ext cx="651" cy="401"/>
              </a:xfrm>
              <a:custGeom>
                <a:avLst/>
                <a:gdLst>
                  <a:gd name="T0" fmla="*/ 0 w 82"/>
                  <a:gd name="T1" fmla="*/ 47 h 50"/>
                  <a:gd name="T2" fmla="*/ 50 w 82"/>
                  <a:gd name="T3" fmla="*/ 0 h 50"/>
                  <a:gd name="T4" fmla="*/ 29 w 82"/>
                  <a:gd name="T5" fmla="*/ 30 h 50"/>
                  <a:gd name="T6" fmla="*/ 62 w 82"/>
                  <a:gd name="T7" fmla="*/ 13 h 50"/>
                  <a:gd name="T8" fmla="*/ 41 w 82"/>
                  <a:gd name="T9" fmla="*/ 29 h 50"/>
                  <a:gd name="T10" fmla="*/ 60 w 82"/>
                  <a:gd name="T11" fmla="*/ 29 h 50"/>
                  <a:gd name="T12" fmla="*/ 47 w 82"/>
                  <a:gd name="T13" fmla="*/ 35 h 50"/>
                  <a:gd name="T14" fmla="*/ 82 w 82"/>
                  <a:gd name="T15" fmla="*/ 50 h 50"/>
                  <a:gd name="T16" fmla="*/ 29 w 82"/>
                  <a:gd name="T17" fmla="*/ 43 h 50"/>
                  <a:gd name="T18" fmla="*/ 0 w 82"/>
                  <a:gd name="T19" fmla="*/ 47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2"/>
                  <a:gd name="T31" fmla="*/ 0 h 50"/>
                  <a:gd name="T32" fmla="*/ 82 w 82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2" h="50">
                    <a:moveTo>
                      <a:pt x="0" y="47"/>
                    </a:moveTo>
                    <a:cubicBezTo>
                      <a:pt x="0" y="47"/>
                      <a:pt x="33" y="11"/>
                      <a:pt x="50" y="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54" y="12"/>
                      <a:pt x="62" y="13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55" y="48"/>
                      <a:pt x="82" y="50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43"/>
                      <a:pt x="3" y="42"/>
                      <a:pt x="0" y="47"/>
                    </a:cubicBezTo>
                    <a:close/>
                  </a:path>
                </a:pathLst>
              </a:custGeom>
              <a:solidFill>
                <a:srgbClr val="000000">
                  <a:alpha val="5882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1769" name="Group 663"/>
              <p:cNvGrpSpPr>
                <a:grpSpLocks/>
              </p:cNvGrpSpPr>
              <p:nvPr/>
            </p:nvGrpSpPr>
            <p:grpSpPr bwMode="auto">
              <a:xfrm>
                <a:off x="580" y="-6168"/>
                <a:ext cx="1353" cy="1548"/>
                <a:chOff x="580" y="-6168"/>
                <a:chExt cx="1353" cy="1548"/>
              </a:xfrm>
            </p:grpSpPr>
            <p:sp>
              <p:nvSpPr>
                <p:cNvPr id="1783" name="Freeform 664"/>
                <p:cNvSpPr>
                  <a:spLocks/>
                </p:cNvSpPr>
                <p:nvPr/>
              </p:nvSpPr>
              <p:spPr bwMode="auto">
                <a:xfrm>
                  <a:off x="580" y="-6168"/>
                  <a:ext cx="1353" cy="1548"/>
                </a:xfrm>
                <a:custGeom>
                  <a:avLst/>
                  <a:gdLst>
                    <a:gd name="T0" fmla="*/ 70 w 170"/>
                    <a:gd name="T1" fmla="*/ 0 h 195"/>
                    <a:gd name="T2" fmla="*/ 94 w 170"/>
                    <a:gd name="T3" fmla="*/ 38 h 195"/>
                    <a:gd name="T4" fmla="*/ 154 w 170"/>
                    <a:gd name="T5" fmla="*/ 182 h 195"/>
                    <a:gd name="T6" fmla="*/ 170 w 170"/>
                    <a:gd name="T7" fmla="*/ 195 h 195"/>
                    <a:gd name="T8" fmla="*/ 37 w 170"/>
                    <a:gd name="T9" fmla="*/ 101 h 195"/>
                    <a:gd name="T10" fmla="*/ 51 w 170"/>
                    <a:gd name="T11" fmla="*/ 15 h 195"/>
                    <a:gd name="T12" fmla="*/ 70 w 170"/>
                    <a:gd name="T13" fmla="*/ 0 h 19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0"/>
                    <a:gd name="T22" fmla="*/ 0 h 195"/>
                    <a:gd name="T23" fmla="*/ 170 w 170"/>
                    <a:gd name="T24" fmla="*/ 195 h 19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0" h="195">
                      <a:moveTo>
                        <a:pt x="70" y="0"/>
                      </a:moveTo>
                      <a:cubicBezTo>
                        <a:pt x="70" y="0"/>
                        <a:pt x="81" y="21"/>
                        <a:pt x="94" y="38"/>
                      </a:cubicBezTo>
                      <a:cubicBezTo>
                        <a:pt x="107" y="54"/>
                        <a:pt x="154" y="144"/>
                        <a:pt x="154" y="182"/>
                      </a:cubicBezTo>
                      <a:cubicBezTo>
                        <a:pt x="170" y="195"/>
                        <a:pt x="170" y="195"/>
                        <a:pt x="170" y="195"/>
                      </a:cubicBezTo>
                      <a:cubicBezTo>
                        <a:pt x="170" y="195"/>
                        <a:pt x="73" y="166"/>
                        <a:pt x="37" y="101"/>
                      </a:cubicBezTo>
                      <a:cubicBezTo>
                        <a:pt x="0" y="36"/>
                        <a:pt x="39" y="13"/>
                        <a:pt x="51" y="15"/>
                      </a:cubicBezTo>
                      <a:cubicBezTo>
                        <a:pt x="63" y="16"/>
                        <a:pt x="70" y="0"/>
                        <a:pt x="7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5882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84" name="Freeform 665"/>
                <p:cNvSpPr>
                  <a:spLocks/>
                </p:cNvSpPr>
                <p:nvPr/>
              </p:nvSpPr>
              <p:spPr bwMode="auto">
                <a:xfrm>
                  <a:off x="881" y="-6152"/>
                  <a:ext cx="246" cy="246"/>
                </a:xfrm>
                <a:custGeom>
                  <a:avLst/>
                  <a:gdLst>
                    <a:gd name="T0" fmla="*/ 31 w 31"/>
                    <a:gd name="T1" fmla="*/ 0 h 31"/>
                    <a:gd name="T2" fmla="*/ 17 w 31"/>
                    <a:gd name="T3" fmla="*/ 31 h 31"/>
                    <a:gd name="T4" fmla="*/ 0 w 31"/>
                    <a:gd name="T5" fmla="*/ 17 h 31"/>
                    <a:gd name="T6" fmla="*/ 19 w 31"/>
                    <a:gd name="T7" fmla="*/ 12 h 31"/>
                    <a:gd name="T8" fmla="*/ 31 w 31"/>
                    <a:gd name="T9" fmla="*/ 0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31"/>
                    <a:gd name="T17" fmla="*/ 31 w 31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31">
                      <a:moveTo>
                        <a:pt x="31" y="0"/>
                      </a:moveTo>
                      <a:cubicBezTo>
                        <a:pt x="31" y="0"/>
                        <a:pt x="29" y="22"/>
                        <a:pt x="17" y="31"/>
                      </a:cubicBezTo>
                      <a:cubicBezTo>
                        <a:pt x="17" y="31"/>
                        <a:pt x="29" y="3"/>
                        <a:pt x="0" y="17"/>
                      </a:cubicBezTo>
                      <a:cubicBezTo>
                        <a:pt x="0" y="17"/>
                        <a:pt x="10" y="13"/>
                        <a:pt x="19" y="12"/>
                      </a:cubicBezTo>
                      <a:cubicBezTo>
                        <a:pt x="29" y="11"/>
                        <a:pt x="31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000000">
                    <a:alpha val="5882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70" name="Group 666"/>
              <p:cNvGrpSpPr>
                <a:grpSpLocks/>
              </p:cNvGrpSpPr>
              <p:nvPr/>
            </p:nvGrpSpPr>
            <p:grpSpPr bwMode="auto">
              <a:xfrm>
                <a:off x="524" y="-4540"/>
                <a:ext cx="1393" cy="1568"/>
                <a:chOff x="524" y="-4540"/>
                <a:chExt cx="1393" cy="1568"/>
              </a:xfrm>
            </p:grpSpPr>
            <p:sp>
              <p:nvSpPr>
                <p:cNvPr id="1781" name="Freeform 667"/>
                <p:cNvSpPr>
                  <a:spLocks/>
                </p:cNvSpPr>
                <p:nvPr/>
              </p:nvSpPr>
              <p:spPr bwMode="auto">
                <a:xfrm>
                  <a:off x="524" y="-4540"/>
                  <a:ext cx="1393" cy="1568"/>
                </a:xfrm>
                <a:custGeom>
                  <a:avLst/>
                  <a:gdLst>
                    <a:gd name="T0" fmla="*/ 150 w 175"/>
                    <a:gd name="T1" fmla="*/ 0 h 197"/>
                    <a:gd name="T2" fmla="*/ 78 w 175"/>
                    <a:gd name="T3" fmla="*/ 24 h 197"/>
                    <a:gd name="T4" fmla="*/ 20 w 175"/>
                    <a:gd name="T5" fmla="*/ 69 h 197"/>
                    <a:gd name="T6" fmla="*/ 54 w 175"/>
                    <a:gd name="T7" fmla="*/ 197 h 197"/>
                    <a:gd name="T8" fmla="*/ 52 w 175"/>
                    <a:gd name="T9" fmla="*/ 183 h 197"/>
                    <a:gd name="T10" fmla="*/ 45 w 175"/>
                    <a:gd name="T11" fmla="*/ 125 h 197"/>
                    <a:gd name="T12" fmla="*/ 97 w 175"/>
                    <a:gd name="T13" fmla="*/ 80 h 197"/>
                    <a:gd name="T14" fmla="*/ 150 w 175"/>
                    <a:gd name="T15" fmla="*/ 0 h 19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75"/>
                    <a:gd name="T25" fmla="*/ 0 h 197"/>
                    <a:gd name="T26" fmla="*/ 175 w 175"/>
                    <a:gd name="T27" fmla="*/ 197 h 19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75" h="197">
                      <a:moveTo>
                        <a:pt x="150" y="0"/>
                      </a:moveTo>
                      <a:cubicBezTo>
                        <a:pt x="78" y="24"/>
                        <a:pt x="78" y="24"/>
                        <a:pt x="78" y="24"/>
                      </a:cubicBezTo>
                      <a:cubicBezTo>
                        <a:pt x="78" y="24"/>
                        <a:pt x="33" y="43"/>
                        <a:pt x="20" y="69"/>
                      </a:cubicBezTo>
                      <a:cubicBezTo>
                        <a:pt x="7" y="95"/>
                        <a:pt x="0" y="190"/>
                        <a:pt x="54" y="197"/>
                      </a:cubicBezTo>
                      <a:cubicBezTo>
                        <a:pt x="54" y="197"/>
                        <a:pt x="59" y="192"/>
                        <a:pt x="52" y="183"/>
                      </a:cubicBezTo>
                      <a:cubicBezTo>
                        <a:pt x="45" y="174"/>
                        <a:pt x="35" y="144"/>
                        <a:pt x="45" y="125"/>
                      </a:cubicBezTo>
                      <a:cubicBezTo>
                        <a:pt x="56" y="106"/>
                        <a:pt x="85" y="104"/>
                        <a:pt x="97" y="80"/>
                      </a:cubicBezTo>
                      <a:cubicBezTo>
                        <a:pt x="109" y="56"/>
                        <a:pt x="175" y="3"/>
                        <a:pt x="15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5882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82" name="Freeform 668"/>
                <p:cNvSpPr>
                  <a:spLocks/>
                </p:cNvSpPr>
                <p:nvPr/>
              </p:nvSpPr>
              <p:spPr bwMode="auto">
                <a:xfrm>
                  <a:off x="675" y="-3520"/>
                  <a:ext cx="317" cy="548"/>
                </a:xfrm>
                <a:custGeom>
                  <a:avLst/>
                  <a:gdLst>
                    <a:gd name="T0" fmla="*/ 6 w 40"/>
                    <a:gd name="T1" fmla="*/ 0 h 69"/>
                    <a:gd name="T2" fmla="*/ 35 w 40"/>
                    <a:gd name="T3" fmla="*/ 69 h 69"/>
                    <a:gd name="T4" fmla="*/ 35 w 40"/>
                    <a:gd name="T5" fmla="*/ 57 h 69"/>
                    <a:gd name="T6" fmla="*/ 22 w 40"/>
                    <a:gd name="T7" fmla="*/ 17 h 69"/>
                    <a:gd name="T8" fmla="*/ 27 w 40"/>
                    <a:gd name="T9" fmla="*/ 51 h 69"/>
                    <a:gd name="T10" fmla="*/ 6 w 40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0"/>
                    <a:gd name="T19" fmla="*/ 0 h 69"/>
                    <a:gd name="T20" fmla="*/ 40 w 40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0" h="69">
                      <a:moveTo>
                        <a:pt x="6" y="0"/>
                      </a:moveTo>
                      <a:cubicBezTo>
                        <a:pt x="6" y="0"/>
                        <a:pt x="0" y="41"/>
                        <a:pt x="35" y="69"/>
                      </a:cubicBezTo>
                      <a:cubicBezTo>
                        <a:pt x="35" y="69"/>
                        <a:pt x="40" y="65"/>
                        <a:pt x="35" y="57"/>
                      </a:cubicBezTo>
                      <a:cubicBezTo>
                        <a:pt x="30" y="50"/>
                        <a:pt x="22" y="37"/>
                        <a:pt x="22" y="17"/>
                      </a:cubicBezTo>
                      <a:cubicBezTo>
                        <a:pt x="22" y="17"/>
                        <a:pt x="18" y="33"/>
                        <a:pt x="27" y="51"/>
                      </a:cubicBezTo>
                      <a:cubicBezTo>
                        <a:pt x="27" y="51"/>
                        <a:pt x="7" y="36"/>
                        <a:pt x="6" y="0"/>
                      </a:cubicBezTo>
                      <a:close/>
                    </a:path>
                  </a:pathLst>
                </a:custGeom>
                <a:solidFill>
                  <a:srgbClr val="000000">
                    <a:alpha val="5882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71" name="Group 669"/>
              <p:cNvGrpSpPr>
                <a:grpSpLocks/>
              </p:cNvGrpSpPr>
              <p:nvPr/>
            </p:nvGrpSpPr>
            <p:grpSpPr bwMode="auto">
              <a:xfrm>
                <a:off x="1080" y="-4516"/>
                <a:ext cx="925" cy="1528"/>
                <a:chOff x="1080" y="-4516"/>
                <a:chExt cx="925" cy="1528"/>
              </a:xfrm>
            </p:grpSpPr>
            <p:sp>
              <p:nvSpPr>
                <p:cNvPr id="1779" name="Freeform 670"/>
                <p:cNvSpPr>
                  <a:spLocks/>
                </p:cNvSpPr>
                <p:nvPr/>
              </p:nvSpPr>
              <p:spPr bwMode="auto">
                <a:xfrm>
                  <a:off x="1080" y="-4516"/>
                  <a:ext cx="925" cy="1528"/>
                </a:xfrm>
                <a:custGeom>
                  <a:avLst/>
                  <a:gdLst>
                    <a:gd name="T0" fmla="*/ 92 w 116"/>
                    <a:gd name="T1" fmla="*/ 6 h 192"/>
                    <a:gd name="T2" fmla="*/ 107 w 116"/>
                    <a:gd name="T3" fmla="*/ 38 h 192"/>
                    <a:gd name="T4" fmla="*/ 94 w 116"/>
                    <a:gd name="T5" fmla="*/ 112 h 192"/>
                    <a:gd name="T6" fmla="*/ 102 w 116"/>
                    <a:gd name="T7" fmla="*/ 181 h 192"/>
                    <a:gd name="T8" fmla="*/ 78 w 116"/>
                    <a:gd name="T9" fmla="*/ 166 h 192"/>
                    <a:gd name="T10" fmla="*/ 47 w 116"/>
                    <a:gd name="T11" fmla="*/ 134 h 192"/>
                    <a:gd name="T12" fmla="*/ 51 w 116"/>
                    <a:gd name="T13" fmla="*/ 31 h 192"/>
                    <a:gd name="T14" fmla="*/ 92 w 116"/>
                    <a:gd name="T15" fmla="*/ 6 h 1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16"/>
                    <a:gd name="T25" fmla="*/ 0 h 192"/>
                    <a:gd name="T26" fmla="*/ 116 w 116"/>
                    <a:gd name="T27" fmla="*/ 192 h 19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16" h="192">
                      <a:moveTo>
                        <a:pt x="92" y="6"/>
                      </a:moveTo>
                      <a:cubicBezTo>
                        <a:pt x="92" y="6"/>
                        <a:pt x="110" y="18"/>
                        <a:pt x="107" y="38"/>
                      </a:cubicBezTo>
                      <a:cubicBezTo>
                        <a:pt x="105" y="58"/>
                        <a:pt x="92" y="102"/>
                        <a:pt x="94" y="112"/>
                      </a:cubicBezTo>
                      <a:cubicBezTo>
                        <a:pt x="97" y="122"/>
                        <a:pt x="116" y="169"/>
                        <a:pt x="102" y="181"/>
                      </a:cubicBezTo>
                      <a:cubicBezTo>
                        <a:pt x="87" y="192"/>
                        <a:pt x="78" y="166"/>
                        <a:pt x="78" y="166"/>
                      </a:cubicBezTo>
                      <a:cubicBezTo>
                        <a:pt x="78" y="166"/>
                        <a:pt x="64" y="144"/>
                        <a:pt x="47" y="134"/>
                      </a:cubicBezTo>
                      <a:cubicBezTo>
                        <a:pt x="29" y="123"/>
                        <a:pt x="0" y="71"/>
                        <a:pt x="51" y="31"/>
                      </a:cubicBezTo>
                      <a:cubicBezTo>
                        <a:pt x="51" y="31"/>
                        <a:pt x="87" y="0"/>
                        <a:pt x="92" y="6"/>
                      </a:cubicBezTo>
                      <a:close/>
                    </a:path>
                  </a:pathLst>
                </a:custGeom>
                <a:solidFill>
                  <a:srgbClr val="000000">
                    <a:alpha val="5882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80" name="Freeform 671"/>
                <p:cNvSpPr>
                  <a:spLocks/>
                </p:cNvSpPr>
                <p:nvPr/>
              </p:nvSpPr>
              <p:spPr bwMode="auto">
                <a:xfrm>
                  <a:off x="1469" y="-3726"/>
                  <a:ext cx="393" cy="667"/>
                </a:xfrm>
                <a:custGeom>
                  <a:avLst/>
                  <a:gdLst>
                    <a:gd name="T0" fmla="*/ 0 w 49"/>
                    <a:gd name="T1" fmla="*/ 0 h 84"/>
                    <a:gd name="T2" fmla="*/ 20 w 49"/>
                    <a:gd name="T3" fmla="*/ 34 h 84"/>
                    <a:gd name="T4" fmla="*/ 47 w 49"/>
                    <a:gd name="T5" fmla="*/ 84 h 84"/>
                    <a:gd name="T6" fmla="*/ 41 w 49"/>
                    <a:gd name="T7" fmla="*/ 83 h 84"/>
                    <a:gd name="T8" fmla="*/ 21 w 49"/>
                    <a:gd name="T9" fmla="*/ 41 h 84"/>
                    <a:gd name="T10" fmla="*/ 0 w 49"/>
                    <a:gd name="T11" fmla="*/ 0 h 8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9"/>
                    <a:gd name="T19" fmla="*/ 0 h 84"/>
                    <a:gd name="T20" fmla="*/ 49 w 49"/>
                    <a:gd name="T21" fmla="*/ 84 h 8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9" h="84">
                      <a:moveTo>
                        <a:pt x="0" y="0"/>
                      </a:moveTo>
                      <a:cubicBezTo>
                        <a:pt x="0" y="0"/>
                        <a:pt x="6" y="22"/>
                        <a:pt x="20" y="34"/>
                      </a:cubicBezTo>
                      <a:cubicBezTo>
                        <a:pt x="34" y="46"/>
                        <a:pt x="49" y="73"/>
                        <a:pt x="47" y="84"/>
                      </a:cubicBezTo>
                      <a:cubicBezTo>
                        <a:pt x="41" y="83"/>
                        <a:pt x="41" y="83"/>
                        <a:pt x="41" y="83"/>
                      </a:cubicBezTo>
                      <a:cubicBezTo>
                        <a:pt x="41" y="83"/>
                        <a:pt x="39" y="64"/>
                        <a:pt x="21" y="41"/>
                      </a:cubicBezTo>
                      <a:cubicBezTo>
                        <a:pt x="4" y="19"/>
                        <a:pt x="2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5882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72" name="Group 672"/>
              <p:cNvGrpSpPr>
                <a:grpSpLocks/>
              </p:cNvGrpSpPr>
              <p:nvPr/>
            </p:nvGrpSpPr>
            <p:grpSpPr bwMode="auto">
              <a:xfrm>
                <a:off x="1854" y="-5120"/>
                <a:ext cx="1445" cy="798"/>
                <a:chOff x="1854" y="-5120"/>
                <a:chExt cx="1445" cy="798"/>
              </a:xfrm>
            </p:grpSpPr>
            <p:sp>
              <p:nvSpPr>
                <p:cNvPr id="1776" name="Freeform 673"/>
                <p:cNvSpPr>
                  <a:spLocks/>
                </p:cNvSpPr>
                <p:nvPr/>
              </p:nvSpPr>
              <p:spPr bwMode="auto">
                <a:xfrm>
                  <a:off x="1854" y="-5120"/>
                  <a:ext cx="1445" cy="798"/>
                </a:xfrm>
                <a:custGeom>
                  <a:avLst/>
                  <a:gdLst>
                    <a:gd name="T0" fmla="*/ 5 w 182"/>
                    <a:gd name="T1" fmla="*/ 76 h 100"/>
                    <a:gd name="T2" fmla="*/ 29 w 182"/>
                    <a:gd name="T3" fmla="*/ 97 h 100"/>
                    <a:gd name="T4" fmla="*/ 127 w 182"/>
                    <a:gd name="T5" fmla="*/ 81 h 100"/>
                    <a:gd name="T6" fmla="*/ 168 w 182"/>
                    <a:gd name="T7" fmla="*/ 69 h 100"/>
                    <a:gd name="T8" fmla="*/ 58 w 182"/>
                    <a:gd name="T9" fmla="*/ 5 h 100"/>
                    <a:gd name="T10" fmla="*/ 5 w 182"/>
                    <a:gd name="T11" fmla="*/ 76 h 1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82"/>
                    <a:gd name="T19" fmla="*/ 0 h 100"/>
                    <a:gd name="T20" fmla="*/ 182 w 182"/>
                    <a:gd name="T21" fmla="*/ 100 h 1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82" h="100">
                      <a:moveTo>
                        <a:pt x="5" y="76"/>
                      </a:moveTo>
                      <a:cubicBezTo>
                        <a:pt x="5" y="76"/>
                        <a:pt x="9" y="100"/>
                        <a:pt x="29" y="97"/>
                      </a:cubicBezTo>
                      <a:cubicBezTo>
                        <a:pt x="48" y="95"/>
                        <a:pt x="87" y="76"/>
                        <a:pt x="127" y="81"/>
                      </a:cubicBezTo>
                      <a:cubicBezTo>
                        <a:pt x="167" y="85"/>
                        <a:pt x="182" y="86"/>
                        <a:pt x="168" y="69"/>
                      </a:cubicBezTo>
                      <a:cubicBezTo>
                        <a:pt x="154" y="51"/>
                        <a:pt x="84" y="0"/>
                        <a:pt x="58" y="5"/>
                      </a:cubicBezTo>
                      <a:cubicBezTo>
                        <a:pt x="33" y="9"/>
                        <a:pt x="0" y="43"/>
                        <a:pt x="5" y="76"/>
                      </a:cubicBezTo>
                      <a:close/>
                    </a:path>
                  </a:pathLst>
                </a:custGeom>
                <a:solidFill>
                  <a:srgbClr val="000000">
                    <a:alpha val="5882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77" name="Freeform 674"/>
                <p:cNvSpPr>
                  <a:spLocks/>
                </p:cNvSpPr>
                <p:nvPr/>
              </p:nvSpPr>
              <p:spPr bwMode="auto">
                <a:xfrm>
                  <a:off x="2656" y="-4683"/>
                  <a:ext cx="572" cy="230"/>
                </a:xfrm>
                <a:custGeom>
                  <a:avLst/>
                  <a:gdLst>
                    <a:gd name="T0" fmla="*/ 22 w 72"/>
                    <a:gd name="T1" fmla="*/ 0 h 29"/>
                    <a:gd name="T2" fmla="*/ 72 w 72"/>
                    <a:gd name="T3" fmla="*/ 23 h 29"/>
                    <a:gd name="T4" fmla="*/ 62 w 72"/>
                    <a:gd name="T5" fmla="*/ 29 h 29"/>
                    <a:gd name="T6" fmla="*/ 26 w 72"/>
                    <a:gd name="T7" fmla="*/ 26 h 29"/>
                    <a:gd name="T8" fmla="*/ 54 w 72"/>
                    <a:gd name="T9" fmla="*/ 23 h 29"/>
                    <a:gd name="T10" fmla="*/ 0 w 72"/>
                    <a:gd name="T11" fmla="*/ 9 h 29"/>
                    <a:gd name="T12" fmla="*/ 52 w 72"/>
                    <a:gd name="T13" fmla="*/ 18 h 29"/>
                    <a:gd name="T14" fmla="*/ 22 w 72"/>
                    <a:gd name="T15" fmla="*/ 0 h 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72"/>
                    <a:gd name="T25" fmla="*/ 0 h 29"/>
                    <a:gd name="T26" fmla="*/ 72 w 72"/>
                    <a:gd name="T27" fmla="*/ 29 h 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72" h="29">
                      <a:moveTo>
                        <a:pt x="22" y="0"/>
                      </a:moveTo>
                      <a:cubicBezTo>
                        <a:pt x="22" y="0"/>
                        <a:pt x="60" y="19"/>
                        <a:pt x="72" y="23"/>
                      </a:cubicBezTo>
                      <a:cubicBezTo>
                        <a:pt x="72" y="23"/>
                        <a:pt x="69" y="29"/>
                        <a:pt x="62" y="29"/>
                      </a:cubicBezTo>
                      <a:cubicBezTo>
                        <a:pt x="54" y="28"/>
                        <a:pt x="26" y="26"/>
                        <a:pt x="26" y="26"/>
                      </a:cubicBezTo>
                      <a:cubicBezTo>
                        <a:pt x="54" y="23"/>
                        <a:pt x="54" y="23"/>
                        <a:pt x="54" y="23"/>
                      </a:cubicBezTo>
                      <a:cubicBezTo>
                        <a:pt x="54" y="23"/>
                        <a:pt x="13" y="14"/>
                        <a:pt x="0" y="9"/>
                      </a:cubicBezTo>
                      <a:cubicBezTo>
                        <a:pt x="0" y="9"/>
                        <a:pt x="48" y="21"/>
                        <a:pt x="52" y="18"/>
                      </a:cubicBez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>
                    <a:alpha val="5882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78" name="Freeform 675"/>
                <p:cNvSpPr>
                  <a:spLocks/>
                </p:cNvSpPr>
                <p:nvPr/>
              </p:nvSpPr>
              <p:spPr bwMode="auto">
                <a:xfrm>
                  <a:off x="2696" y="-4858"/>
                  <a:ext cx="309" cy="207"/>
                </a:xfrm>
                <a:custGeom>
                  <a:avLst/>
                  <a:gdLst>
                    <a:gd name="T0" fmla="*/ 0 w 39"/>
                    <a:gd name="T1" fmla="*/ 0 h 26"/>
                    <a:gd name="T2" fmla="*/ 39 w 39"/>
                    <a:gd name="T3" fmla="*/ 26 h 26"/>
                    <a:gd name="T4" fmla="*/ 0 w 39"/>
                    <a:gd name="T5" fmla="*/ 0 h 26"/>
                    <a:gd name="T6" fmla="*/ 0 60000 65536"/>
                    <a:gd name="T7" fmla="*/ 0 60000 65536"/>
                    <a:gd name="T8" fmla="*/ 0 60000 65536"/>
                    <a:gd name="T9" fmla="*/ 0 w 39"/>
                    <a:gd name="T10" fmla="*/ 0 h 26"/>
                    <a:gd name="T11" fmla="*/ 39 w 39"/>
                    <a:gd name="T12" fmla="*/ 26 h 2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9" h="26">
                      <a:moveTo>
                        <a:pt x="0" y="0"/>
                      </a:moveTo>
                      <a:cubicBezTo>
                        <a:pt x="0" y="0"/>
                        <a:pt x="31" y="25"/>
                        <a:pt x="39" y="2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>
                    <a:alpha val="5882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1773" name="Group 676"/>
              <p:cNvGrpSpPr>
                <a:grpSpLocks/>
              </p:cNvGrpSpPr>
              <p:nvPr/>
            </p:nvGrpSpPr>
            <p:grpSpPr bwMode="auto">
              <a:xfrm>
                <a:off x="1016" y="-6549"/>
                <a:ext cx="1481" cy="1929"/>
                <a:chOff x="1016" y="-6549"/>
                <a:chExt cx="1481" cy="1929"/>
              </a:xfrm>
            </p:grpSpPr>
            <p:sp>
              <p:nvSpPr>
                <p:cNvPr id="1774" name="Freeform 677"/>
                <p:cNvSpPr>
                  <a:spLocks/>
                </p:cNvSpPr>
                <p:nvPr/>
              </p:nvSpPr>
              <p:spPr bwMode="auto">
                <a:xfrm>
                  <a:off x="1016" y="-6533"/>
                  <a:ext cx="1481" cy="1913"/>
                </a:xfrm>
                <a:custGeom>
                  <a:avLst/>
                  <a:gdLst>
                    <a:gd name="T0" fmla="*/ 110 w 186"/>
                    <a:gd name="T1" fmla="*/ 241 h 241"/>
                    <a:gd name="T2" fmla="*/ 116 w 186"/>
                    <a:gd name="T3" fmla="*/ 195 h 241"/>
                    <a:gd name="T4" fmla="*/ 138 w 186"/>
                    <a:gd name="T5" fmla="*/ 105 h 241"/>
                    <a:gd name="T6" fmla="*/ 160 w 186"/>
                    <a:gd name="T7" fmla="*/ 48 h 241"/>
                    <a:gd name="T8" fmla="*/ 171 w 186"/>
                    <a:gd name="T9" fmla="*/ 2 h 241"/>
                    <a:gd name="T10" fmla="*/ 137 w 186"/>
                    <a:gd name="T11" fmla="*/ 22 h 241"/>
                    <a:gd name="T12" fmla="*/ 97 w 186"/>
                    <a:gd name="T13" fmla="*/ 53 h 241"/>
                    <a:gd name="T14" fmla="*/ 110 w 186"/>
                    <a:gd name="T15" fmla="*/ 241 h 24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86"/>
                    <a:gd name="T25" fmla="*/ 0 h 241"/>
                    <a:gd name="T26" fmla="*/ 186 w 186"/>
                    <a:gd name="T27" fmla="*/ 241 h 24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86" h="241">
                      <a:moveTo>
                        <a:pt x="110" y="241"/>
                      </a:moveTo>
                      <a:cubicBezTo>
                        <a:pt x="110" y="241"/>
                        <a:pt x="106" y="218"/>
                        <a:pt x="116" y="195"/>
                      </a:cubicBezTo>
                      <a:cubicBezTo>
                        <a:pt x="125" y="171"/>
                        <a:pt x="136" y="123"/>
                        <a:pt x="138" y="105"/>
                      </a:cubicBezTo>
                      <a:cubicBezTo>
                        <a:pt x="140" y="88"/>
                        <a:pt x="160" y="48"/>
                        <a:pt x="160" y="48"/>
                      </a:cubicBezTo>
                      <a:cubicBezTo>
                        <a:pt x="160" y="48"/>
                        <a:pt x="186" y="3"/>
                        <a:pt x="171" y="2"/>
                      </a:cubicBezTo>
                      <a:cubicBezTo>
                        <a:pt x="155" y="0"/>
                        <a:pt x="137" y="22"/>
                        <a:pt x="137" y="22"/>
                      </a:cubicBezTo>
                      <a:cubicBezTo>
                        <a:pt x="97" y="53"/>
                        <a:pt x="97" y="53"/>
                        <a:pt x="97" y="53"/>
                      </a:cubicBezTo>
                      <a:cubicBezTo>
                        <a:pt x="97" y="53"/>
                        <a:pt x="0" y="123"/>
                        <a:pt x="110" y="241"/>
                      </a:cubicBezTo>
                      <a:close/>
                    </a:path>
                  </a:pathLst>
                </a:custGeom>
                <a:solidFill>
                  <a:srgbClr val="000000">
                    <a:alpha val="5882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775" name="Freeform 678"/>
                <p:cNvSpPr>
                  <a:spLocks/>
                </p:cNvSpPr>
                <p:nvPr/>
              </p:nvSpPr>
              <p:spPr bwMode="auto">
                <a:xfrm>
                  <a:off x="1894" y="-6549"/>
                  <a:ext cx="500" cy="572"/>
                </a:xfrm>
                <a:custGeom>
                  <a:avLst/>
                  <a:gdLst>
                    <a:gd name="T0" fmla="*/ 63 w 63"/>
                    <a:gd name="T1" fmla="*/ 4 h 72"/>
                    <a:gd name="T2" fmla="*/ 26 w 63"/>
                    <a:gd name="T3" fmla="*/ 44 h 72"/>
                    <a:gd name="T4" fmla="*/ 0 w 63"/>
                    <a:gd name="T5" fmla="*/ 72 h 72"/>
                    <a:gd name="T6" fmla="*/ 34 w 63"/>
                    <a:gd name="T7" fmla="*/ 31 h 72"/>
                    <a:gd name="T8" fmla="*/ 47 w 63"/>
                    <a:gd name="T9" fmla="*/ 13 h 72"/>
                    <a:gd name="T10" fmla="*/ 19 w 63"/>
                    <a:gd name="T11" fmla="*/ 40 h 72"/>
                    <a:gd name="T12" fmla="*/ 34 w 63"/>
                    <a:gd name="T13" fmla="*/ 20 h 72"/>
                    <a:gd name="T14" fmla="*/ 63 w 63"/>
                    <a:gd name="T15" fmla="*/ 4 h 7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3"/>
                    <a:gd name="T25" fmla="*/ 0 h 72"/>
                    <a:gd name="T26" fmla="*/ 63 w 63"/>
                    <a:gd name="T27" fmla="*/ 72 h 7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3" h="72">
                      <a:moveTo>
                        <a:pt x="63" y="4"/>
                      </a:moveTo>
                      <a:cubicBezTo>
                        <a:pt x="26" y="44"/>
                        <a:pt x="26" y="44"/>
                        <a:pt x="26" y="44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4" y="31"/>
                        <a:pt x="34" y="31"/>
                        <a:pt x="34" y="31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25" y="35"/>
                        <a:pt x="19" y="40"/>
                      </a:cubicBezTo>
                      <a:cubicBezTo>
                        <a:pt x="19" y="40"/>
                        <a:pt x="30" y="27"/>
                        <a:pt x="34" y="20"/>
                      </a:cubicBezTo>
                      <a:cubicBezTo>
                        <a:pt x="39" y="12"/>
                        <a:pt x="53" y="0"/>
                        <a:pt x="63" y="4"/>
                      </a:cubicBezTo>
                      <a:close/>
                    </a:path>
                  </a:pathLst>
                </a:custGeom>
                <a:solidFill>
                  <a:srgbClr val="000000">
                    <a:alpha val="5882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1742" name="Group 679"/>
            <p:cNvGrpSpPr>
              <a:grpSpLocks/>
            </p:cNvGrpSpPr>
            <p:nvPr/>
          </p:nvGrpSpPr>
          <p:grpSpPr bwMode="auto">
            <a:xfrm rot="437303" flipH="1">
              <a:off x="1763" y="2026"/>
              <a:ext cx="227" cy="226"/>
              <a:chOff x="1474" y="3203"/>
              <a:chExt cx="725" cy="603"/>
            </a:xfrm>
          </p:grpSpPr>
          <p:sp>
            <p:nvSpPr>
              <p:cNvPr id="1763" name="Freeform 680"/>
              <p:cNvSpPr>
                <a:spLocks/>
              </p:cNvSpPr>
              <p:nvPr/>
            </p:nvSpPr>
            <p:spPr bwMode="auto">
              <a:xfrm rot="1560562" flipH="1">
                <a:off x="1882" y="3203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64" name="Freeform 681"/>
              <p:cNvSpPr>
                <a:spLocks/>
              </p:cNvSpPr>
              <p:nvPr/>
            </p:nvSpPr>
            <p:spPr bwMode="auto">
              <a:xfrm rot="1560562" flipH="1">
                <a:off x="1474" y="3430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43" name="Group 682"/>
            <p:cNvGrpSpPr>
              <a:grpSpLocks/>
            </p:cNvGrpSpPr>
            <p:nvPr/>
          </p:nvGrpSpPr>
          <p:grpSpPr bwMode="auto">
            <a:xfrm rot="2558943">
              <a:off x="1779" y="2008"/>
              <a:ext cx="227" cy="189"/>
              <a:chOff x="1474" y="3203"/>
              <a:chExt cx="725" cy="603"/>
            </a:xfrm>
          </p:grpSpPr>
          <p:sp>
            <p:nvSpPr>
              <p:cNvPr id="1761" name="Freeform 683"/>
              <p:cNvSpPr>
                <a:spLocks/>
              </p:cNvSpPr>
              <p:nvPr/>
            </p:nvSpPr>
            <p:spPr bwMode="auto">
              <a:xfrm rot="1560562" flipH="1">
                <a:off x="1882" y="3203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62" name="Freeform 684"/>
              <p:cNvSpPr>
                <a:spLocks/>
              </p:cNvSpPr>
              <p:nvPr/>
            </p:nvSpPr>
            <p:spPr bwMode="auto">
              <a:xfrm rot="1560562" flipH="1">
                <a:off x="1474" y="3430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44" name="Group 685"/>
            <p:cNvGrpSpPr>
              <a:grpSpLocks/>
            </p:cNvGrpSpPr>
            <p:nvPr/>
          </p:nvGrpSpPr>
          <p:grpSpPr bwMode="auto">
            <a:xfrm rot="437303" flipH="1">
              <a:off x="1474" y="2160"/>
              <a:ext cx="227" cy="226"/>
              <a:chOff x="1474" y="3203"/>
              <a:chExt cx="725" cy="603"/>
            </a:xfrm>
          </p:grpSpPr>
          <p:sp>
            <p:nvSpPr>
              <p:cNvPr id="1759" name="Freeform 686"/>
              <p:cNvSpPr>
                <a:spLocks/>
              </p:cNvSpPr>
              <p:nvPr/>
            </p:nvSpPr>
            <p:spPr bwMode="auto">
              <a:xfrm rot="1560562" flipH="1">
                <a:off x="1882" y="3203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60" name="Freeform 687"/>
              <p:cNvSpPr>
                <a:spLocks/>
              </p:cNvSpPr>
              <p:nvPr/>
            </p:nvSpPr>
            <p:spPr bwMode="auto">
              <a:xfrm rot="1560562" flipH="1">
                <a:off x="1474" y="3430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45" name="Group 688"/>
            <p:cNvGrpSpPr>
              <a:grpSpLocks/>
            </p:cNvGrpSpPr>
            <p:nvPr/>
          </p:nvGrpSpPr>
          <p:grpSpPr bwMode="auto">
            <a:xfrm rot="2558943">
              <a:off x="1490" y="2142"/>
              <a:ext cx="227" cy="189"/>
              <a:chOff x="1474" y="3203"/>
              <a:chExt cx="725" cy="603"/>
            </a:xfrm>
          </p:grpSpPr>
          <p:sp>
            <p:nvSpPr>
              <p:cNvPr id="1757" name="Freeform 689"/>
              <p:cNvSpPr>
                <a:spLocks/>
              </p:cNvSpPr>
              <p:nvPr/>
            </p:nvSpPr>
            <p:spPr bwMode="auto">
              <a:xfrm rot="1560562" flipH="1">
                <a:off x="1882" y="3203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58" name="Freeform 690"/>
              <p:cNvSpPr>
                <a:spLocks/>
              </p:cNvSpPr>
              <p:nvPr/>
            </p:nvSpPr>
            <p:spPr bwMode="auto">
              <a:xfrm rot="1560562" flipH="1">
                <a:off x="1474" y="3430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46" name="Group 691"/>
            <p:cNvGrpSpPr>
              <a:grpSpLocks/>
            </p:cNvGrpSpPr>
            <p:nvPr/>
          </p:nvGrpSpPr>
          <p:grpSpPr bwMode="auto">
            <a:xfrm rot="2539807" flipH="1">
              <a:off x="1837" y="2254"/>
              <a:ext cx="227" cy="226"/>
              <a:chOff x="1474" y="3203"/>
              <a:chExt cx="725" cy="603"/>
            </a:xfrm>
          </p:grpSpPr>
          <p:sp>
            <p:nvSpPr>
              <p:cNvPr id="1755" name="Freeform 692"/>
              <p:cNvSpPr>
                <a:spLocks/>
              </p:cNvSpPr>
              <p:nvPr/>
            </p:nvSpPr>
            <p:spPr bwMode="auto">
              <a:xfrm rot="1560562" flipH="1">
                <a:off x="1882" y="3203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56" name="Freeform 693"/>
              <p:cNvSpPr>
                <a:spLocks/>
              </p:cNvSpPr>
              <p:nvPr/>
            </p:nvSpPr>
            <p:spPr bwMode="auto">
              <a:xfrm rot="1560562" flipH="1">
                <a:off x="1474" y="3430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47" name="Group 694"/>
            <p:cNvGrpSpPr>
              <a:grpSpLocks/>
            </p:cNvGrpSpPr>
            <p:nvPr/>
          </p:nvGrpSpPr>
          <p:grpSpPr bwMode="auto">
            <a:xfrm rot="4676840">
              <a:off x="1863" y="2252"/>
              <a:ext cx="227" cy="189"/>
              <a:chOff x="1474" y="3203"/>
              <a:chExt cx="725" cy="603"/>
            </a:xfrm>
          </p:grpSpPr>
          <p:sp>
            <p:nvSpPr>
              <p:cNvPr id="1753" name="Freeform 695"/>
              <p:cNvSpPr>
                <a:spLocks/>
              </p:cNvSpPr>
              <p:nvPr/>
            </p:nvSpPr>
            <p:spPr bwMode="auto">
              <a:xfrm rot="1560562" flipH="1">
                <a:off x="1882" y="3203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54" name="Freeform 696"/>
              <p:cNvSpPr>
                <a:spLocks/>
              </p:cNvSpPr>
              <p:nvPr/>
            </p:nvSpPr>
            <p:spPr bwMode="auto">
              <a:xfrm rot="1560562" flipH="1">
                <a:off x="1474" y="3430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748" name="Group 697"/>
            <p:cNvGrpSpPr>
              <a:grpSpLocks/>
            </p:cNvGrpSpPr>
            <p:nvPr/>
          </p:nvGrpSpPr>
          <p:grpSpPr bwMode="auto">
            <a:xfrm rot="437303" flipH="1">
              <a:off x="1449" y="2293"/>
              <a:ext cx="272" cy="271"/>
              <a:chOff x="1474" y="3203"/>
              <a:chExt cx="725" cy="603"/>
            </a:xfrm>
          </p:grpSpPr>
          <p:sp>
            <p:nvSpPr>
              <p:cNvPr id="1751" name="Freeform 698"/>
              <p:cNvSpPr>
                <a:spLocks/>
              </p:cNvSpPr>
              <p:nvPr/>
            </p:nvSpPr>
            <p:spPr bwMode="auto">
              <a:xfrm rot="1560562" flipH="1">
                <a:off x="1882" y="3203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752" name="Freeform 699"/>
              <p:cNvSpPr>
                <a:spLocks/>
              </p:cNvSpPr>
              <p:nvPr/>
            </p:nvSpPr>
            <p:spPr bwMode="auto">
              <a:xfrm rot="1560562" flipH="1">
                <a:off x="1474" y="3430"/>
                <a:ext cx="317" cy="376"/>
              </a:xfrm>
              <a:custGeom>
                <a:avLst/>
                <a:gdLst>
                  <a:gd name="T0" fmla="*/ 114 w 134"/>
                  <a:gd name="T1" fmla="*/ 157 h 159"/>
                  <a:gd name="T2" fmla="*/ 46 w 134"/>
                  <a:gd name="T3" fmla="*/ 84 h 159"/>
                  <a:gd name="T4" fmla="*/ 20 w 134"/>
                  <a:gd name="T5" fmla="*/ 27 h 159"/>
                  <a:gd name="T6" fmla="*/ 0 w 134"/>
                  <a:gd name="T7" fmla="*/ 5 h 159"/>
                  <a:gd name="T8" fmla="*/ 71 w 134"/>
                  <a:gd name="T9" fmla="*/ 11 h 159"/>
                  <a:gd name="T10" fmla="*/ 131 w 134"/>
                  <a:gd name="T11" fmla="*/ 90 h 159"/>
                  <a:gd name="T12" fmla="*/ 119 w 134"/>
                  <a:gd name="T13" fmla="*/ 159 h 159"/>
                  <a:gd name="T14" fmla="*/ 114 w 134"/>
                  <a:gd name="T15" fmla="*/ 157 h 15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159"/>
                  <a:gd name="T26" fmla="*/ 134 w 134"/>
                  <a:gd name="T27" fmla="*/ 159 h 15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159">
                    <a:moveTo>
                      <a:pt x="114" y="157"/>
                    </a:moveTo>
                    <a:cubicBezTo>
                      <a:pt x="134" y="108"/>
                      <a:pt x="77" y="117"/>
                      <a:pt x="46" y="84"/>
                    </a:cubicBezTo>
                    <a:cubicBezTo>
                      <a:pt x="21" y="60"/>
                      <a:pt x="29" y="44"/>
                      <a:pt x="20" y="27"/>
                    </a:cubicBezTo>
                    <a:cubicBezTo>
                      <a:pt x="20" y="12"/>
                      <a:pt x="0" y="0"/>
                      <a:pt x="0" y="5"/>
                    </a:cubicBezTo>
                    <a:cubicBezTo>
                      <a:pt x="3" y="4"/>
                      <a:pt x="37" y="1"/>
                      <a:pt x="71" y="11"/>
                    </a:cubicBezTo>
                    <a:cubicBezTo>
                      <a:pt x="106" y="19"/>
                      <a:pt x="133" y="54"/>
                      <a:pt x="131" y="90"/>
                    </a:cubicBezTo>
                    <a:cubicBezTo>
                      <a:pt x="129" y="118"/>
                      <a:pt x="118" y="135"/>
                      <a:pt x="119" y="159"/>
                    </a:cubicBezTo>
                    <a:lnTo>
                      <a:pt x="114" y="157"/>
                    </a:lnTo>
                    <a:close/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219014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kern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sp>
          <p:nvSpPr>
            <p:cNvPr id="1749" name="Freeform 700"/>
            <p:cNvSpPr>
              <a:spLocks/>
            </p:cNvSpPr>
            <p:nvPr/>
          </p:nvSpPr>
          <p:spPr bwMode="auto">
            <a:xfrm>
              <a:off x="975" y="1473"/>
              <a:ext cx="27" cy="143"/>
            </a:xfrm>
            <a:custGeom>
              <a:avLst/>
              <a:gdLst>
                <a:gd name="T0" fmla="*/ 23 w 27"/>
                <a:gd name="T1" fmla="*/ 143 h 143"/>
                <a:gd name="T2" fmla="*/ 23 w 27"/>
                <a:gd name="T3" fmla="*/ 52 h 143"/>
                <a:gd name="T4" fmla="*/ 0 w 27"/>
                <a:gd name="T5" fmla="*/ 0 h 143"/>
                <a:gd name="T6" fmla="*/ 0 60000 65536"/>
                <a:gd name="T7" fmla="*/ 0 60000 65536"/>
                <a:gd name="T8" fmla="*/ 0 60000 65536"/>
                <a:gd name="T9" fmla="*/ 0 w 27"/>
                <a:gd name="T10" fmla="*/ 0 h 143"/>
                <a:gd name="T11" fmla="*/ 27 w 27"/>
                <a:gd name="T12" fmla="*/ 143 h 14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143">
                  <a:moveTo>
                    <a:pt x="23" y="143"/>
                  </a:moveTo>
                  <a:cubicBezTo>
                    <a:pt x="23" y="128"/>
                    <a:pt x="27" y="76"/>
                    <a:pt x="23" y="52"/>
                  </a:cubicBezTo>
                  <a:cubicBezTo>
                    <a:pt x="19" y="28"/>
                    <a:pt x="5" y="11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50" name="Freeform 701"/>
            <p:cNvSpPr>
              <a:spLocks/>
            </p:cNvSpPr>
            <p:nvPr/>
          </p:nvSpPr>
          <p:spPr bwMode="auto">
            <a:xfrm>
              <a:off x="1100" y="867"/>
              <a:ext cx="52" cy="174"/>
            </a:xfrm>
            <a:custGeom>
              <a:avLst/>
              <a:gdLst>
                <a:gd name="T0" fmla="*/ 13 w 52"/>
                <a:gd name="T1" fmla="*/ 174 h 174"/>
                <a:gd name="T2" fmla="*/ 7 w 52"/>
                <a:gd name="T3" fmla="*/ 75 h 174"/>
                <a:gd name="T4" fmla="*/ 52 w 52"/>
                <a:gd name="T5" fmla="*/ 0 h 174"/>
                <a:gd name="T6" fmla="*/ 0 60000 65536"/>
                <a:gd name="T7" fmla="*/ 0 60000 65536"/>
                <a:gd name="T8" fmla="*/ 0 60000 65536"/>
                <a:gd name="T9" fmla="*/ 0 w 52"/>
                <a:gd name="T10" fmla="*/ 0 h 174"/>
                <a:gd name="T11" fmla="*/ 52 w 52"/>
                <a:gd name="T12" fmla="*/ 174 h 1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2" h="174">
                  <a:moveTo>
                    <a:pt x="13" y="174"/>
                  </a:moveTo>
                  <a:cubicBezTo>
                    <a:pt x="12" y="158"/>
                    <a:pt x="0" y="104"/>
                    <a:pt x="7" y="75"/>
                  </a:cubicBezTo>
                  <a:cubicBezTo>
                    <a:pt x="14" y="46"/>
                    <a:pt x="43" y="16"/>
                    <a:pt x="52" y="0"/>
                  </a:cubicBezTo>
                </a:path>
              </a:pathLst>
            </a:cu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349" name="Freeform 704"/>
          <p:cNvSpPr>
            <a:spLocks/>
          </p:cNvSpPr>
          <p:nvPr/>
        </p:nvSpPr>
        <p:spPr bwMode="auto">
          <a:xfrm rot="9173462">
            <a:off x="126255" y="2183190"/>
            <a:ext cx="383116" cy="26881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0" name="Freeform 715"/>
          <p:cNvSpPr>
            <a:spLocks/>
          </p:cNvSpPr>
          <p:nvPr/>
        </p:nvSpPr>
        <p:spPr bwMode="auto">
          <a:xfrm rot="3157407" flipH="1">
            <a:off x="-1566023" y="2434017"/>
            <a:ext cx="404284" cy="47836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1" name="Freeform 716"/>
          <p:cNvSpPr>
            <a:spLocks noChangeAspect="1"/>
          </p:cNvSpPr>
          <p:nvPr/>
        </p:nvSpPr>
        <p:spPr bwMode="auto">
          <a:xfrm>
            <a:off x="-3618131" y="4871358"/>
            <a:ext cx="51066700" cy="4237567"/>
          </a:xfrm>
          <a:custGeom>
            <a:avLst/>
            <a:gdLst>
              <a:gd name="T0" fmla="*/ 0 w 24126"/>
              <a:gd name="T1" fmla="*/ 286 h 2002"/>
              <a:gd name="T2" fmla="*/ 884 w 24126"/>
              <a:gd name="T3" fmla="*/ 286 h 2002"/>
              <a:gd name="T4" fmla="*/ 2075 w 24126"/>
              <a:gd name="T5" fmla="*/ 401 h 2002"/>
              <a:gd name="T6" fmla="*/ 2959 w 24126"/>
              <a:gd name="T7" fmla="*/ 362 h 2002"/>
              <a:gd name="T8" fmla="*/ 4361 w 24126"/>
              <a:gd name="T9" fmla="*/ 324 h 2002"/>
              <a:gd name="T10" fmla="*/ 5667 w 24126"/>
              <a:gd name="T11" fmla="*/ 420 h 2002"/>
              <a:gd name="T12" fmla="*/ 8202 w 24126"/>
              <a:gd name="T13" fmla="*/ 358 h 2002"/>
              <a:gd name="T14" fmla="*/ 8982 w 24126"/>
              <a:gd name="T15" fmla="*/ 394 h 2002"/>
              <a:gd name="T16" fmla="*/ 9366 w 24126"/>
              <a:gd name="T17" fmla="*/ 442 h 2002"/>
              <a:gd name="T18" fmla="*/ 11538 w 24126"/>
              <a:gd name="T19" fmla="*/ 646 h 2002"/>
              <a:gd name="T20" fmla="*/ 14766 w 24126"/>
              <a:gd name="T21" fmla="*/ 754 h 2002"/>
              <a:gd name="T22" fmla="*/ 19230 w 24126"/>
              <a:gd name="T23" fmla="*/ 850 h 2002"/>
              <a:gd name="T24" fmla="*/ 23958 w 24126"/>
              <a:gd name="T25" fmla="*/ 514 h 2002"/>
              <a:gd name="T26" fmla="*/ 24126 w 24126"/>
              <a:gd name="T27" fmla="*/ 2002 h 2002"/>
              <a:gd name="T28" fmla="*/ 54 w 24126"/>
              <a:gd name="T29" fmla="*/ 2002 h 2002"/>
              <a:gd name="T30" fmla="*/ 0 w 24126"/>
              <a:gd name="T31" fmla="*/ 286 h 200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4126"/>
              <a:gd name="T49" fmla="*/ 0 h 2002"/>
              <a:gd name="T50" fmla="*/ 24126 w 24126"/>
              <a:gd name="T51" fmla="*/ 2002 h 200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4126" h="2002">
                <a:moveTo>
                  <a:pt x="0" y="286"/>
                </a:moveTo>
                <a:cubicBezTo>
                  <a:pt x="138" y="0"/>
                  <a:pt x="538" y="266"/>
                  <a:pt x="884" y="286"/>
                </a:cubicBezTo>
                <a:cubicBezTo>
                  <a:pt x="1230" y="305"/>
                  <a:pt x="1729" y="388"/>
                  <a:pt x="2075" y="401"/>
                </a:cubicBezTo>
                <a:cubicBezTo>
                  <a:pt x="2421" y="414"/>
                  <a:pt x="2578" y="375"/>
                  <a:pt x="2959" y="362"/>
                </a:cubicBezTo>
                <a:cubicBezTo>
                  <a:pt x="3340" y="350"/>
                  <a:pt x="3909" y="314"/>
                  <a:pt x="4361" y="324"/>
                </a:cubicBezTo>
                <a:cubicBezTo>
                  <a:pt x="4812" y="334"/>
                  <a:pt x="5027" y="414"/>
                  <a:pt x="5667" y="420"/>
                </a:cubicBezTo>
                <a:cubicBezTo>
                  <a:pt x="6307" y="426"/>
                  <a:pt x="7650" y="362"/>
                  <a:pt x="8202" y="358"/>
                </a:cubicBezTo>
                <a:cubicBezTo>
                  <a:pt x="8754" y="354"/>
                  <a:pt x="8788" y="380"/>
                  <a:pt x="8982" y="394"/>
                </a:cubicBezTo>
                <a:cubicBezTo>
                  <a:pt x="9176" y="408"/>
                  <a:pt x="8940" y="400"/>
                  <a:pt x="9366" y="442"/>
                </a:cubicBezTo>
                <a:cubicBezTo>
                  <a:pt x="9792" y="484"/>
                  <a:pt x="10638" y="594"/>
                  <a:pt x="11538" y="646"/>
                </a:cubicBezTo>
                <a:cubicBezTo>
                  <a:pt x="12438" y="698"/>
                  <a:pt x="13484" y="720"/>
                  <a:pt x="14766" y="754"/>
                </a:cubicBezTo>
                <a:cubicBezTo>
                  <a:pt x="16048" y="788"/>
                  <a:pt x="17698" y="890"/>
                  <a:pt x="19230" y="850"/>
                </a:cubicBezTo>
                <a:cubicBezTo>
                  <a:pt x="20762" y="810"/>
                  <a:pt x="23142" y="322"/>
                  <a:pt x="23958" y="514"/>
                </a:cubicBezTo>
                <a:lnTo>
                  <a:pt x="24126" y="2002"/>
                </a:lnTo>
                <a:lnTo>
                  <a:pt x="54" y="2002"/>
                </a:lnTo>
                <a:lnTo>
                  <a:pt x="0" y="2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2" name="Freeform 717"/>
          <p:cNvSpPr>
            <a:spLocks/>
          </p:cNvSpPr>
          <p:nvPr/>
        </p:nvSpPr>
        <p:spPr bwMode="auto">
          <a:xfrm>
            <a:off x="14663521" y="70753"/>
            <a:ext cx="772583" cy="1001184"/>
          </a:xfrm>
          <a:custGeom>
            <a:avLst/>
            <a:gdLst>
              <a:gd name="T0" fmla="*/ 16 w 32"/>
              <a:gd name="T1" fmla="*/ 1 h 41"/>
              <a:gd name="T2" fmla="*/ 21 w 32"/>
              <a:gd name="T3" fmla="*/ 19 h 41"/>
              <a:gd name="T4" fmla="*/ 28 w 32"/>
              <a:gd name="T5" fmla="*/ 21 h 41"/>
              <a:gd name="T6" fmla="*/ 23 w 32"/>
              <a:gd name="T7" fmla="*/ 25 h 41"/>
              <a:gd name="T8" fmla="*/ 27 w 32"/>
              <a:gd name="T9" fmla="*/ 28 h 41"/>
              <a:gd name="T10" fmla="*/ 32 w 32"/>
              <a:gd name="T11" fmla="*/ 39 h 41"/>
              <a:gd name="T12" fmla="*/ 30 w 32"/>
              <a:gd name="T13" fmla="*/ 40 h 41"/>
              <a:gd name="T14" fmla="*/ 28 w 32"/>
              <a:gd name="T15" fmla="*/ 40 h 41"/>
              <a:gd name="T16" fmla="*/ 25 w 32"/>
              <a:gd name="T17" fmla="*/ 38 h 41"/>
              <a:gd name="T18" fmla="*/ 23 w 32"/>
              <a:gd name="T19" fmla="*/ 37 h 41"/>
              <a:gd name="T20" fmla="*/ 22 w 32"/>
              <a:gd name="T21" fmla="*/ 37 h 41"/>
              <a:gd name="T22" fmla="*/ 13 w 32"/>
              <a:gd name="T23" fmla="*/ 28 h 41"/>
              <a:gd name="T24" fmla="*/ 5 w 32"/>
              <a:gd name="T25" fmla="*/ 32 h 41"/>
              <a:gd name="T26" fmla="*/ 3 w 32"/>
              <a:gd name="T27" fmla="*/ 25 h 41"/>
              <a:gd name="T28" fmla="*/ 11 w 32"/>
              <a:gd name="T29" fmla="*/ 22 h 41"/>
              <a:gd name="T30" fmla="*/ 10 w 32"/>
              <a:gd name="T31" fmla="*/ 22 h 41"/>
              <a:gd name="T32" fmla="*/ 10 w 32"/>
              <a:gd name="T33" fmla="*/ 7 h 41"/>
              <a:gd name="T34" fmla="*/ 12 w 32"/>
              <a:gd name="T35" fmla="*/ 6 h 41"/>
              <a:gd name="T36" fmla="*/ 16 w 32"/>
              <a:gd name="T37" fmla="*/ 1 h 4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32"/>
              <a:gd name="T58" fmla="*/ 0 h 41"/>
              <a:gd name="T59" fmla="*/ 32 w 32"/>
              <a:gd name="T60" fmla="*/ 41 h 41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32" h="41">
                <a:moveTo>
                  <a:pt x="16" y="1"/>
                </a:moveTo>
                <a:cubicBezTo>
                  <a:pt x="18" y="7"/>
                  <a:pt x="21" y="14"/>
                  <a:pt x="21" y="19"/>
                </a:cubicBezTo>
                <a:cubicBezTo>
                  <a:pt x="23" y="21"/>
                  <a:pt x="26" y="19"/>
                  <a:pt x="28" y="21"/>
                </a:cubicBezTo>
                <a:cubicBezTo>
                  <a:pt x="26" y="22"/>
                  <a:pt x="23" y="23"/>
                  <a:pt x="23" y="25"/>
                </a:cubicBezTo>
                <a:cubicBezTo>
                  <a:pt x="24" y="27"/>
                  <a:pt x="25" y="27"/>
                  <a:pt x="27" y="28"/>
                </a:cubicBezTo>
                <a:cubicBezTo>
                  <a:pt x="28" y="31"/>
                  <a:pt x="31" y="37"/>
                  <a:pt x="32" y="39"/>
                </a:cubicBezTo>
                <a:cubicBezTo>
                  <a:pt x="31" y="40"/>
                  <a:pt x="31" y="40"/>
                  <a:pt x="30" y="40"/>
                </a:cubicBezTo>
                <a:cubicBezTo>
                  <a:pt x="29" y="41"/>
                  <a:pt x="29" y="39"/>
                  <a:pt x="28" y="40"/>
                </a:cubicBezTo>
                <a:cubicBezTo>
                  <a:pt x="27" y="40"/>
                  <a:pt x="26" y="39"/>
                  <a:pt x="25" y="38"/>
                </a:cubicBezTo>
                <a:cubicBezTo>
                  <a:pt x="24" y="37"/>
                  <a:pt x="23" y="38"/>
                  <a:pt x="23" y="37"/>
                </a:cubicBezTo>
                <a:cubicBezTo>
                  <a:pt x="22" y="36"/>
                  <a:pt x="23" y="36"/>
                  <a:pt x="22" y="37"/>
                </a:cubicBezTo>
                <a:cubicBezTo>
                  <a:pt x="19" y="34"/>
                  <a:pt x="15" y="33"/>
                  <a:pt x="13" y="28"/>
                </a:cubicBezTo>
                <a:cubicBezTo>
                  <a:pt x="10" y="28"/>
                  <a:pt x="8" y="31"/>
                  <a:pt x="5" y="32"/>
                </a:cubicBezTo>
                <a:cubicBezTo>
                  <a:pt x="1" y="31"/>
                  <a:pt x="0" y="26"/>
                  <a:pt x="3" y="25"/>
                </a:cubicBezTo>
                <a:cubicBezTo>
                  <a:pt x="6" y="23"/>
                  <a:pt x="10" y="27"/>
                  <a:pt x="11" y="22"/>
                </a:cubicBezTo>
                <a:cubicBezTo>
                  <a:pt x="10" y="21"/>
                  <a:pt x="11" y="23"/>
                  <a:pt x="10" y="22"/>
                </a:cubicBezTo>
                <a:cubicBezTo>
                  <a:pt x="9" y="17"/>
                  <a:pt x="10" y="12"/>
                  <a:pt x="10" y="7"/>
                </a:cubicBezTo>
                <a:cubicBezTo>
                  <a:pt x="11" y="7"/>
                  <a:pt x="11" y="6"/>
                  <a:pt x="12" y="6"/>
                </a:cubicBezTo>
                <a:cubicBezTo>
                  <a:pt x="10" y="5"/>
                  <a:pt x="13" y="0"/>
                  <a:pt x="1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3" name="Freeform 718"/>
          <p:cNvSpPr>
            <a:spLocks/>
          </p:cNvSpPr>
          <p:nvPr/>
        </p:nvSpPr>
        <p:spPr bwMode="auto">
          <a:xfrm>
            <a:off x="-3139768" y="2278442"/>
            <a:ext cx="1344083" cy="1121833"/>
          </a:xfrm>
          <a:custGeom>
            <a:avLst/>
            <a:gdLst>
              <a:gd name="T0" fmla="*/ 18 w 43"/>
              <a:gd name="T1" fmla="*/ 2 h 36"/>
              <a:gd name="T2" fmla="*/ 24 w 43"/>
              <a:gd name="T3" fmla="*/ 1 h 36"/>
              <a:gd name="T4" fmla="*/ 34 w 43"/>
              <a:gd name="T5" fmla="*/ 2 h 36"/>
              <a:gd name="T6" fmla="*/ 43 w 43"/>
              <a:gd name="T7" fmla="*/ 4 h 36"/>
              <a:gd name="T8" fmla="*/ 38 w 43"/>
              <a:gd name="T9" fmla="*/ 9 h 36"/>
              <a:gd name="T10" fmla="*/ 41 w 43"/>
              <a:gd name="T11" fmla="*/ 25 h 36"/>
              <a:gd name="T12" fmla="*/ 31 w 43"/>
              <a:gd name="T13" fmla="*/ 16 h 36"/>
              <a:gd name="T14" fmla="*/ 27 w 43"/>
              <a:gd name="T15" fmla="*/ 30 h 36"/>
              <a:gd name="T16" fmla="*/ 21 w 43"/>
              <a:gd name="T17" fmla="*/ 34 h 36"/>
              <a:gd name="T18" fmla="*/ 21 w 43"/>
              <a:gd name="T19" fmla="*/ 27 h 36"/>
              <a:gd name="T20" fmla="*/ 20 w 43"/>
              <a:gd name="T21" fmla="*/ 20 h 36"/>
              <a:gd name="T22" fmla="*/ 15 w 43"/>
              <a:gd name="T23" fmla="*/ 11 h 36"/>
              <a:gd name="T24" fmla="*/ 11 w 43"/>
              <a:gd name="T25" fmla="*/ 19 h 36"/>
              <a:gd name="T26" fmla="*/ 0 w 43"/>
              <a:gd name="T27" fmla="*/ 10 h 36"/>
              <a:gd name="T28" fmla="*/ 2 w 43"/>
              <a:gd name="T29" fmla="*/ 3 h 36"/>
              <a:gd name="T30" fmla="*/ 8 w 43"/>
              <a:gd name="T31" fmla="*/ 4 h 36"/>
              <a:gd name="T32" fmla="*/ 18 w 43"/>
              <a:gd name="T33" fmla="*/ 2 h 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3"/>
              <a:gd name="T52" fmla="*/ 0 h 36"/>
              <a:gd name="T53" fmla="*/ 43 w 43"/>
              <a:gd name="T54" fmla="*/ 36 h 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3" h="36">
                <a:moveTo>
                  <a:pt x="18" y="2"/>
                </a:moveTo>
                <a:cubicBezTo>
                  <a:pt x="19" y="1"/>
                  <a:pt x="24" y="2"/>
                  <a:pt x="24" y="1"/>
                </a:cubicBezTo>
                <a:cubicBezTo>
                  <a:pt x="28" y="1"/>
                  <a:pt x="31" y="1"/>
                  <a:pt x="34" y="2"/>
                </a:cubicBezTo>
                <a:cubicBezTo>
                  <a:pt x="39" y="0"/>
                  <a:pt x="41" y="2"/>
                  <a:pt x="43" y="4"/>
                </a:cubicBezTo>
                <a:cubicBezTo>
                  <a:pt x="42" y="5"/>
                  <a:pt x="39" y="8"/>
                  <a:pt x="38" y="9"/>
                </a:cubicBezTo>
                <a:cubicBezTo>
                  <a:pt x="42" y="15"/>
                  <a:pt x="42" y="20"/>
                  <a:pt x="41" y="25"/>
                </a:cubicBezTo>
                <a:cubicBezTo>
                  <a:pt x="37" y="23"/>
                  <a:pt x="34" y="19"/>
                  <a:pt x="31" y="16"/>
                </a:cubicBezTo>
                <a:cubicBezTo>
                  <a:pt x="31" y="20"/>
                  <a:pt x="29" y="26"/>
                  <a:pt x="27" y="30"/>
                </a:cubicBezTo>
                <a:cubicBezTo>
                  <a:pt x="25" y="33"/>
                  <a:pt x="24" y="36"/>
                  <a:pt x="21" y="34"/>
                </a:cubicBezTo>
                <a:cubicBezTo>
                  <a:pt x="20" y="31"/>
                  <a:pt x="21" y="29"/>
                  <a:pt x="21" y="27"/>
                </a:cubicBezTo>
                <a:cubicBezTo>
                  <a:pt x="19" y="26"/>
                  <a:pt x="20" y="23"/>
                  <a:pt x="20" y="20"/>
                </a:cubicBezTo>
                <a:cubicBezTo>
                  <a:pt x="18" y="19"/>
                  <a:pt x="16" y="14"/>
                  <a:pt x="15" y="11"/>
                </a:cubicBezTo>
                <a:cubicBezTo>
                  <a:pt x="13" y="12"/>
                  <a:pt x="13" y="18"/>
                  <a:pt x="11" y="19"/>
                </a:cubicBezTo>
                <a:cubicBezTo>
                  <a:pt x="8" y="20"/>
                  <a:pt x="2" y="14"/>
                  <a:pt x="0" y="10"/>
                </a:cubicBezTo>
                <a:cubicBezTo>
                  <a:pt x="1" y="8"/>
                  <a:pt x="0" y="4"/>
                  <a:pt x="2" y="3"/>
                </a:cubicBezTo>
                <a:cubicBezTo>
                  <a:pt x="4" y="2"/>
                  <a:pt x="6" y="4"/>
                  <a:pt x="8" y="4"/>
                </a:cubicBezTo>
                <a:cubicBezTo>
                  <a:pt x="13" y="2"/>
                  <a:pt x="13" y="4"/>
                  <a:pt x="18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4" name="Freeform 719"/>
          <p:cNvSpPr>
            <a:spLocks/>
          </p:cNvSpPr>
          <p:nvPr/>
        </p:nvSpPr>
        <p:spPr bwMode="auto">
          <a:xfrm>
            <a:off x="15006421" y="1510090"/>
            <a:ext cx="340783" cy="342900"/>
          </a:xfrm>
          <a:custGeom>
            <a:avLst/>
            <a:gdLst>
              <a:gd name="T0" fmla="*/ 9 w 33"/>
              <a:gd name="T1" fmla="*/ 0 h 33"/>
              <a:gd name="T2" fmla="*/ 16 w 33"/>
              <a:gd name="T3" fmla="*/ 19 h 33"/>
              <a:gd name="T4" fmla="*/ 23 w 33"/>
              <a:gd name="T5" fmla="*/ 21 h 33"/>
              <a:gd name="T6" fmla="*/ 20 w 33"/>
              <a:gd name="T7" fmla="*/ 24 h 33"/>
              <a:gd name="T8" fmla="*/ 33 w 33"/>
              <a:gd name="T9" fmla="*/ 31 h 33"/>
              <a:gd name="T10" fmla="*/ 27 w 33"/>
              <a:gd name="T11" fmla="*/ 31 h 33"/>
              <a:gd name="T12" fmla="*/ 25 w 33"/>
              <a:gd name="T13" fmla="*/ 33 h 33"/>
              <a:gd name="T14" fmla="*/ 11 w 33"/>
              <a:gd name="T15" fmla="*/ 28 h 33"/>
              <a:gd name="T16" fmla="*/ 5 w 33"/>
              <a:gd name="T17" fmla="*/ 31 h 33"/>
              <a:gd name="T18" fmla="*/ 1 w 33"/>
              <a:gd name="T19" fmla="*/ 25 h 33"/>
              <a:gd name="T20" fmla="*/ 7 w 33"/>
              <a:gd name="T21" fmla="*/ 24 h 33"/>
              <a:gd name="T22" fmla="*/ 6 w 33"/>
              <a:gd name="T23" fmla="*/ 20 h 33"/>
              <a:gd name="T24" fmla="*/ 4 w 33"/>
              <a:gd name="T25" fmla="*/ 4 h 33"/>
              <a:gd name="T26" fmla="*/ 6 w 33"/>
              <a:gd name="T27" fmla="*/ 0 h 33"/>
              <a:gd name="T28" fmla="*/ 9 w 33"/>
              <a:gd name="T29" fmla="*/ 0 h 3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33"/>
              <a:gd name="T46" fmla="*/ 0 h 33"/>
              <a:gd name="T47" fmla="*/ 33 w 33"/>
              <a:gd name="T48" fmla="*/ 33 h 33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33" h="33">
                <a:moveTo>
                  <a:pt x="9" y="0"/>
                </a:moveTo>
                <a:cubicBezTo>
                  <a:pt x="12" y="5"/>
                  <a:pt x="16" y="13"/>
                  <a:pt x="16" y="19"/>
                </a:cubicBezTo>
                <a:cubicBezTo>
                  <a:pt x="18" y="20"/>
                  <a:pt x="21" y="20"/>
                  <a:pt x="23" y="21"/>
                </a:cubicBezTo>
                <a:cubicBezTo>
                  <a:pt x="22" y="22"/>
                  <a:pt x="20" y="23"/>
                  <a:pt x="20" y="24"/>
                </a:cubicBezTo>
                <a:cubicBezTo>
                  <a:pt x="24" y="26"/>
                  <a:pt x="31" y="26"/>
                  <a:pt x="33" y="31"/>
                </a:cubicBezTo>
                <a:cubicBezTo>
                  <a:pt x="31" y="32"/>
                  <a:pt x="29" y="33"/>
                  <a:pt x="27" y="31"/>
                </a:cubicBezTo>
                <a:cubicBezTo>
                  <a:pt x="26" y="32"/>
                  <a:pt x="26" y="33"/>
                  <a:pt x="25" y="33"/>
                </a:cubicBezTo>
                <a:cubicBezTo>
                  <a:pt x="21" y="30"/>
                  <a:pt x="15" y="31"/>
                  <a:pt x="11" y="28"/>
                </a:cubicBezTo>
                <a:cubicBezTo>
                  <a:pt x="8" y="29"/>
                  <a:pt x="7" y="30"/>
                  <a:pt x="5" y="31"/>
                </a:cubicBezTo>
                <a:cubicBezTo>
                  <a:pt x="3" y="30"/>
                  <a:pt x="0" y="27"/>
                  <a:pt x="1" y="25"/>
                </a:cubicBezTo>
                <a:cubicBezTo>
                  <a:pt x="3" y="24"/>
                  <a:pt x="5" y="24"/>
                  <a:pt x="7" y="24"/>
                </a:cubicBezTo>
                <a:cubicBezTo>
                  <a:pt x="8" y="22"/>
                  <a:pt x="6" y="21"/>
                  <a:pt x="6" y="20"/>
                </a:cubicBezTo>
                <a:cubicBezTo>
                  <a:pt x="5" y="15"/>
                  <a:pt x="5" y="9"/>
                  <a:pt x="4" y="4"/>
                </a:cubicBezTo>
                <a:cubicBezTo>
                  <a:pt x="5" y="3"/>
                  <a:pt x="5" y="2"/>
                  <a:pt x="6" y="0"/>
                </a:cubicBezTo>
                <a:cubicBezTo>
                  <a:pt x="7" y="0"/>
                  <a:pt x="7" y="0"/>
                  <a:pt x="9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" name="Freeform 720"/>
          <p:cNvSpPr>
            <a:spLocks/>
          </p:cNvSpPr>
          <p:nvPr/>
        </p:nvSpPr>
        <p:spPr bwMode="auto">
          <a:xfrm>
            <a:off x="-3139766" y="1222225"/>
            <a:ext cx="1454149" cy="1443567"/>
          </a:xfrm>
          <a:custGeom>
            <a:avLst/>
            <a:gdLst>
              <a:gd name="T0" fmla="*/ 227 w 687"/>
              <a:gd name="T1" fmla="*/ 0 h 682"/>
              <a:gd name="T2" fmla="*/ 429 w 687"/>
              <a:gd name="T3" fmla="*/ 480 h 682"/>
              <a:gd name="T4" fmla="*/ 586 w 687"/>
              <a:gd name="T5" fmla="*/ 521 h 682"/>
              <a:gd name="T6" fmla="*/ 676 w 687"/>
              <a:gd name="T7" fmla="*/ 572 h 682"/>
              <a:gd name="T8" fmla="*/ 649 w 687"/>
              <a:gd name="T9" fmla="*/ 572 h 682"/>
              <a:gd name="T10" fmla="*/ 592 w 687"/>
              <a:gd name="T11" fmla="*/ 611 h 682"/>
              <a:gd name="T12" fmla="*/ 445 w 687"/>
              <a:gd name="T13" fmla="*/ 671 h 682"/>
              <a:gd name="T14" fmla="*/ 331 w 687"/>
              <a:gd name="T15" fmla="*/ 668 h 682"/>
              <a:gd name="T16" fmla="*/ 202 w 687"/>
              <a:gd name="T17" fmla="*/ 632 h 682"/>
              <a:gd name="T18" fmla="*/ 0 w 687"/>
              <a:gd name="T19" fmla="*/ 581 h 682"/>
              <a:gd name="T20" fmla="*/ 202 w 687"/>
              <a:gd name="T21" fmla="*/ 556 h 682"/>
              <a:gd name="T22" fmla="*/ 227 w 687"/>
              <a:gd name="T23" fmla="*/ 0 h 6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87"/>
              <a:gd name="T37" fmla="*/ 0 h 682"/>
              <a:gd name="T38" fmla="*/ 687 w 687"/>
              <a:gd name="T39" fmla="*/ 682 h 6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87" h="682">
                <a:moveTo>
                  <a:pt x="227" y="0"/>
                </a:moveTo>
                <a:cubicBezTo>
                  <a:pt x="353" y="51"/>
                  <a:pt x="454" y="354"/>
                  <a:pt x="429" y="480"/>
                </a:cubicBezTo>
                <a:cubicBezTo>
                  <a:pt x="482" y="564"/>
                  <a:pt x="545" y="507"/>
                  <a:pt x="586" y="521"/>
                </a:cubicBezTo>
                <a:cubicBezTo>
                  <a:pt x="627" y="536"/>
                  <a:pt x="665" y="563"/>
                  <a:pt x="676" y="572"/>
                </a:cubicBezTo>
                <a:cubicBezTo>
                  <a:pt x="687" y="581"/>
                  <a:pt x="665" y="567"/>
                  <a:pt x="649" y="572"/>
                </a:cubicBezTo>
                <a:cubicBezTo>
                  <a:pt x="635" y="578"/>
                  <a:pt x="626" y="595"/>
                  <a:pt x="592" y="611"/>
                </a:cubicBezTo>
                <a:cubicBezTo>
                  <a:pt x="558" y="627"/>
                  <a:pt x="488" y="662"/>
                  <a:pt x="445" y="671"/>
                </a:cubicBezTo>
                <a:cubicBezTo>
                  <a:pt x="402" y="680"/>
                  <a:pt x="371" y="674"/>
                  <a:pt x="331" y="668"/>
                </a:cubicBezTo>
                <a:cubicBezTo>
                  <a:pt x="291" y="662"/>
                  <a:pt x="257" y="646"/>
                  <a:pt x="202" y="632"/>
                </a:cubicBezTo>
                <a:cubicBezTo>
                  <a:pt x="101" y="682"/>
                  <a:pt x="25" y="657"/>
                  <a:pt x="0" y="581"/>
                </a:cubicBezTo>
                <a:cubicBezTo>
                  <a:pt x="76" y="531"/>
                  <a:pt x="126" y="556"/>
                  <a:pt x="202" y="556"/>
                </a:cubicBezTo>
                <a:cubicBezTo>
                  <a:pt x="202" y="354"/>
                  <a:pt x="202" y="177"/>
                  <a:pt x="2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6" name="Freeform 721"/>
          <p:cNvSpPr>
            <a:spLocks/>
          </p:cNvSpPr>
          <p:nvPr/>
        </p:nvSpPr>
        <p:spPr bwMode="auto">
          <a:xfrm>
            <a:off x="-4293352" y="2885924"/>
            <a:ext cx="960967" cy="802217"/>
          </a:xfrm>
          <a:custGeom>
            <a:avLst/>
            <a:gdLst>
              <a:gd name="T0" fmla="*/ 18 w 43"/>
              <a:gd name="T1" fmla="*/ 2 h 36"/>
              <a:gd name="T2" fmla="*/ 24 w 43"/>
              <a:gd name="T3" fmla="*/ 1 h 36"/>
              <a:gd name="T4" fmla="*/ 34 w 43"/>
              <a:gd name="T5" fmla="*/ 2 h 36"/>
              <a:gd name="T6" fmla="*/ 43 w 43"/>
              <a:gd name="T7" fmla="*/ 4 h 36"/>
              <a:gd name="T8" fmla="*/ 38 w 43"/>
              <a:gd name="T9" fmla="*/ 9 h 36"/>
              <a:gd name="T10" fmla="*/ 41 w 43"/>
              <a:gd name="T11" fmla="*/ 25 h 36"/>
              <a:gd name="T12" fmla="*/ 31 w 43"/>
              <a:gd name="T13" fmla="*/ 16 h 36"/>
              <a:gd name="T14" fmla="*/ 27 w 43"/>
              <a:gd name="T15" fmla="*/ 30 h 36"/>
              <a:gd name="T16" fmla="*/ 21 w 43"/>
              <a:gd name="T17" fmla="*/ 34 h 36"/>
              <a:gd name="T18" fmla="*/ 21 w 43"/>
              <a:gd name="T19" fmla="*/ 27 h 36"/>
              <a:gd name="T20" fmla="*/ 20 w 43"/>
              <a:gd name="T21" fmla="*/ 20 h 36"/>
              <a:gd name="T22" fmla="*/ 15 w 43"/>
              <a:gd name="T23" fmla="*/ 11 h 36"/>
              <a:gd name="T24" fmla="*/ 11 w 43"/>
              <a:gd name="T25" fmla="*/ 19 h 36"/>
              <a:gd name="T26" fmla="*/ 0 w 43"/>
              <a:gd name="T27" fmla="*/ 10 h 36"/>
              <a:gd name="T28" fmla="*/ 2 w 43"/>
              <a:gd name="T29" fmla="*/ 3 h 36"/>
              <a:gd name="T30" fmla="*/ 8 w 43"/>
              <a:gd name="T31" fmla="*/ 4 h 36"/>
              <a:gd name="T32" fmla="*/ 18 w 43"/>
              <a:gd name="T33" fmla="*/ 2 h 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3"/>
              <a:gd name="T52" fmla="*/ 0 h 36"/>
              <a:gd name="T53" fmla="*/ 43 w 43"/>
              <a:gd name="T54" fmla="*/ 36 h 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3" h="36">
                <a:moveTo>
                  <a:pt x="18" y="2"/>
                </a:moveTo>
                <a:cubicBezTo>
                  <a:pt x="19" y="1"/>
                  <a:pt x="24" y="2"/>
                  <a:pt x="24" y="1"/>
                </a:cubicBezTo>
                <a:cubicBezTo>
                  <a:pt x="28" y="1"/>
                  <a:pt x="31" y="1"/>
                  <a:pt x="34" y="2"/>
                </a:cubicBezTo>
                <a:cubicBezTo>
                  <a:pt x="39" y="0"/>
                  <a:pt x="41" y="2"/>
                  <a:pt x="43" y="4"/>
                </a:cubicBezTo>
                <a:cubicBezTo>
                  <a:pt x="42" y="5"/>
                  <a:pt x="39" y="8"/>
                  <a:pt x="38" y="9"/>
                </a:cubicBezTo>
                <a:cubicBezTo>
                  <a:pt x="42" y="15"/>
                  <a:pt x="42" y="20"/>
                  <a:pt x="41" y="25"/>
                </a:cubicBezTo>
                <a:cubicBezTo>
                  <a:pt x="37" y="23"/>
                  <a:pt x="34" y="19"/>
                  <a:pt x="31" y="16"/>
                </a:cubicBezTo>
                <a:cubicBezTo>
                  <a:pt x="31" y="20"/>
                  <a:pt x="29" y="26"/>
                  <a:pt x="27" y="30"/>
                </a:cubicBezTo>
                <a:cubicBezTo>
                  <a:pt x="25" y="33"/>
                  <a:pt x="24" y="36"/>
                  <a:pt x="21" y="34"/>
                </a:cubicBezTo>
                <a:cubicBezTo>
                  <a:pt x="20" y="31"/>
                  <a:pt x="21" y="29"/>
                  <a:pt x="21" y="27"/>
                </a:cubicBezTo>
                <a:cubicBezTo>
                  <a:pt x="19" y="26"/>
                  <a:pt x="20" y="23"/>
                  <a:pt x="20" y="20"/>
                </a:cubicBezTo>
                <a:cubicBezTo>
                  <a:pt x="18" y="19"/>
                  <a:pt x="16" y="14"/>
                  <a:pt x="15" y="11"/>
                </a:cubicBezTo>
                <a:cubicBezTo>
                  <a:pt x="13" y="12"/>
                  <a:pt x="13" y="18"/>
                  <a:pt x="11" y="19"/>
                </a:cubicBezTo>
                <a:cubicBezTo>
                  <a:pt x="8" y="20"/>
                  <a:pt x="2" y="14"/>
                  <a:pt x="0" y="10"/>
                </a:cubicBezTo>
                <a:cubicBezTo>
                  <a:pt x="1" y="8"/>
                  <a:pt x="0" y="4"/>
                  <a:pt x="2" y="3"/>
                </a:cubicBezTo>
                <a:cubicBezTo>
                  <a:pt x="4" y="2"/>
                  <a:pt x="6" y="4"/>
                  <a:pt x="8" y="4"/>
                </a:cubicBezTo>
                <a:cubicBezTo>
                  <a:pt x="13" y="2"/>
                  <a:pt x="13" y="4"/>
                  <a:pt x="18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7" name="Freeform 722"/>
          <p:cNvSpPr>
            <a:spLocks/>
          </p:cNvSpPr>
          <p:nvPr/>
        </p:nvSpPr>
        <p:spPr bwMode="auto">
          <a:xfrm>
            <a:off x="-4195986" y="2123923"/>
            <a:ext cx="958851" cy="952500"/>
          </a:xfrm>
          <a:custGeom>
            <a:avLst/>
            <a:gdLst>
              <a:gd name="T0" fmla="*/ 227 w 687"/>
              <a:gd name="T1" fmla="*/ 0 h 682"/>
              <a:gd name="T2" fmla="*/ 429 w 687"/>
              <a:gd name="T3" fmla="*/ 480 h 682"/>
              <a:gd name="T4" fmla="*/ 586 w 687"/>
              <a:gd name="T5" fmla="*/ 521 h 682"/>
              <a:gd name="T6" fmla="*/ 676 w 687"/>
              <a:gd name="T7" fmla="*/ 572 h 682"/>
              <a:gd name="T8" fmla="*/ 649 w 687"/>
              <a:gd name="T9" fmla="*/ 572 h 682"/>
              <a:gd name="T10" fmla="*/ 592 w 687"/>
              <a:gd name="T11" fmla="*/ 611 h 682"/>
              <a:gd name="T12" fmla="*/ 445 w 687"/>
              <a:gd name="T13" fmla="*/ 671 h 682"/>
              <a:gd name="T14" fmla="*/ 331 w 687"/>
              <a:gd name="T15" fmla="*/ 668 h 682"/>
              <a:gd name="T16" fmla="*/ 202 w 687"/>
              <a:gd name="T17" fmla="*/ 632 h 682"/>
              <a:gd name="T18" fmla="*/ 0 w 687"/>
              <a:gd name="T19" fmla="*/ 581 h 682"/>
              <a:gd name="T20" fmla="*/ 202 w 687"/>
              <a:gd name="T21" fmla="*/ 556 h 682"/>
              <a:gd name="T22" fmla="*/ 227 w 687"/>
              <a:gd name="T23" fmla="*/ 0 h 6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87"/>
              <a:gd name="T37" fmla="*/ 0 h 682"/>
              <a:gd name="T38" fmla="*/ 687 w 687"/>
              <a:gd name="T39" fmla="*/ 682 h 6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87" h="682">
                <a:moveTo>
                  <a:pt x="227" y="0"/>
                </a:moveTo>
                <a:cubicBezTo>
                  <a:pt x="353" y="51"/>
                  <a:pt x="454" y="354"/>
                  <a:pt x="429" y="480"/>
                </a:cubicBezTo>
                <a:cubicBezTo>
                  <a:pt x="482" y="564"/>
                  <a:pt x="545" y="507"/>
                  <a:pt x="586" y="521"/>
                </a:cubicBezTo>
                <a:cubicBezTo>
                  <a:pt x="627" y="536"/>
                  <a:pt x="665" y="563"/>
                  <a:pt x="676" y="572"/>
                </a:cubicBezTo>
                <a:cubicBezTo>
                  <a:pt x="687" y="581"/>
                  <a:pt x="665" y="567"/>
                  <a:pt x="649" y="572"/>
                </a:cubicBezTo>
                <a:cubicBezTo>
                  <a:pt x="635" y="578"/>
                  <a:pt x="626" y="595"/>
                  <a:pt x="592" y="611"/>
                </a:cubicBezTo>
                <a:cubicBezTo>
                  <a:pt x="558" y="627"/>
                  <a:pt x="488" y="662"/>
                  <a:pt x="445" y="671"/>
                </a:cubicBezTo>
                <a:cubicBezTo>
                  <a:pt x="402" y="680"/>
                  <a:pt x="371" y="674"/>
                  <a:pt x="331" y="668"/>
                </a:cubicBezTo>
                <a:cubicBezTo>
                  <a:pt x="291" y="662"/>
                  <a:pt x="257" y="646"/>
                  <a:pt x="202" y="632"/>
                </a:cubicBezTo>
                <a:cubicBezTo>
                  <a:pt x="101" y="682"/>
                  <a:pt x="25" y="657"/>
                  <a:pt x="0" y="581"/>
                </a:cubicBezTo>
                <a:cubicBezTo>
                  <a:pt x="76" y="531"/>
                  <a:pt x="126" y="556"/>
                  <a:pt x="202" y="556"/>
                </a:cubicBezTo>
                <a:cubicBezTo>
                  <a:pt x="202" y="354"/>
                  <a:pt x="202" y="177"/>
                  <a:pt x="2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8" name="Freeform 723"/>
          <p:cNvSpPr>
            <a:spLocks/>
          </p:cNvSpPr>
          <p:nvPr/>
        </p:nvSpPr>
        <p:spPr bwMode="auto">
          <a:xfrm>
            <a:off x="-3040283" y="1285720"/>
            <a:ext cx="478367" cy="400051"/>
          </a:xfrm>
          <a:custGeom>
            <a:avLst/>
            <a:gdLst>
              <a:gd name="T0" fmla="*/ 18 w 43"/>
              <a:gd name="T1" fmla="*/ 2 h 36"/>
              <a:gd name="T2" fmla="*/ 24 w 43"/>
              <a:gd name="T3" fmla="*/ 1 h 36"/>
              <a:gd name="T4" fmla="*/ 34 w 43"/>
              <a:gd name="T5" fmla="*/ 2 h 36"/>
              <a:gd name="T6" fmla="*/ 43 w 43"/>
              <a:gd name="T7" fmla="*/ 4 h 36"/>
              <a:gd name="T8" fmla="*/ 38 w 43"/>
              <a:gd name="T9" fmla="*/ 9 h 36"/>
              <a:gd name="T10" fmla="*/ 41 w 43"/>
              <a:gd name="T11" fmla="*/ 25 h 36"/>
              <a:gd name="T12" fmla="*/ 31 w 43"/>
              <a:gd name="T13" fmla="*/ 16 h 36"/>
              <a:gd name="T14" fmla="*/ 27 w 43"/>
              <a:gd name="T15" fmla="*/ 30 h 36"/>
              <a:gd name="T16" fmla="*/ 21 w 43"/>
              <a:gd name="T17" fmla="*/ 34 h 36"/>
              <a:gd name="T18" fmla="*/ 21 w 43"/>
              <a:gd name="T19" fmla="*/ 27 h 36"/>
              <a:gd name="T20" fmla="*/ 20 w 43"/>
              <a:gd name="T21" fmla="*/ 20 h 36"/>
              <a:gd name="T22" fmla="*/ 15 w 43"/>
              <a:gd name="T23" fmla="*/ 11 h 36"/>
              <a:gd name="T24" fmla="*/ 11 w 43"/>
              <a:gd name="T25" fmla="*/ 19 h 36"/>
              <a:gd name="T26" fmla="*/ 0 w 43"/>
              <a:gd name="T27" fmla="*/ 10 h 36"/>
              <a:gd name="T28" fmla="*/ 2 w 43"/>
              <a:gd name="T29" fmla="*/ 3 h 36"/>
              <a:gd name="T30" fmla="*/ 8 w 43"/>
              <a:gd name="T31" fmla="*/ 4 h 36"/>
              <a:gd name="T32" fmla="*/ 18 w 43"/>
              <a:gd name="T33" fmla="*/ 2 h 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3"/>
              <a:gd name="T52" fmla="*/ 0 h 36"/>
              <a:gd name="T53" fmla="*/ 43 w 43"/>
              <a:gd name="T54" fmla="*/ 36 h 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3" h="36">
                <a:moveTo>
                  <a:pt x="18" y="2"/>
                </a:moveTo>
                <a:cubicBezTo>
                  <a:pt x="19" y="1"/>
                  <a:pt x="24" y="2"/>
                  <a:pt x="24" y="1"/>
                </a:cubicBezTo>
                <a:cubicBezTo>
                  <a:pt x="28" y="1"/>
                  <a:pt x="31" y="1"/>
                  <a:pt x="34" y="2"/>
                </a:cubicBezTo>
                <a:cubicBezTo>
                  <a:pt x="39" y="0"/>
                  <a:pt x="41" y="2"/>
                  <a:pt x="43" y="4"/>
                </a:cubicBezTo>
                <a:cubicBezTo>
                  <a:pt x="42" y="5"/>
                  <a:pt x="39" y="8"/>
                  <a:pt x="38" y="9"/>
                </a:cubicBezTo>
                <a:cubicBezTo>
                  <a:pt x="42" y="15"/>
                  <a:pt x="42" y="20"/>
                  <a:pt x="41" y="25"/>
                </a:cubicBezTo>
                <a:cubicBezTo>
                  <a:pt x="37" y="23"/>
                  <a:pt x="34" y="19"/>
                  <a:pt x="31" y="16"/>
                </a:cubicBezTo>
                <a:cubicBezTo>
                  <a:pt x="31" y="20"/>
                  <a:pt x="29" y="26"/>
                  <a:pt x="27" y="30"/>
                </a:cubicBezTo>
                <a:cubicBezTo>
                  <a:pt x="25" y="33"/>
                  <a:pt x="24" y="36"/>
                  <a:pt x="21" y="34"/>
                </a:cubicBezTo>
                <a:cubicBezTo>
                  <a:pt x="20" y="31"/>
                  <a:pt x="21" y="29"/>
                  <a:pt x="21" y="27"/>
                </a:cubicBezTo>
                <a:cubicBezTo>
                  <a:pt x="19" y="26"/>
                  <a:pt x="20" y="23"/>
                  <a:pt x="20" y="20"/>
                </a:cubicBezTo>
                <a:cubicBezTo>
                  <a:pt x="18" y="19"/>
                  <a:pt x="16" y="14"/>
                  <a:pt x="15" y="11"/>
                </a:cubicBezTo>
                <a:cubicBezTo>
                  <a:pt x="13" y="12"/>
                  <a:pt x="13" y="18"/>
                  <a:pt x="11" y="19"/>
                </a:cubicBezTo>
                <a:cubicBezTo>
                  <a:pt x="8" y="20"/>
                  <a:pt x="2" y="14"/>
                  <a:pt x="0" y="10"/>
                </a:cubicBezTo>
                <a:cubicBezTo>
                  <a:pt x="1" y="8"/>
                  <a:pt x="0" y="4"/>
                  <a:pt x="2" y="3"/>
                </a:cubicBezTo>
                <a:cubicBezTo>
                  <a:pt x="4" y="2"/>
                  <a:pt x="6" y="4"/>
                  <a:pt x="8" y="4"/>
                </a:cubicBezTo>
                <a:cubicBezTo>
                  <a:pt x="13" y="2"/>
                  <a:pt x="13" y="4"/>
                  <a:pt x="18" y="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9" name="Freeform 724"/>
          <p:cNvSpPr>
            <a:spLocks/>
          </p:cNvSpPr>
          <p:nvPr/>
        </p:nvSpPr>
        <p:spPr bwMode="auto">
          <a:xfrm>
            <a:off x="-3042399" y="934353"/>
            <a:ext cx="478367" cy="476251"/>
          </a:xfrm>
          <a:custGeom>
            <a:avLst/>
            <a:gdLst>
              <a:gd name="T0" fmla="*/ 227 w 687"/>
              <a:gd name="T1" fmla="*/ 0 h 682"/>
              <a:gd name="T2" fmla="*/ 429 w 687"/>
              <a:gd name="T3" fmla="*/ 480 h 682"/>
              <a:gd name="T4" fmla="*/ 586 w 687"/>
              <a:gd name="T5" fmla="*/ 521 h 682"/>
              <a:gd name="T6" fmla="*/ 676 w 687"/>
              <a:gd name="T7" fmla="*/ 572 h 682"/>
              <a:gd name="T8" fmla="*/ 649 w 687"/>
              <a:gd name="T9" fmla="*/ 572 h 682"/>
              <a:gd name="T10" fmla="*/ 592 w 687"/>
              <a:gd name="T11" fmla="*/ 611 h 682"/>
              <a:gd name="T12" fmla="*/ 445 w 687"/>
              <a:gd name="T13" fmla="*/ 671 h 682"/>
              <a:gd name="T14" fmla="*/ 331 w 687"/>
              <a:gd name="T15" fmla="*/ 668 h 682"/>
              <a:gd name="T16" fmla="*/ 202 w 687"/>
              <a:gd name="T17" fmla="*/ 632 h 682"/>
              <a:gd name="T18" fmla="*/ 0 w 687"/>
              <a:gd name="T19" fmla="*/ 581 h 682"/>
              <a:gd name="T20" fmla="*/ 202 w 687"/>
              <a:gd name="T21" fmla="*/ 556 h 682"/>
              <a:gd name="T22" fmla="*/ 227 w 687"/>
              <a:gd name="T23" fmla="*/ 0 h 6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87"/>
              <a:gd name="T37" fmla="*/ 0 h 682"/>
              <a:gd name="T38" fmla="*/ 687 w 687"/>
              <a:gd name="T39" fmla="*/ 682 h 6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87" h="682">
                <a:moveTo>
                  <a:pt x="227" y="0"/>
                </a:moveTo>
                <a:cubicBezTo>
                  <a:pt x="353" y="51"/>
                  <a:pt x="454" y="354"/>
                  <a:pt x="429" y="480"/>
                </a:cubicBezTo>
                <a:cubicBezTo>
                  <a:pt x="482" y="564"/>
                  <a:pt x="545" y="507"/>
                  <a:pt x="586" y="521"/>
                </a:cubicBezTo>
                <a:cubicBezTo>
                  <a:pt x="627" y="536"/>
                  <a:pt x="665" y="563"/>
                  <a:pt x="676" y="572"/>
                </a:cubicBezTo>
                <a:cubicBezTo>
                  <a:pt x="687" y="581"/>
                  <a:pt x="665" y="567"/>
                  <a:pt x="649" y="572"/>
                </a:cubicBezTo>
                <a:cubicBezTo>
                  <a:pt x="635" y="578"/>
                  <a:pt x="626" y="595"/>
                  <a:pt x="592" y="611"/>
                </a:cubicBezTo>
                <a:cubicBezTo>
                  <a:pt x="558" y="627"/>
                  <a:pt x="488" y="662"/>
                  <a:pt x="445" y="671"/>
                </a:cubicBezTo>
                <a:cubicBezTo>
                  <a:pt x="402" y="680"/>
                  <a:pt x="371" y="674"/>
                  <a:pt x="331" y="668"/>
                </a:cubicBezTo>
                <a:cubicBezTo>
                  <a:pt x="291" y="662"/>
                  <a:pt x="257" y="646"/>
                  <a:pt x="202" y="632"/>
                </a:cubicBezTo>
                <a:cubicBezTo>
                  <a:pt x="101" y="682"/>
                  <a:pt x="25" y="657"/>
                  <a:pt x="0" y="581"/>
                </a:cubicBezTo>
                <a:cubicBezTo>
                  <a:pt x="76" y="531"/>
                  <a:pt x="126" y="556"/>
                  <a:pt x="202" y="556"/>
                </a:cubicBezTo>
                <a:cubicBezTo>
                  <a:pt x="202" y="354"/>
                  <a:pt x="202" y="177"/>
                  <a:pt x="22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60" name="Freeform 725"/>
          <p:cNvSpPr>
            <a:spLocks/>
          </p:cNvSpPr>
          <p:nvPr/>
        </p:nvSpPr>
        <p:spPr bwMode="auto">
          <a:xfrm>
            <a:off x="-2274052" y="-504976"/>
            <a:ext cx="330200" cy="427567"/>
          </a:xfrm>
          <a:custGeom>
            <a:avLst/>
            <a:gdLst>
              <a:gd name="T0" fmla="*/ 16 w 32"/>
              <a:gd name="T1" fmla="*/ 1 h 41"/>
              <a:gd name="T2" fmla="*/ 21 w 32"/>
              <a:gd name="T3" fmla="*/ 19 h 41"/>
              <a:gd name="T4" fmla="*/ 28 w 32"/>
              <a:gd name="T5" fmla="*/ 21 h 41"/>
              <a:gd name="T6" fmla="*/ 23 w 32"/>
              <a:gd name="T7" fmla="*/ 25 h 41"/>
              <a:gd name="T8" fmla="*/ 27 w 32"/>
              <a:gd name="T9" fmla="*/ 28 h 41"/>
              <a:gd name="T10" fmla="*/ 32 w 32"/>
              <a:gd name="T11" fmla="*/ 39 h 41"/>
              <a:gd name="T12" fmla="*/ 30 w 32"/>
              <a:gd name="T13" fmla="*/ 40 h 41"/>
              <a:gd name="T14" fmla="*/ 28 w 32"/>
              <a:gd name="T15" fmla="*/ 40 h 41"/>
              <a:gd name="T16" fmla="*/ 25 w 32"/>
              <a:gd name="T17" fmla="*/ 38 h 41"/>
              <a:gd name="T18" fmla="*/ 23 w 32"/>
              <a:gd name="T19" fmla="*/ 37 h 41"/>
              <a:gd name="T20" fmla="*/ 22 w 32"/>
              <a:gd name="T21" fmla="*/ 37 h 41"/>
              <a:gd name="T22" fmla="*/ 13 w 32"/>
              <a:gd name="T23" fmla="*/ 28 h 41"/>
              <a:gd name="T24" fmla="*/ 5 w 32"/>
              <a:gd name="T25" fmla="*/ 32 h 41"/>
              <a:gd name="T26" fmla="*/ 3 w 32"/>
              <a:gd name="T27" fmla="*/ 25 h 41"/>
              <a:gd name="T28" fmla="*/ 11 w 32"/>
              <a:gd name="T29" fmla="*/ 22 h 41"/>
              <a:gd name="T30" fmla="*/ 10 w 32"/>
              <a:gd name="T31" fmla="*/ 22 h 41"/>
              <a:gd name="T32" fmla="*/ 10 w 32"/>
              <a:gd name="T33" fmla="*/ 7 h 41"/>
              <a:gd name="T34" fmla="*/ 12 w 32"/>
              <a:gd name="T35" fmla="*/ 6 h 41"/>
              <a:gd name="T36" fmla="*/ 16 w 32"/>
              <a:gd name="T37" fmla="*/ 1 h 4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32"/>
              <a:gd name="T58" fmla="*/ 0 h 41"/>
              <a:gd name="T59" fmla="*/ 32 w 32"/>
              <a:gd name="T60" fmla="*/ 41 h 41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32" h="41">
                <a:moveTo>
                  <a:pt x="16" y="1"/>
                </a:moveTo>
                <a:cubicBezTo>
                  <a:pt x="18" y="7"/>
                  <a:pt x="21" y="14"/>
                  <a:pt x="21" y="19"/>
                </a:cubicBezTo>
                <a:cubicBezTo>
                  <a:pt x="23" y="21"/>
                  <a:pt x="26" y="19"/>
                  <a:pt x="28" y="21"/>
                </a:cubicBezTo>
                <a:cubicBezTo>
                  <a:pt x="26" y="22"/>
                  <a:pt x="23" y="23"/>
                  <a:pt x="23" y="25"/>
                </a:cubicBezTo>
                <a:cubicBezTo>
                  <a:pt x="24" y="27"/>
                  <a:pt x="25" y="27"/>
                  <a:pt x="27" y="28"/>
                </a:cubicBezTo>
                <a:cubicBezTo>
                  <a:pt x="28" y="31"/>
                  <a:pt x="31" y="37"/>
                  <a:pt x="32" y="39"/>
                </a:cubicBezTo>
                <a:cubicBezTo>
                  <a:pt x="31" y="40"/>
                  <a:pt x="31" y="40"/>
                  <a:pt x="30" y="40"/>
                </a:cubicBezTo>
                <a:cubicBezTo>
                  <a:pt x="29" y="41"/>
                  <a:pt x="29" y="39"/>
                  <a:pt x="28" y="40"/>
                </a:cubicBezTo>
                <a:cubicBezTo>
                  <a:pt x="27" y="40"/>
                  <a:pt x="26" y="39"/>
                  <a:pt x="25" y="38"/>
                </a:cubicBezTo>
                <a:cubicBezTo>
                  <a:pt x="24" y="37"/>
                  <a:pt x="23" y="38"/>
                  <a:pt x="23" y="37"/>
                </a:cubicBezTo>
                <a:cubicBezTo>
                  <a:pt x="22" y="36"/>
                  <a:pt x="23" y="36"/>
                  <a:pt x="22" y="37"/>
                </a:cubicBezTo>
                <a:cubicBezTo>
                  <a:pt x="19" y="34"/>
                  <a:pt x="15" y="33"/>
                  <a:pt x="13" y="28"/>
                </a:cubicBezTo>
                <a:cubicBezTo>
                  <a:pt x="10" y="28"/>
                  <a:pt x="8" y="31"/>
                  <a:pt x="5" y="32"/>
                </a:cubicBezTo>
                <a:cubicBezTo>
                  <a:pt x="1" y="31"/>
                  <a:pt x="0" y="26"/>
                  <a:pt x="3" y="25"/>
                </a:cubicBezTo>
                <a:cubicBezTo>
                  <a:pt x="6" y="23"/>
                  <a:pt x="10" y="27"/>
                  <a:pt x="11" y="22"/>
                </a:cubicBezTo>
                <a:cubicBezTo>
                  <a:pt x="10" y="21"/>
                  <a:pt x="11" y="23"/>
                  <a:pt x="10" y="22"/>
                </a:cubicBezTo>
                <a:cubicBezTo>
                  <a:pt x="9" y="17"/>
                  <a:pt x="10" y="12"/>
                  <a:pt x="10" y="7"/>
                </a:cubicBezTo>
                <a:cubicBezTo>
                  <a:pt x="11" y="7"/>
                  <a:pt x="11" y="6"/>
                  <a:pt x="12" y="6"/>
                </a:cubicBezTo>
                <a:cubicBezTo>
                  <a:pt x="10" y="5"/>
                  <a:pt x="13" y="0"/>
                  <a:pt x="1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61" name="Freeform 730"/>
          <p:cNvSpPr>
            <a:spLocks/>
          </p:cNvSpPr>
          <p:nvPr/>
        </p:nvSpPr>
        <p:spPr bwMode="auto">
          <a:xfrm rot="3279890" flipH="1">
            <a:off x="-4542058" y="5026933"/>
            <a:ext cx="404283" cy="47836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362" name="Group 731"/>
          <p:cNvGrpSpPr>
            <a:grpSpLocks/>
          </p:cNvGrpSpPr>
          <p:nvPr/>
        </p:nvGrpSpPr>
        <p:grpSpPr bwMode="auto">
          <a:xfrm rot="-3941411">
            <a:off x="6233896" y="6059868"/>
            <a:ext cx="1147233" cy="882649"/>
            <a:chOff x="-1338" y="1752"/>
            <a:chExt cx="542" cy="417"/>
          </a:xfrm>
        </p:grpSpPr>
        <p:grpSp>
          <p:nvGrpSpPr>
            <p:cNvPr id="2363" name="Group 732"/>
            <p:cNvGrpSpPr>
              <a:grpSpLocks/>
            </p:cNvGrpSpPr>
            <p:nvPr/>
          </p:nvGrpSpPr>
          <p:grpSpPr bwMode="auto">
            <a:xfrm>
              <a:off x="-1248" y="1752"/>
              <a:ext cx="452" cy="417"/>
              <a:chOff x="-1256" y="1470"/>
              <a:chExt cx="452" cy="417"/>
            </a:xfrm>
          </p:grpSpPr>
          <p:grpSp>
            <p:nvGrpSpPr>
              <p:cNvPr id="2365" name="Group 733"/>
              <p:cNvGrpSpPr>
                <a:grpSpLocks/>
              </p:cNvGrpSpPr>
              <p:nvPr/>
            </p:nvGrpSpPr>
            <p:grpSpPr bwMode="auto">
              <a:xfrm rot="14916923" flipV="1">
                <a:off x="-1220" y="1471"/>
                <a:ext cx="380" cy="452"/>
                <a:chOff x="1474" y="3203"/>
                <a:chExt cx="725" cy="603"/>
              </a:xfrm>
            </p:grpSpPr>
            <p:sp>
              <p:nvSpPr>
                <p:cNvPr id="2369" name="Freeform 734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70" name="Freeform 735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66" name="Group 736"/>
              <p:cNvGrpSpPr>
                <a:grpSpLocks/>
              </p:cNvGrpSpPr>
              <p:nvPr/>
            </p:nvGrpSpPr>
            <p:grpSpPr bwMode="auto">
              <a:xfrm rot="14767679" flipV="1">
                <a:off x="-1216" y="1471"/>
                <a:ext cx="407" cy="405"/>
                <a:chOff x="2880" y="2750"/>
                <a:chExt cx="497" cy="494"/>
              </a:xfrm>
            </p:grpSpPr>
            <p:sp>
              <p:nvSpPr>
                <p:cNvPr id="2367" name="Freeform 737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68" name="Freeform 738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2364" name="Freeform 739"/>
            <p:cNvSpPr>
              <a:spLocks/>
            </p:cNvSpPr>
            <p:nvPr/>
          </p:nvSpPr>
          <p:spPr bwMode="auto">
            <a:xfrm>
              <a:off x="-1338" y="1951"/>
              <a:ext cx="456" cy="123"/>
            </a:xfrm>
            <a:custGeom>
              <a:avLst/>
              <a:gdLst>
                <a:gd name="T0" fmla="*/ 0 w 456"/>
                <a:gd name="T1" fmla="*/ 123 h 123"/>
                <a:gd name="T2" fmla="*/ 108 w 456"/>
                <a:gd name="T3" fmla="*/ 79 h 123"/>
                <a:gd name="T4" fmla="*/ 263 w 456"/>
                <a:gd name="T5" fmla="*/ 55 h 123"/>
                <a:gd name="T6" fmla="*/ 360 w 456"/>
                <a:gd name="T7" fmla="*/ 14 h 123"/>
                <a:gd name="T8" fmla="*/ 415 w 456"/>
                <a:gd name="T9" fmla="*/ 0 h 123"/>
                <a:gd name="T10" fmla="*/ 456 w 456"/>
                <a:gd name="T11" fmla="*/ 14 h 1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6"/>
                <a:gd name="T19" fmla="*/ 0 h 123"/>
                <a:gd name="T20" fmla="*/ 456 w 456"/>
                <a:gd name="T21" fmla="*/ 123 h 1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6" h="123">
                  <a:moveTo>
                    <a:pt x="0" y="123"/>
                  </a:moveTo>
                  <a:cubicBezTo>
                    <a:pt x="18" y="116"/>
                    <a:pt x="64" y="90"/>
                    <a:pt x="108" y="79"/>
                  </a:cubicBezTo>
                  <a:cubicBezTo>
                    <a:pt x="152" y="68"/>
                    <a:pt x="221" y="66"/>
                    <a:pt x="263" y="55"/>
                  </a:cubicBezTo>
                  <a:cubicBezTo>
                    <a:pt x="305" y="44"/>
                    <a:pt x="334" y="23"/>
                    <a:pt x="360" y="14"/>
                  </a:cubicBezTo>
                  <a:cubicBezTo>
                    <a:pt x="385" y="5"/>
                    <a:pt x="399" y="0"/>
                    <a:pt x="415" y="0"/>
                  </a:cubicBezTo>
                  <a:cubicBezTo>
                    <a:pt x="431" y="0"/>
                    <a:pt x="447" y="9"/>
                    <a:pt x="456" y="14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371" name="Freeform 740"/>
          <p:cNvSpPr>
            <a:spLocks/>
          </p:cNvSpPr>
          <p:nvPr/>
        </p:nvSpPr>
        <p:spPr bwMode="auto">
          <a:xfrm rot="4800000" flipH="1">
            <a:off x="-5844865" y="4492471"/>
            <a:ext cx="334433" cy="609600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372" name="Group 741"/>
          <p:cNvGrpSpPr>
            <a:grpSpLocks/>
          </p:cNvGrpSpPr>
          <p:nvPr/>
        </p:nvGrpSpPr>
        <p:grpSpPr bwMode="auto">
          <a:xfrm rot="-3941411">
            <a:off x="6714378" y="6059863"/>
            <a:ext cx="1147233" cy="882651"/>
            <a:chOff x="-1338" y="1752"/>
            <a:chExt cx="542" cy="417"/>
          </a:xfrm>
        </p:grpSpPr>
        <p:grpSp>
          <p:nvGrpSpPr>
            <p:cNvPr id="2373" name="Group 742"/>
            <p:cNvGrpSpPr>
              <a:grpSpLocks/>
            </p:cNvGrpSpPr>
            <p:nvPr/>
          </p:nvGrpSpPr>
          <p:grpSpPr bwMode="auto">
            <a:xfrm>
              <a:off x="-1248" y="1752"/>
              <a:ext cx="452" cy="417"/>
              <a:chOff x="-1256" y="1470"/>
              <a:chExt cx="452" cy="417"/>
            </a:xfrm>
          </p:grpSpPr>
          <p:grpSp>
            <p:nvGrpSpPr>
              <p:cNvPr id="2375" name="Group 743"/>
              <p:cNvGrpSpPr>
                <a:grpSpLocks/>
              </p:cNvGrpSpPr>
              <p:nvPr/>
            </p:nvGrpSpPr>
            <p:grpSpPr bwMode="auto">
              <a:xfrm rot="14916923" flipV="1">
                <a:off x="-1220" y="1471"/>
                <a:ext cx="380" cy="452"/>
                <a:chOff x="1474" y="3203"/>
                <a:chExt cx="725" cy="603"/>
              </a:xfrm>
            </p:grpSpPr>
            <p:sp>
              <p:nvSpPr>
                <p:cNvPr id="2379" name="Freeform 744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80" name="Freeform 745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76" name="Group 746"/>
              <p:cNvGrpSpPr>
                <a:grpSpLocks/>
              </p:cNvGrpSpPr>
              <p:nvPr/>
            </p:nvGrpSpPr>
            <p:grpSpPr bwMode="auto">
              <a:xfrm rot="14767679" flipV="1">
                <a:off x="-1216" y="1471"/>
                <a:ext cx="407" cy="405"/>
                <a:chOff x="2880" y="2750"/>
                <a:chExt cx="497" cy="494"/>
              </a:xfrm>
            </p:grpSpPr>
            <p:sp>
              <p:nvSpPr>
                <p:cNvPr id="2377" name="Freeform 747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78" name="Freeform 748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2374" name="Freeform 749"/>
            <p:cNvSpPr>
              <a:spLocks/>
            </p:cNvSpPr>
            <p:nvPr/>
          </p:nvSpPr>
          <p:spPr bwMode="auto">
            <a:xfrm>
              <a:off x="-1338" y="1951"/>
              <a:ext cx="456" cy="123"/>
            </a:xfrm>
            <a:custGeom>
              <a:avLst/>
              <a:gdLst>
                <a:gd name="T0" fmla="*/ 0 w 456"/>
                <a:gd name="T1" fmla="*/ 123 h 123"/>
                <a:gd name="T2" fmla="*/ 108 w 456"/>
                <a:gd name="T3" fmla="*/ 79 h 123"/>
                <a:gd name="T4" fmla="*/ 263 w 456"/>
                <a:gd name="T5" fmla="*/ 55 h 123"/>
                <a:gd name="T6" fmla="*/ 360 w 456"/>
                <a:gd name="T7" fmla="*/ 14 h 123"/>
                <a:gd name="T8" fmla="*/ 415 w 456"/>
                <a:gd name="T9" fmla="*/ 0 h 123"/>
                <a:gd name="T10" fmla="*/ 456 w 456"/>
                <a:gd name="T11" fmla="*/ 14 h 1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6"/>
                <a:gd name="T19" fmla="*/ 0 h 123"/>
                <a:gd name="T20" fmla="*/ 456 w 456"/>
                <a:gd name="T21" fmla="*/ 123 h 1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6" h="123">
                  <a:moveTo>
                    <a:pt x="0" y="123"/>
                  </a:moveTo>
                  <a:cubicBezTo>
                    <a:pt x="18" y="116"/>
                    <a:pt x="64" y="90"/>
                    <a:pt x="108" y="79"/>
                  </a:cubicBezTo>
                  <a:cubicBezTo>
                    <a:pt x="152" y="68"/>
                    <a:pt x="221" y="66"/>
                    <a:pt x="263" y="55"/>
                  </a:cubicBezTo>
                  <a:cubicBezTo>
                    <a:pt x="305" y="44"/>
                    <a:pt x="334" y="23"/>
                    <a:pt x="360" y="14"/>
                  </a:cubicBezTo>
                  <a:cubicBezTo>
                    <a:pt x="385" y="5"/>
                    <a:pt x="399" y="0"/>
                    <a:pt x="415" y="0"/>
                  </a:cubicBezTo>
                  <a:cubicBezTo>
                    <a:pt x="431" y="0"/>
                    <a:pt x="447" y="9"/>
                    <a:pt x="456" y="14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381" name="Freeform 750"/>
          <p:cNvSpPr>
            <a:spLocks/>
          </p:cNvSpPr>
          <p:nvPr/>
        </p:nvSpPr>
        <p:spPr bwMode="auto">
          <a:xfrm rot="5400000" flipH="1">
            <a:off x="-5140015" y="4395104"/>
            <a:ext cx="323849" cy="38311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382" name="Group 751"/>
          <p:cNvGrpSpPr>
            <a:grpSpLocks/>
          </p:cNvGrpSpPr>
          <p:nvPr/>
        </p:nvGrpSpPr>
        <p:grpSpPr bwMode="auto">
          <a:xfrm rot="-3941411">
            <a:off x="4295029" y="6155114"/>
            <a:ext cx="1147233" cy="882649"/>
            <a:chOff x="-1338" y="1752"/>
            <a:chExt cx="542" cy="417"/>
          </a:xfrm>
        </p:grpSpPr>
        <p:grpSp>
          <p:nvGrpSpPr>
            <p:cNvPr id="2383" name="Group 752"/>
            <p:cNvGrpSpPr>
              <a:grpSpLocks/>
            </p:cNvGrpSpPr>
            <p:nvPr/>
          </p:nvGrpSpPr>
          <p:grpSpPr bwMode="auto">
            <a:xfrm>
              <a:off x="-1248" y="1752"/>
              <a:ext cx="452" cy="417"/>
              <a:chOff x="-1256" y="1470"/>
              <a:chExt cx="452" cy="417"/>
            </a:xfrm>
          </p:grpSpPr>
          <p:grpSp>
            <p:nvGrpSpPr>
              <p:cNvPr id="2385" name="Group 753"/>
              <p:cNvGrpSpPr>
                <a:grpSpLocks/>
              </p:cNvGrpSpPr>
              <p:nvPr/>
            </p:nvGrpSpPr>
            <p:grpSpPr bwMode="auto">
              <a:xfrm rot="14916923" flipV="1">
                <a:off x="-1220" y="1471"/>
                <a:ext cx="380" cy="452"/>
                <a:chOff x="1474" y="3203"/>
                <a:chExt cx="725" cy="603"/>
              </a:xfrm>
            </p:grpSpPr>
            <p:sp>
              <p:nvSpPr>
                <p:cNvPr id="2389" name="Freeform 754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90" name="Freeform 755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86" name="Group 756"/>
              <p:cNvGrpSpPr>
                <a:grpSpLocks/>
              </p:cNvGrpSpPr>
              <p:nvPr/>
            </p:nvGrpSpPr>
            <p:grpSpPr bwMode="auto">
              <a:xfrm rot="14767679" flipV="1">
                <a:off x="-1216" y="1471"/>
                <a:ext cx="407" cy="405"/>
                <a:chOff x="2880" y="2750"/>
                <a:chExt cx="497" cy="494"/>
              </a:xfrm>
            </p:grpSpPr>
            <p:sp>
              <p:nvSpPr>
                <p:cNvPr id="2387" name="Freeform 757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88" name="Freeform 758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2384" name="Freeform 759"/>
            <p:cNvSpPr>
              <a:spLocks/>
            </p:cNvSpPr>
            <p:nvPr/>
          </p:nvSpPr>
          <p:spPr bwMode="auto">
            <a:xfrm>
              <a:off x="-1338" y="1951"/>
              <a:ext cx="456" cy="123"/>
            </a:xfrm>
            <a:custGeom>
              <a:avLst/>
              <a:gdLst>
                <a:gd name="T0" fmla="*/ 0 w 456"/>
                <a:gd name="T1" fmla="*/ 123 h 123"/>
                <a:gd name="T2" fmla="*/ 108 w 456"/>
                <a:gd name="T3" fmla="*/ 79 h 123"/>
                <a:gd name="T4" fmla="*/ 263 w 456"/>
                <a:gd name="T5" fmla="*/ 55 h 123"/>
                <a:gd name="T6" fmla="*/ 360 w 456"/>
                <a:gd name="T7" fmla="*/ 14 h 123"/>
                <a:gd name="T8" fmla="*/ 415 w 456"/>
                <a:gd name="T9" fmla="*/ 0 h 123"/>
                <a:gd name="T10" fmla="*/ 456 w 456"/>
                <a:gd name="T11" fmla="*/ 14 h 1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6"/>
                <a:gd name="T19" fmla="*/ 0 h 123"/>
                <a:gd name="T20" fmla="*/ 456 w 456"/>
                <a:gd name="T21" fmla="*/ 123 h 1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6" h="123">
                  <a:moveTo>
                    <a:pt x="0" y="123"/>
                  </a:moveTo>
                  <a:cubicBezTo>
                    <a:pt x="18" y="116"/>
                    <a:pt x="64" y="90"/>
                    <a:pt x="108" y="79"/>
                  </a:cubicBezTo>
                  <a:cubicBezTo>
                    <a:pt x="152" y="68"/>
                    <a:pt x="221" y="66"/>
                    <a:pt x="263" y="55"/>
                  </a:cubicBezTo>
                  <a:cubicBezTo>
                    <a:pt x="305" y="44"/>
                    <a:pt x="334" y="23"/>
                    <a:pt x="360" y="14"/>
                  </a:cubicBezTo>
                  <a:cubicBezTo>
                    <a:pt x="385" y="5"/>
                    <a:pt x="399" y="0"/>
                    <a:pt x="415" y="0"/>
                  </a:cubicBezTo>
                  <a:cubicBezTo>
                    <a:pt x="431" y="0"/>
                    <a:pt x="447" y="9"/>
                    <a:pt x="456" y="14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391" name="Freeform 760"/>
          <p:cNvSpPr>
            <a:spLocks/>
          </p:cNvSpPr>
          <p:nvPr/>
        </p:nvSpPr>
        <p:spPr bwMode="auto">
          <a:xfrm rot="3279890" flipH="1">
            <a:off x="-4734674" y="4449083"/>
            <a:ext cx="404284" cy="47836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392" name="Group 761"/>
          <p:cNvGrpSpPr>
            <a:grpSpLocks/>
          </p:cNvGrpSpPr>
          <p:nvPr/>
        </p:nvGrpSpPr>
        <p:grpSpPr bwMode="auto">
          <a:xfrm rot="-3941411">
            <a:off x="8232029" y="6256714"/>
            <a:ext cx="1147233" cy="882649"/>
            <a:chOff x="-1338" y="1752"/>
            <a:chExt cx="542" cy="417"/>
          </a:xfrm>
        </p:grpSpPr>
        <p:grpSp>
          <p:nvGrpSpPr>
            <p:cNvPr id="2393" name="Group 762"/>
            <p:cNvGrpSpPr>
              <a:grpSpLocks/>
            </p:cNvGrpSpPr>
            <p:nvPr/>
          </p:nvGrpSpPr>
          <p:grpSpPr bwMode="auto">
            <a:xfrm>
              <a:off x="-1248" y="1752"/>
              <a:ext cx="452" cy="417"/>
              <a:chOff x="-1256" y="1470"/>
              <a:chExt cx="452" cy="417"/>
            </a:xfrm>
          </p:grpSpPr>
          <p:grpSp>
            <p:nvGrpSpPr>
              <p:cNvPr id="2395" name="Group 763"/>
              <p:cNvGrpSpPr>
                <a:grpSpLocks/>
              </p:cNvGrpSpPr>
              <p:nvPr/>
            </p:nvGrpSpPr>
            <p:grpSpPr bwMode="auto">
              <a:xfrm rot="14916923" flipV="1">
                <a:off x="-1220" y="1471"/>
                <a:ext cx="380" cy="452"/>
                <a:chOff x="1474" y="3203"/>
                <a:chExt cx="725" cy="603"/>
              </a:xfrm>
            </p:grpSpPr>
            <p:sp>
              <p:nvSpPr>
                <p:cNvPr id="2399" name="Freeform 764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400" name="Freeform 765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396" name="Group 766"/>
              <p:cNvGrpSpPr>
                <a:grpSpLocks/>
              </p:cNvGrpSpPr>
              <p:nvPr/>
            </p:nvGrpSpPr>
            <p:grpSpPr bwMode="auto">
              <a:xfrm rot="14767679" flipV="1">
                <a:off x="-1216" y="1471"/>
                <a:ext cx="407" cy="405"/>
                <a:chOff x="2880" y="2750"/>
                <a:chExt cx="497" cy="494"/>
              </a:xfrm>
            </p:grpSpPr>
            <p:sp>
              <p:nvSpPr>
                <p:cNvPr id="2397" name="Freeform 767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398" name="Freeform 768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2394" name="Freeform 769"/>
            <p:cNvSpPr>
              <a:spLocks/>
            </p:cNvSpPr>
            <p:nvPr/>
          </p:nvSpPr>
          <p:spPr bwMode="auto">
            <a:xfrm>
              <a:off x="-1338" y="1951"/>
              <a:ext cx="456" cy="123"/>
            </a:xfrm>
            <a:custGeom>
              <a:avLst/>
              <a:gdLst>
                <a:gd name="T0" fmla="*/ 0 w 456"/>
                <a:gd name="T1" fmla="*/ 123 h 123"/>
                <a:gd name="T2" fmla="*/ 108 w 456"/>
                <a:gd name="T3" fmla="*/ 79 h 123"/>
                <a:gd name="T4" fmla="*/ 263 w 456"/>
                <a:gd name="T5" fmla="*/ 55 h 123"/>
                <a:gd name="T6" fmla="*/ 360 w 456"/>
                <a:gd name="T7" fmla="*/ 14 h 123"/>
                <a:gd name="T8" fmla="*/ 415 w 456"/>
                <a:gd name="T9" fmla="*/ 0 h 123"/>
                <a:gd name="T10" fmla="*/ 456 w 456"/>
                <a:gd name="T11" fmla="*/ 14 h 1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6"/>
                <a:gd name="T19" fmla="*/ 0 h 123"/>
                <a:gd name="T20" fmla="*/ 456 w 456"/>
                <a:gd name="T21" fmla="*/ 123 h 1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6" h="123">
                  <a:moveTo>
                    <a:pt x="0" y="123"/>
                  </a:moveTo>
                  <a:cubicBezTo>
                    <a:pt x="18" y="116"/>
                    <a:pt x="64" y="90"/>
                    <a:pt x="108" y="79"/>
                  </a:cubicBezTo>
                  <a:cubicBezTo>
                    <a:pt x="152" y="68"/>
                    <a:pt x="221" y="66"/>
                    <a:pt x="263" y="55"/>
                  </a:cubicBezTo>
                  <a:cubicBezTo>
                    <a:pt x="305" y="44"/>
                    <a:pt x="334" y="23"/>
                    <a:pt x="360" y="14"/>
                  </a:cubicBezTo>
                  <a:cubicBezTo>
                    <a:pt x="385" y="5"/>
                    <a:pt x="399" y="0"/>
                    <a:pt x="415" y="0"/>
                  </a:cubicBezTo>
                  <a:cubicBezTo>
                    <a:pt x="431" y="0"/>
                    <a:pt x="447" y="9"/>
                    <a:pt x="456" y="14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401" name="Freeform 770"/>
          <p:cNvSpPr>
            <a:spLocks/>
          </p:cNvSpPr>
          <p:nvPr/>
        </p:nvSpPr>
        <p:spPr bwMode="auto">
          <a:xfrm rot="3279890" flipH="1">
            <a:off x="-5503023" y="4834317"/>
            <a:ext cx="404284" cy="47836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02" name="Freeform 771"/>
          <p:cNvSpPr>
            <a:spLocks/>
          </p:cNvSpPr>
          <p:nvPr/>
        </p:nvSpPr>
        <p:spPr bwMode="auto">
          <a:xfrm rot="3279890" flipH="1">
            <a:off x="-4637307" y="5410050"/>
            <a:ext cx="404284" cy="47836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403" name="Group 772"/>
          <p:cNvGrpSpPr>
            <a:grpSpLocks/>
          </p:cNvGrpSpPr>
          <p:nvPr/>
        </p:nvGrpSpPr>
        <p:grpSpPr bwMode="auto">
          <a:xfrm rot="-3941411">
            <a:off x="9209929" y="6252482"/>
            <a:ext cx="1147233" cy="882649"/>
            <a:chOff x="-1338" y="1752"/>
            <a:chExt cx="542" cy="417"/>
          </a:xfrm>
        </p:grpSpPr>
        <p:grpSp>
          <p:nvGrpSpPr>
            <p:cNvPr id="2404" name="Group 773"/>
            <p:cNvGrpSpPr>
              <a:grpSpLocks/>
            </p:cNvGrpSpPr>
            <p:nvPr/>
          </p:nvGrpSpPr>
          <p:grpSpPr bwMode="auto">
            <a:xfrm>
              <a:off x="-1248" y="1752"/>
              <a:ext cx="452" cy="417"/>
              <a:chOff x="-1256" y="1470"/>
              <a:chExt cx="452" cy="417"/>
            </a:xfrm>
          </p:grpSpPr>
          <p:grpSp>
            <p:nvGrpSpPr>
              <p:cNvPr id="2406" name="Group 774"/>
              <p:cNvGrpSpPr>
                <a:grpSpLocks/>
              </p:cNvGrpSpPr>
              <p:nvPr/>
            </p:nvGrpSpPr>
            <p:grpSpPr bwMode="auto">
              <a:xfrm rot="14916923" flipV="1">
                <a:off x="-1220" y="1471"/>
                <a:ext cx="380" cy="452"/>
                <a:chOff x="1474" y="3203"/>
                <a:chExt cx="725" cy="603"/>
              </a:xfrm>
            </p:grpSpPr>
            <p:sp>
              <p:nvSpPr>
                <p:cNvPr id="2410" name="Freeform 775"/>
                <p:cNvSpPr>
                  <a:spLocks/>
                </p:cNvSpPr>
                <p:nvPr/>
              </p:nvSpPr>
              <p:spPr bwMode="auto">
                <a:xfrm rot="1560562" flipH="1">
                  <a:off x="1882" y="3203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411" name="Freeform 776"/>
                <p:cNvSpPr>
                  <a:spLocks/>
                </p:cNvSpPr>
                <p:nvPr/>
              </p:nvSpPr>
              <p:spPr bwMode="auto">
                <a:xfrm rot="1560562" flipH="1">
                  <a:off x="1474" y="3430"/>
                  <a:ext cx="317" cy="376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grpSp>
            <p:nvGrpSpPr>
              <p:cNvPr id="2407" name="Group 777"/>
              <p:cNvGrpSpPr>
                <a:grpSpLocks/>
              </p:cNvGrpSpPr>
              <p:nvPr/>
            </p:nvGrpSpPr>
            <p:grpSpPr bwMode="auto">
              <a:xfrm rot="14767679" flipV="1">
                <a:off x="-1216" y="1471"/>
                <a:ext cx="407" cy="405"/>
                <a:chOff x="2880" y="2750"/>
                <a:chExt cx="497" cy="494"/>
              </a:xfrm>
            </p:grpSpPr>
            <p:sp>
              <p:nvSpPr>
                <p:cNvPr id="2408" name="Freeform 778"/>
                <p:cNvSpPr>
                  <a:spLocks/>
                </p:cNvSpPr>
                <p:nvPr/>
              </p:nvSpPr>
              <p:spPr bwMode="auto">
                <a:xfrm rot="-792879">
                  <a:off x="2880" y="2750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409" name="Freeform 779"/>
                <p:cNvSpPr>
                  <a:spLocks/>
                </p:cNvSpPr>
                <p:nvPr/>
              </p:nvSpPr>
              <p:spPr bwMode="auto">
                <a:xfrm rot="-792879">
                  <a:off x="3152" y="2976"/>
                  <a:ext cx="225" cy="268"/>
                </a:xfrm>
                <a:custGeom>
                  <a:avLst/>
                  <a:gdLst>
                    <a:gd name="T0" fmla="*/ 114 w 134"/>
                    <a:gd name="T1" fmla="*/ 157 h 159"/>
                    <a:gd name="T2" fmla="*/ 46 w 134"/>
                    <a:gd name="T3" fmla="*/ 84 h 159"/>
                    <a:gd name="T4" fmla="*/ 20 w 134"/>
                    <a:gd name="T5" fmla="*/ 27 h 159"/>
                    <a:gd name="T6" fmla="*/ 0 w 134"/>
                    <a:gd name="T7" fmla="*/ 5 h 159"/>
                    <a:gd name="T8" fmla="*/ 71 w 134"/>
                    <a:gd name="T9" fmla="*/ 11 h 159"/>
                    <a:gd name="T10" fmla="*/ 131 w 134"/>
                    <a:gd name="T11" fmla="*/ 90 h 159"/>
                    <a:gd name="T12" fmla="*/ 119 w 134"/>
                    <a:gd name="T13" fmla="*/ 159 h 159"/>
                    <a:gd name="T14" fmla="*/ 114 w 134"/>
                    <a:gd name="T15" fmla="*/ 157 h 15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159"/>
                    <a:gd name="T26" fmla="*/ 134 w 134"/>
                    <a:gd name="T27" fmla="*/ 159 h 15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159">
                      <a:moveTo>
                        <a:pt x="114" y="157"/>
                      </a:moveTo>
                      <a:cubicBezTo>
                        <a:pt x="134" y="108"/>
                        <a:pt x="77" y="117"/>
                        <a:pt x="46" y="84"/>
                      </a:cubicBezTo>
                      <a:cubicBezTo>
                        <a:pt x="21" y="60"/>
                        <a:pt x="29" y="44"/>
                        <a:pt x="20" y="27"/>
                      </a:cubicBezTo>
                      <a:cubicBezTo>
                        <a:pt x="20" y="12"/>
                        <a:pt x="0" y="0"/>
                        <a:pt x="0" y="5"/>
                      </a:cubicBezTo>
                      <a:cubicBezTo>
                        <a:pt x="3" y="4"/>
                        <a:pt x="37" y="1"/>
                        <a:pt x="71" y="11"/>
                      </a:cubicBezTo>
                      <a:cubicBezTo>
                        <a:pt x="106" y="19"/>
                        <a:pt x="133" y="54"/>
                        <a:pt x="131" y="90"/>
                      </a:cubicBezTo>
                      <a:cubicBezTo>
                        <a:pt x="129" y="118"/>
                        <a:pt x="118" y="135"/>
                        <a:pt x="119" y="159"/>
                      </a:cubicBezTo>
                      <a:lnTo>
                        <a:pt x="114" y="157"/>
                      </a:lnTo>
                      <a:close/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01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2400" kern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</p:grpSp>
        <p:sp>
          <p:nvSpPr>
            <p:cNvPr id="2405" name="Freeform 780"/>
            <p:cNvSpPr>
              <a:spLocks/>
            </p:cNvSpPr>
            <p:nvPr/>
          </p:nvSpPr>
          <p:spPr bwMode="auto">
            <a:xfrm>
              <a:off x="-1338" y="1951"/>
              <a:ext cx="456" cy="123"/>
            </a:xfrm>
            <a:custGeom>
              <a:avLst/>
              <a:gdLst>
                <a:gd name="T0" fmla="*/ 0 w 456"/>
                <a:gd name="T1" fmla="*/ 123 h 123"/>
                <a:gd name="T2" fmla="*/ 108 w 456"/>
                <a:gd name="T3" fmla="*/ 79 h 123"/>
                <a:gd name="T4" fmla="*/ 263 w 456"/>
                <a:gd name="T5" fmla="*/ 55 h 123"/>
                <a:gd name="T6" fmla="*/ 360 w 456"/>
                <a:gd name="T7" fmla="*/ 14 h 123"/>
                <a:gd name="T8" fmla="*/ 415 w 456"/>
                <a:gd name="T9" fmla="*/ 0 h 123"/>
                <a:gd name="T10" fmla="*/ 456 w 456"/>
                <a:gd name="T11" fmla="*/ 14 h 1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6"/>
                <a:gd name="T19" fmla="*/ 0 h 123"/>
                <a:gd name="T20" fmla="*/ 456 w 456"/>
                <a:gd name="T21" fmla="*/ 123 h 1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6" h="123">
                  <a:moveTo>
                    <a:pt x="0" y="123"/>
                  </a:moveTo>
                  <a:cubicBezTo>
                    <a:pt x="18" y="116"/>
                    <a:pt x="64" y="90"/>
                    <a:pt x="108" y="79"/>
                  </a:cubicBezTo>
                  <a:cubicBezTo>
                    <a:pt x="152" y="68"/>
                    <a:pt x="221" y="66"/>
                    <a:pt x="263" y="55"/>
                  </a:cubicBezTo>
                  <a:cubicBezTo>
                    <a:pt x="305" y="44"/>
                    <a:pt x="334" y="23"/>
                    <a:pt x="360" y="14"/>
                  </a:cubicBezTo>
                  <a:cubicBezTo>
                    <a:pt x="385" y="5"/>
                    <a:pt x="399" y="0"/>
                    <a:pt x="415" y="0"/>
                  </a:cubicBezTo>
                  <a:cubicBezTo>
                    <a:pt x="431" y="0"/>
                    <a:pt x="447" y="9"/>
                    <a:pt x="456" y="14"/>
                  </a:cubicBez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pic>
        <p:nvPicPr>
          <p:cNvPr id="2412" name="Picture 781" descr="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731252" y="1395790"/>
            <a:ext cx="1128184" cy="57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3" name="Picture 782" descr="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769352" y="1222221"/>
            <a:ext cx="1151467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4" name="Picture 5480" descr="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208433" y="3453192"/>
            <a:ext cx="1409700" cy="72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5" name="Picture 5481" descr="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195733" y="3239409"/>
            <a:ext cx="1409700" cy="61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6" name="Picture 5482" descr="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890933" y="1916487"/>
            <a:ext cx="74083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7" name="Picture 5483" descr="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882468" y="1797954"/>
            <a:ext cx="740833" cy="321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18" name="Group 5485"/>
          <p:cNvGrpSpPr>
            <a:grpSpLocks/>
          </p:cNvGrpSpPr>
          <p:nvPr/>
        </p:nvGrpSpPr>
        <p:grpSpPr bwMode="auto">
          <a:xfrm rot="2364528" flipH="1">
            <a:off x="-9667565" y="5995304"/>
            <a:ext cx="393700" cy="389467"/>
            <a:chOff x="2880" y="2750"/>
            <a:chExt cx="497" cy="494"/>
          </a:xfrm>
        </p:grpSpPr>
        <p:sp>
          <p:nvSpPr>
            <p:cNvPr id="2419" name="Freeform 5486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20" name="Freeform 5487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421" name="Freeform 5488"/>
          <p:cNvSpPr>
            <a:spLocks/>
          </p:cNvSpPr>
          <p:nvPr/>
        </p:nvSpPr>
        <p:spPr bwMode="auto">
          <a:xfrm rot="10386534">
            <a:off x="-8888633" y="7059989"/>
            <a:ext cx="444500" cy="311151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22" name="Freeform 5489"/>
          <p:cNvSpPr>
            <a:spLocks/>
          </p:cNvSpPr>
          <p:nvPr/>
        </p:nvSpPr>
        <p:spPr bwMode="auto">
          <a:xfrm rot="9173462">
            <a:off x="-8590185" y="6230257"/>
            <a:ext cx="306917" cy="215900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23" name="Freeform 5490"/>
          <p:cNvSpPr>
            <a:spLocks/>
          </p:cNvSpPr>
          <p:nvPr/>
        </p:nvSpPr>
        <p:spPr bwMode="auto">
          <a:xfrm rot="9173462">
            <a:off x="-8971182" y="7690755"/>
            <a:ext cx="156633" cy="156633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24" name="Freeform 5491"/>
          <p:cNvSpPr>
            <a:spLocks/>
          </p:cNvSpPr>
          <p:nvPr/>
        </p:nvSpPr>
        <p:spPr bwMode="auto">
          <a:xfrm rot="3157407" flipH="1">
            <a:off x="-8836776" y="6470498"/>
            <a:ext cx="319616" cy="37676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425" name="Group 5492"/>
          <p:cNvGrpSpPr>
            <a:grpSpLocks/>
          </p:cNvGrpSpPr>
          <p:nvPr/>
        </p:nvGrpSpPr>
        <p:grpSpPr bwMode="auto">
          <a:xfrm rot="9966341">
            <a:off x="-9093951" y="6403825"/>
            <a:ext cx="577851" cy="573617"/>
            <a:chOff x="2880" y="2750"/>
            <a:chExt cx="497" cy="494"/>
          </a:xfrm>
        </p:grpSpPr>
        <p:sp>
          <p:nvSpPr>
            <p:cNvPr id="2426" name="Freeform 5493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27" name="Freeform 5494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428" name="Group 5495"/>
          <p:cNvGrpSpPr>
            <a:grpSpLocks/>
          </p:cNvGrpSpPr>
          <p:nvPr/>
        </p:nvGrpSpPr>
        <p:grpSpPr bwMode="auto">
          <a:xfrm rot="2364528" flipH="1">
            <a:off x="-8996583" y="6283171"/>
            <a:ext cx="393700" cy="389467"/>
            <a:chOff x="2880" y="2750"/>
            <a:chExt cx="497" cy="494"/>
          </a:xfrm>
        </p:grpSpPr>
        <p:sp>
          <p:nvSpPr>
            <p:cNvPr id="2429" name="Freeform 5496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30" name="Freeform 5497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431" name="Group 5498"/>
          <p:cNvGrpSpPr>
            <a:grpSpLocks/>
          </p:cNvGrpSpPr>
          <p:nvPr/>
        </p:nvGrpSpPr>
        <p:grpSpPr bwMode="auto">
          <a:xfrm rot="9966341">
            <a:off x="-9477065" y="5637592"/>
            <a:ext cx="577849" cy="573617"/>
            <a:chOff x="2880" y="2750"/>
            <a:chExt cx="497" cy="494"/>
          </a:xfrm>
        </p:grpSpPr>
        <p:sp>
          <p:nvSpPr>
            <p:cNvPr id="2432" name="Freeform 5499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33" name="Freeform 5500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434" name="Freeform 5501"/>
          <p:cNvSpPr>
            <a:spLocks/>
          </p:cNvSpPr>
          <p:nvPr/>
        </p:nvSpPr>
        <p:spPr bwMode="auto">
          <a:xfrm rot="9173462">
            <a:off x="-8706598" y="7174288"/>
            <a:ext cx="156633" cy="156633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435" name="Group 5502"/>
          <p:cNvGrpSpPr>
            <a:grpSpLocks/>
          </p:cNvGrpSpPr>
          <p:nvPr/>
        </p:nvGrpSpPr>
        <p:grpSpPr bwMode="auto">
          <a:xfrm rot="9966341">
            <a:off x="-8513985" y="6217553"/>
            <a:ext cx="573617" cy="569384"/>
            <a:chOff x="2880" y="2750"/>
            <a:chExt cx="497" cy="494"/>
          </a:xfrm>
        </p:grpSpPr>
        <p:sp>
          <p:nvSpPr>
            <p:cNvPr id="2436" name="Freeform 5503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37" name="Freeform 5504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438" name="Group 5505"/>
          <p:cNvGrpSpPr>
            <a:grpSpLocks/>
          </p:cNvGrpSpPr>
          <p:nvPr/>
        </p:nvGrpSpPr>
        <p:grpSpPr bwMode="auto">
          <a:xfrm rot="2364528" flipH="1">
            <a:off x="-13987682" y="1639205"/>
            <a:ext cx="512233" cy="508000"/>
            <a:chOff x="2880" y="2750"/>
            <a:chExt cx="497" cy="494"/>
          </a:xfrm>
        </p:grpSpPr>
        <p:sp>
          <p:nvSpPr>
            <p:cNvPr id="2439" name="Freeform 5506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40" name="Freeform 5507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441" name="Freeform 5508"/>
          <p:cNvSpPr>
            <a:spLocks/>
          </p:cNvSpPr>
          <p:nvPr/>
        </p:nvSpPr>
        <p:spPr bwMode="auto">
          <a:xfrm rot="10386534">
            <a:off x="-13509319" y="2695420"/>
            <a:ext cx="543984" cy="381000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42" name="Freeform 5509"/>
          <p:cNvSpPr>
            <a:spLocks/>
          </p:cNvSpPr>
          <p:nvPr/>
        </p:nvSpPr>
        <p:spPr bwMode="auto">
          <a:xfrm rot="9173462">
            <a:off x="-13124085" y="1927071"/>
            <a:ext cx="383117" cy="268816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43" name="Freeform 5510"/>
          <p:cNvSpPr>
            <a:spLocks/>
          </p:cNvSpPr>
          <p:nvPr/>
        </p:nvSpPr>
        <p:spPr bwMode="auto">
          <a:xfrm rot="9173462">
            <a:off x="-13411949" y="3368524"/>
            <a:ext cx="192617" cy="19261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44" name="Freeform 5511"/>
          <p:cNvSpPr>
            <a:spLocks/>
          </p:cNvSpPr>
          <p:nvPr/>
        </p:nvSpPr>
        <p:spPr bwMode="auto">
          <a:xfrm rot="3157407" flipH="1">
            <a:off x="-13087042" y="2177899"/>
            <a:ext cx="404283" cy="47836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445" name="Group 5512"/>
          <p:cNvGrpSpPr>
            <a:grpSpLocks/>
          </p:cNvGrpSpPr>
          <p:nvPr/>
        </p:nvGrpSpPr>
        <p:grpSpPr bwMode="auto">
          <a:xfrm rot="9966341">
            <a:off x="-13797186" y="2024439"/>
            <a:ext cx="704851" cy="700616"/>
            <a:chOff x="2880" y="2750"/>
            <a:chExt cx="497" cy="494"/>
          </a:xfrm>
        </p:grpSpPr>
        <p:sp>
          <p:nvSpPr>
            <p:cNvPr id="2446" name="Freeform 5513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47" name="Freeform 5514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448" name="Group 5515"/>
          <p:cNvGrpSpPr>
            <a:grpSpLocks/>
          </p:cNvGrpSpPr>
          <p:nvPr/>
        </p:nvGrpSpPr>
        <p:grpSpPr bwMode="auto">
          <a:xfrm rot="2364528" flipH="1">
            <a:off x="-13028832" y="1607457"/>
            <a:ext cx="512233" cy="508000"/>
            <a:chOff x="2880" y="2750"/>
            <a:chExt cx="497" cy="494"/>
          </a:xfrm>
        </p:grpSpPr>
        <p:sp>
          <p:nvSpPr>
            <p:cNvPr id="2449" name="Freeform 5516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50" name="Freeform 5517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451" name="Group 5518"/>
          <p:cNvGrpSpPr>
            <a:grpSpLocks/>
          </p:cNvGrpSpPr>
          <p:nvPr/>
        </p:nvGrpSpPr>
        <p:grpSpPr bwMode="auto">
          <a:xfrm rot="9966341">
            <a:off x="-14180298" y="1258204"/>
            <a:ext cx="704849" cy="700616"/>
            <a:chOff x="2880" y="2750"/>
            <a:chExt cx="497" cy="494"/>
          </a:xfrm>
        </p:grpSpPr>
        <p:sp>
          <p:nvSpPr>
            <p:cNvPr id="2452" name="Freeform 5519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53" name="Freeform 5520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454" name="Freeform 5521"/>
          <p:cNvSpPr>
            <a:spLocks/>
          </p:cNvSpPr>
          <p:nvPr/>
        </p:nvSpPr>
        <p:spPr bwMode="auto">
          <a:xfrm rot="9173462">
            <a:off x="-12548348" y="2758922"/>
            <a:ext cx="192617" cy="19261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455" name="Group 5522"/>
          <p:cNvGrpSpPr>
            <a:grpSpLocks/>
          </p:cNvGrpSpPr>
          <p:nvPr/>
        </p:nvGrpSpPr>
        <p:grpSpPr bwMode="auto">
          <a:xfrm rot="9966341">
            <a:off x="-13219332" y="2183192"/>
            <a:ext cx="704849" cy="700617"/>
            <a:chOff x="2880" y="2750"/>
            <a:chExt cx="497" cy="494"/>
          </a:xfrm>
        </p:grpSpPr>
        <p:sp>
          <p:nvSpPr>
            <p:cNvPr id="2456" name="Freeform 5523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57" name="Freeform 5524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458" name="Freeform 5525"/>
          <p:cNvSpPr>
            <a:spLocks/>
          </p:cNvSpPr>
          <p:nvPr/>
        </p:nvSpPr>
        <p:spPr bwMode="auto">
          <a:xfrm rot="3157407" flipH="1">
            <a:off x="-10398876" y="1602166"/>
            <a:ext cx="404283" cy="478367"/>
          </a:xfrm>
          <a:custGeom>
            <a:avLst/>
            <a:gdLst>
              <a:gd name="T0" fmla="*/ 114 w 134"/>
              <a:gd name="T1" fmla="*/ 157 h 159"/>
              <a:gd name="T2" fmla="*/ 46 w 134"/>
              <a:gd name="T3" fmla="*/ 84 h 159"/>
              <a:gd name="T4" fmla="*/ 20 w 134"/>
              <a:gd name="T5" fmla="*/ 27 h 159"/>
              <a:gd name="T6" fmla="*/ 0 w 134"/>
              <a:gd name="T7" fmla="*/ 5 h 159"/>
              <a:gd name="T8" fmla="*/ 71 w 134"/>
              <a:gd name="T9" fmla="*/ 11 h 159"/>
              <a:gd name="T10" fmla="*/ 131 w 134"/>
              <a:gd name="T11" fmla="*/ 90 h 159"/>
              <a:gd name="T12" fmla="*/ 119 w 134"/>
              <a:gd name="T13" fmla="*/ 159 h 159"/>
              <a:gd name="T14" fmla="*/ 114 w 134"/>
              <a:gd name="T15" fmla="*/ 157 h 1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34"/>
              <a:gd name="T25" fmla="*/ 0 h 159"/>
              <a:gd name="T26" fmla="*/ 134 w 134"/>
              <a:gd name="T27" fmla="*/ 159 h 1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34" h="159">
                <a:moveTo>
                  <a:pt x="114" y="157"/>
                </a:moveTo>
                <a:cubicBezTo>
                  <a:pt x="134" y="108"/>
                  <a:pt x="77" y="117"/>
                  <a:pt x="46" y="84"/>
                </a:cubicBezTo>
                <a:cubicBezTo>
                  <a:pt x="21" y="60"/>
                  <a:pt x="29" y="44"/>
                  <a:pt x="20" y="27"/>
                </a:cubicBezTo>
                <a:cubicBezTo>
                  <a:pt x="20" y="12"/>
                  <a:pt x="0" y="0"/>
                  <a:pt x="0" y="5"/>
                </a:cubicBezTo>
                <a:cubicBezTo>
                  <a:pt x="3" y="4"/>
                  <a:pt x="37" y="1"/>
                  <a:pt x="71" y="11"/>
                </a:cubicBezTo>
                <a:cubicBezTo>
                  <a:pt x="106" y="19"/>
                  <a:pt x="133" y="54"/>
                  <a:pt x="131" y="90"/>
                </a:cubicBezTo>
                <a:cubicBezTo>
                  <a:pt x="129" y="118"/>
                  <a:pt x="118" y="135"/>
                  <a:pt x="119" y="159"/>
                </a:cubicBezTo>
                <a:lnTo>
                  <a:pt x="114" y="157"/>
                </a:lnTo>
                <a:close/>
              </a:path>
            </a:pathLst>
          </a:custGeom>
          <a:solidFill>
            <a:srgbClr val="000000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04" tIns="60952" rIns="121904" bIns="60952"/>
          <a:lstStyle/>
          <a:p>
            <a:pPr defTabSz="1219014" fontAlgn="base">
              <a:spcBef>
                <a:spcPct val="0"/>
              </a:spcBef>
              <a:spcAft>
                <a:spcPct val="0"/>
              </a:spcAft>
            </a:pPr>
            <a:endParaRPr lang="zh-CN" altLang="en-US" sz="2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459" name="Group 5526"/>
          <p:cNvGrpSpPr>
            <a:grpSpLocks/>
          </p:cNvGrpSpPr>
          <p:nvPr/>
        </p:nvGrpSpPr>
        <p:grpSpPr bwMode="auto">
          <a:xfrm rot="9966341">
            <a:off x="-12740968" y="6503304"/>
            <a:ext cx="577849" cy="573616"/>
            <a:chOff x="2880" y="2750"/>
            <a:chExt cx="497" cy="494"/>
          </a:xfrm>
        </p:grpSpPr>
        <p:sp>
          <p:nvSpPr>
            <p:cNvPr id="2460" name="Freeform 5527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61" name="Freeform 5528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462" name="Group 5531"/>
          <p:cNvGrpSpPr>
            <a:grpSpLocks/>
          </p:cNvGrpSpPr>
          <p:nvPr/>
        </p:nvGrpSpPr>
        <p:grpSpPr bwMode="auto">
          <a:xfrm rot="9966341">
            <a:off x="-12355732" y="7654772"/>
            <a:ext cx="577849" cy="573616"/>
            <a:chOff x="2880" y="2750"/>
            <a:chExt cx="497" cy="494"/>
          </a:xfrm>
        </p:grpSpPr>
        <p:sp>
          <p:nvSpPr>
            <p:cNvPr id="2463" name="Freeform 5532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64" name="Freeform 5533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465" name="Group 5534"/>
          <p:cNvGrpSpPr>
            <a:grpSpLocks/>
          </p:cNvGrpSpPr>
          <p:nvPr/>
        </p:nvGrpSpPr>
        <p:grpSpPr bwMode="auto">
          <a:xfrm rot="9966341">
            <a:off x="-12643598" y="5447092"/>
            <a:ext cx="577849" cy="573617"/>
            <a:chOff x="2880" y="2750"/>
            <a:chExt cx="497" cy="494"/>
          </a:xfrm>
        </p:grpSpPr>
        <p:sp>
          <p:nvSpPr>
            <p:cNvPr id="2466" name="Freeform 5535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67" name="Freeform 5536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468" name="Group 5537"/>
          <p:cNvGrpSpPr>
            <a:grpSpLocks/>
          </p:cNvGrpSpPr>
          <p:nvPr/>
        </p:nvGrpSpPr>
        <p:grpSpPr bwMode="auto">
          <a:xfrm rot="9966341">
            <a:off x="-11244484" y="8492975"/>
            <a:ext cx="863600" cy="857249"/>
            <a:chOff x="2880" y="2750"/>
            <a:chExt cx="497" cy="494"/>
          </a:xfrm>
        </p:grpSpPr>
        <p:sp>
          <p:nvSpPr>
            <p:cNvPr id="2469" name="Freeform 5538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70" name="Freeform 5539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471" name="Group 5540"/>
          <p:cNvGrpSpPr>
            <a:grpSpLocks/>
          </p:cNvGrpSpPr>
          <p:nvPr/>
        </p:nvGrpSpPr>
        <p:grpSpPr bwMode="auto">
          <a:xfrm rot="9966341">
            <a:off x="-10243300" y="13321087"/>
            <a:ext cx="863600" cy="857251"/>
            <a:chOff x="2880" y="2750"/>
            <a:chExt cx="497" cy="494"/>
          </a:xfrm>
        </p:grpSpPr>
        <p:sp>
          <p:nvSpPr>
            <p:cNvPr id="2472" name="Freeform 5541"/>
            <p:cNvSpPr>
              <a:spLocks/>
            </p:cNvSpPr>
            <p:nvPr/>
          </p:nvSpPr>
          <p:spPr bwMode="auto">
            <a:xfrm rot="-792879">
              <a:off x="2880" y="2750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solidFill>
              <a:srgbClr val="000000">
                <a:alpha val="87842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73" name="Freeform 5542"/>
            <p:cNvSpPr>
              <a:spLocks/>
            </p:cNvSpPr>
            <p:nvPr/>
          </p:nvSpPr>
          <p:spPr bwMode="auto">
            <a:xfrm rot="-792879">
              <a:off x="3152" y="2976"/>
              <a:ext cx="225" cy="268"/>
            </a:xfrm>
            <a:custGeom>
              <a:avLst/>
              <a:gdLst>
                <a:gd name="T0" fmla="*/ 114 w 134"/>
                <a:gd name="T1" fmla="*/ 157 h 159"/>
                <a:gd name="T2" fmla="*/ 46 w 134"/>
                <a:gd name="T3" fmla="*/ 84 h 159"/>
                <a:gd name="T4" fmla="*/ 20 w 134"/>
                <a:gd name="T5" fmla="*/ 27 h 159"/>
                <a:gd name="T6" fmla="*/ 0 w 134"/>
                <a:gd name="T7" fmla="*/ 5 h 159"/>
                <a:gd name="T8" fmla="*/ 71 w 134"/>
                <a:gd name="T9" fmla="*/ 11 h 159"/>
                <a:gd name="T10" fmla="*/ 131 w 134"/>
                <a:gd name="T11" fmla="*/ 90 h 159"/>
                <a:gd name="T12" fmla="*/ 119 w 134"/>
                <a:gd name="T13" fmla="*/ 159 h 159"/>
                <a:gd name="T14" fmla="*/ 114 w 134"/>
                <a:gd name="T15" fmla="*/ 157 h 1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4"/>
                <a:gd name="T25" fmla="*/ 0 h 159"/>
                <a:gd name="T26" fmla="*/ 134 w 134"/>
                <a:gd name="T27" fmla="*/ 159 h 1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4" h="159">
                  <a:moveTo>
                    <a:pt x="114" y="157"/>
                  </a:moveTo>
                  <a:cubicBezTo>
                    <a:pt x="134" y="108"/>
                    <a:pt x="77" y="117"/>
                    <a:pt x="46" y="84"/>
                  </a:cubicBezTo>
                  <a:cubicBezTo>
                    <a:pt x="21" y="60"/>
                    <a:pt x="29" y="44"/>
                    <a:pt x="20" y="27"/>
                  </a:cubicBezTo>
                  <a:cubicBezTo>
                    <a:pt x="20" y="12"/>
                    <a:pt x="0" y="0"/>
                    <a:pt x="0" y="5"/>
                  </a:cubicBezTo>
                  <a:cubicBezTo>
                    <a:pt x="3" y="4"/>
                    <a:pt x="37" y="1"/>
                    <a:pt x="71" y="11"/>
                  </a:cubicBezTo>
                  <a:cubicBezTo>
                    <a:pt x="106" y="19"/>
                    <a:pt x="133" y="54"/>
                    <a:pt x="131" y="90"/>
                  </a:cubicBezTo>
                  <a:cubicBezTo>
                    <a:pt x="129" y="118"/>
                    <a:pt x="118" y="135"/>
                    <a:pt x="119" y="159"/>
                  </a:cubicBezTo>
                  <a:lnTo>
                    <a:pt x="114" y="157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1219014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482" name="十字星 2481"/>
          <p:cNvSpPr/>
          <p:nvPr/>
        </p:nvSpPr>
        <p:spPr>
          <a:xfrm rot="20298101">
            <a:off x="566641" y="2750240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83" name="十字星 2482"/>
          <p:cNvSpPr/>
          <p:nvPr/>
        </p:nvSpPr>
        <p:spPr>
          <a:xfrm rot="20639092">
            <a:off x="2351590" y="2395925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84" name="十字星 2483"/>
          <p:cNvSpPr/>
          <p:nvPr/>
        </p:nvSpPr>
        <p:spPr>
          <a:xfrm rot="1803423">
            <a:off x="3583650" y="3045336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85" name="十字星 2484"/>
          <p:cNvSpPr/>
          <p:nvPr/>
        </p:nvSpPr>
        <p:spPr>
          <a:xfrm rot="20486701">
            <a:off x="5135900" y="2543189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86" name="十字星 2485"/>
          <p:cNvSpPr/>
          <p:nvPr/>
        </p:nvSpPr>
        <p:spPr>
          <a:xfrm rot="2557401">
            <a:off x="6672070" y="2898076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87" name="十字星 2486"/>
          <p:cNvSpPr/>
          <p:nvPr/>
        </p:nvSpPr>
        <p:spPr>
          <a:xfrm rot="20455373">
            <a:off x="8880316" y="2520474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88" name="十字星 2487"/>
          <p:cNvSpPr/>
          <p:nvPr/>
        </p:nvSpPr>
        <p:spPr>
          <a:xfrm rot="1476639">
            <a:off x="10704518" y="3034401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216" name="矩形 9215"/>
          <p:cNvSpPr/>
          <p:nvPr/>
        </p:nvSpPr>
        <p:spPr>
          <a:xfrm>
            <a:off x="2431056" y="2710486"/>
            <a:ext cx="7329892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这里有最动感的作品</a:t>
            </a:r>
          </a:p>
        </p:txBody>
      </p:sp>
      <p:pic>
        <p:nvPicPr>
          <p:cNvPr id="248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436487" y="2693458"/>
            <a:ext cx="3099775" cy="141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73663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2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2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8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L -0.81858 0.33519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38" y="16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38889E-6 -3.7037E-7 C 0.22153 -0.05509 0.44306 -0.10995 0.59149 -0.11643 C 0.74028 -0.12292 0.85903 -0.08333 0.89167 -0.03889 C 0.92361 0.00556 0.84514 0.13125 0.7875 0.14977 C 0.72986 0.16829 0.56511 0.12014 0.54583 0.07222 C 0.52639 0.02407 0.59601 -0.14491 0.67083 -0.13866 C 0.74566 -0.13241 0.91285 0.06898 0.99479 0.10949 C 1.07708 0.15 1.12865 0.10509 1.16372 0.10394 " pathEditMode="relative" rAng="0" ptsTypes="aaaaaaaa">
                                      <p:cBhvr>
                                        <p:cTn id="16" dur="3000" fill="hold"/>
                                        <p:tgtEl>
                                          <p:spTgt spid="2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77" y="115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16667E-6 -0.07176 C 0.17101 -0.09977 0.34237 -0.12801 0.45712 -0.13125 C 0.5724 -0.13449 0.66424 -0.11435 0.68941 -0.09167 C 0.71476 -0.06875 0.6533 -0.00463 0.60886 0.00486 C 0.56441 0.01435 0.43681 -0.01019 0.42205 -0.03472 C 0.40678 -0.05926 0.44323 -0.13866 0.51875 -0.14259 C 0.5941 -0.14653 0.74705 -0.10185 0.87518 -0.0588 C 1.0033 -0.01597 1.20174 0.07824 1.28768 0.11458 " pathEditMode="relative" rAng="0" ptsTypes="aaaaaaaa">
                                      <p:cBhvr>
                                        <p:cTn id="18" dur="3500" fill="hold"/>
                                        <p:tgtEl>
                                          <p:spTgt spid="2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75" y="557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24689 C 0.19305 0.21128 0.55642 -0.07196 0.73437 0.03348 C 0.91215 0.13914 1.08176 0.73937 1.15156 0.88064 " pathEditMode="fixed" rAng="0" ptsTypes="aaa">
                                      <p:cBhvr>
                                        <p:cTn id="20" dur="2000" fill="hold"/>
                                        <p:tgtEl>
                                          <p:spTgt spid="2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51" y="157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6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3000" fill="hold"/>
                                        <p:tgtEl>
                                          <p:spTgt spid="23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5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05556E-6 1.90751E-6 L -0.50069 0.3778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2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1889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236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76 0.18338 C 0.38455 0.16211 0.60834 0.06708 0.73369 0.05344 C 0.85886 0.0398 1.01077 0.065 1.06563 0.10107 C 1.12049 0.13714 1.08073 0.23726 1.06251 0.27009 C 1.04428 0.30292 0.98334 0.30569 0.95591 0.2976 C 0.92848 0.28951 0.8941 0.24581 0.8974 0.22153 C 0.90035 0.19726 0.94028 0.14153 0.97501 0.15171 C 1.00973 0.16188 1.07414 0.18847 1.10539 0.2828 C 1.13664 0.37714 1.1507 0.62754 1.16251 0.71818 " pathEditMode="fixed" rAng="0" ptsTypes="aaaaaaaaa">
                                      <p:cBhvr>
                                        <p:cTn id="34" dur="2000" fill="hold"/>
                                        <p:tgtEl>
                                          <p:spTgt spid="2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78" y="1956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237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8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5000" fill="hold"/>
                                        <p:tgtEl>
                                          <p:spTgt spid="23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2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45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05556E-6 1.90751E-6 L -0.50069 0.3778 " pathEditMode="relative" rAng="0" ptsTypes="AA">
                                      <p:cBhvr>
                                        <p:cTn id="44" dur="5000" fill="hold"/>
                                        <p:tgtEl>
                                          <p:spTgt spid="2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1889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237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94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234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94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35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3000" fill="hold"/>
                                        <p:tgtEl>
                                          <p:spTgt spid="2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81 0.16858 C 0.28594 0.18939 0.44306 0.26616 0.53194 0.29321 C 0.62083 0.32026 0.68646 0.25043 0.77014 0.33136 C 0.85382 0.41228 0.97917 0.68535 1.0342 0.77853 " pathEditMode="fixed" rAng="0" ptsTypes="aaaa">
                                      <p:cBhvr>
                                        <p:cTn id="54" dur="2000" fill="hold"/>
                                        <p:tgtEl>
                                          <p:spTgt spid="2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61" y="3049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3000" fill="hold"/>
                                        <p:tgtEl>
                                          <p:spTgt spid="23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5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05556E-6 1.90751E-6 L -0.50069 0.3778 " pathEditMode="relative" rAng="0" ptsTypes="AA">
                                      <p:cBhvr>
                                        <p:cTn id="62" dur="5000" fill="hold"/>
                                        <p:tgtEl>
                                          <p:spTgt spid="23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1889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238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 0.24719 C 0.20139 0.26384 0.54844 0.33159 0.70729 0.34708 C 0.86614 0.36234 0.96892 0.28465 1.0526 0.33899 C 1.13628 0.39332 1.17708 0.60326 1.21024 0.67309 " pathEditMode="fixed" rAng="0" ptsTypes="aaaa">
                                      <p:cBhvr>
                                        <p:cTn id="66" dur="2000" fill="hold"/>
                                        <p:tgtEl>
                                          <p:spTgt spid="2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03" y="2129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239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3000" fill="hold"/>
                                        <p:tgtEl>
                                          <p:spTgt spid="23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45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05556E-6 1.90751E-6 L -0.50069 0.3778 " pathEditMode="relative" rAng="0" ptsTypes="AA">
                                      <p:cBhvr>
                                        <p:cTn id="76" dur="5000" fill="hold"/>
                                        <p:tgtEl>
                                          <p:spTgt spid="23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1889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239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0" presetClass="path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0.1 0.2428 C 0.16736 0.21668 0.39566 0.09598 0.50451 0.08558 C 0.61337 0.07517 0.6743 0.1524 0.75364 0.18061 C 0.83298 0.20881 0.90191 0.24118 0.98073 0.25459 C 1.05955 0.268 1.1342 0.21668 1.22673 0.26107 C 1.31927 0.30546 1.47187 0.46708 1.53628 0.52118 " pathEditMode="fixed" rAng="0" ptsTypes="aaaaaa">
                                      <p:cBhvr>
                                        <p:cTn id="80" dur="2000" fill="hold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06" y="552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repeatCount="550" accel="50000" decel="5000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240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72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21600000">
                                      <p:cBhvr>
                                        <p:cTn id="84" dur="3000" fill="hold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441 0.265 C 0.08299 0.22754 0.07431 0.04188 0.17639 0.0398 C 0.27865 0.03772 0.55539 0.22477 0.67726 0.25205 C 0.79914 0.27933 0.82726 0.19217 0.90747 0.2035 C 0.98768 0.21483 1.10886 0.24858 1.15834 0.3198 C 1.20782 0.39101 1.1948 0.56581 1.20435 0.63055 " pathEditMode="fixed" rAng="0" ptsTypes="aaaaaa">
                                      <p:cBhvr>
                                        <p:cTn id="86" dur="1900" fill="hold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70" y="691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1900" fill="hold"/>
                                        <p:tgtEl>
                                          <p:spTgt spid="240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72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21600000">
                                      <p:cBhvr>
                                        <p:cTn id="90" dur="3000" fill="hold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2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2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0" presetClass="path" presetSubtype="0" repeatCount="42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1.90751E-6 L -0.50069 0.3778 " pathEditMode="relative" rAng="0" ptsTypes="AA">
                                      <p:cBhvr>
                                        <p:cTn id="96" dur="4800" fill="hold"/>
                                        <p:tgtEl>
                                          <p:spTgt spid="2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1889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240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300" fill="hold"/>
                                        <p:tgtEl>
                                          <p:spTgt spid="2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300" fill="hold"/>
                                        <p:tgtEl>
                                          <p:spTgt spid="2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00" fill="hold"/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00" fill="hold"/>
                                        <p:tgtEl>
                                          <p:spTgt spid="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1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400"/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1" presetClass="exit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400"/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76 -0.02037 0.25521 -0.04074 0.48958 -0.04722 C 0.72396 -0.0537 1.26041 -0.0324 1.40625 -0.03889 " pathEditMode="relative" ptsTypes="aaA">
                                      <p:cBhvr>
                                        <p:cTn id="114" dur="2500" fill="hold"/>
                                        <p:tgtEl>
                                          <p:spTgt spid="23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1276 -0.02037 0.25521 -0.04074 0.48958 -0.04722 C 0.72396 -0.0537 1.26041 -0.0324 1.40625 -0.03889 " pathEditMode="relative" ptsTypes="aaA">
                                      <p:cBhvr>
                                        <p:cTn id="116" dur="2500" fill="hold"/>
                                        <p:tgtEl>
                                          <p:spTgt spid="2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1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400"/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1" presetClass="exit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400"/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778E-6 4.44444E-6 C 0.1276 -0.02037 0.20868 -0.0419 0.48941 -0.04723 C 0.77048 -0.05255 1.43611 -0.03519 1.68507 -0.03195 " pathEditMode="relative" rAng="0" ptsTypes="aaa">
                                      <p:cBhvr>
                                        <p:cTn id="124" dur="3000" fill="hold"/>
                                        <p:tgtEl>
                                          <p:spTgt spid="2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53" y="-263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4.44444E-6 C 0.12761 -0.02037 0.21216 -0.0419 0.48959 -0.04723 C 0.76702 -0.05255 1.4198 -0.03519 1.66459 -0.03195 " pathEditMode="relative" rAng="0" ptsTypes="aaa">
                                      <p:cBhvr>
                                        <p:cTn id="126" dur="3000" fill="hold"/>
                                        <p:tgtEl>
                                          <p:spTgt spid="2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229" y="-263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1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400"/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1" presetClass="exit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400"/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778E-6 4.44444E-6 C 0.1276 -0.02037 0.20868 -0.0419 0.48941 -0.04723 C 0.77048 -0.05255 1.43611 -0.03519 1.68507 -0.03195 " pathEditMode="relative" rAng="0" ptsTypes="aaa">
                                      <p:cBhvr>
                                        <p:cTn id="134" dur="3000" fill="hold"/>
                                        <p:tgtEl>
                                          <p:spTgt spid="2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53" y="-2639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4.44444E-6 C 0.12761 -0.02037 0.21216 -0.0419 0.48959 -0.04723 C 0.76702 -0.05255 1.4198 -0.03519 1.66459 -0.03195 " pathEditMode="relative" rAng="0" ptsTypes="aaa">
                                      <p:cBhvr>
                                        <p:cTn id="136" dur="3000" fill="hold"/>
                                        <p:tgtEl>
                                          <p:spTgt spid="2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229" y="-2639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1" presetClass="exit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400"/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1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400"/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0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L 1.35452 -0.02104 " pathEditMode="relative" ptsTypes="AA">
                                      <p:cBhvr>
                                        <p:cTn id="144" dur="2000" fill="hold"/>
                                        <p:tgtEl>
                                          <p:spTgt spid="2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 L 1.35452 -0.02104 " pathEditMode="relative" ptsTypes="AA">
                                      <p:cBhvr>
                                        <p:cTn id="146" dur="2000" fill="hold"/>
                                        <p:tgtEl>
                                          <p:spTgt spid="2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3200"/>
                                        <p:tgtEl>
                                          <p:spTgt spid="2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3200"/>
                                        <p:tgtEl>
                                          <p:spTgt spid="2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3199"/>
                                          </p:stCondLst>
                                        </p:cTn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28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2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2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6" presetClass="emph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200" dur="500" fill="hold"/>
                                        <p:tgtEl>
                                          <p:spTgt spid="92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0" grpId="0" animBg="1"/>
      <p:bldP spid="1650" grpId="1" animBg="1"/>
      <p:bldP spid="1651" grpId="0" animBg="1"/>
      <p:bldP spid="1651" grpId="1" animBg="1"/>
      <p:bldP spid="2349" grpId="0" animBg="1"/>
      <p:bldP spid="2349" grpId="1" animBg="1"/>
      <p:bldP spid="2349" grpId="2" animBg="1"/>
      <p:bldP spid="2350" grpId="0" animBg="1"/>
      <p:bldP spid="2350" grpId="1" animBg="1"/>
      <p:bldP spid="2351" grpId="0" animBg="1"/>
      <p:bldP spid="2352" grpId="0" animBg="1"/>
      <p:bldP spid="2353" grpId="0" animBg="1"/>
      <p:bldP spid="2353" grpId="1" animBg="1"/>
      <p:bldP spid="2354" grpId="0" animBg="1"/>
      <p:bldP spid="2355" grpId="0" animBg="1"/>
      <p:bldP spid="2355" grpId="1" animBg="1"/>
      <p:bldP spid="2356" grpId="0" animBg="1"/>
      <p:bldP spid="2356" grpId="1" animBg="1"/>
      <p:bldP spid="2357" grpId="0" animBg="1"/>
      <p:bldP spid="2357" grpId="1" animBg="1"/>
      <p:bldP spid="2358" grpId="0" animBg="1"/>
      <p:bldP spid="2358" grpId="1" animBg="1"/>
      <p:bldP spid="2359" grpId="0" animBg="1"/>
      <p:bldP spid="2359" grpId="1" animBg="1"/>
      <p:bldP spid="2360" grpId="0" animBg="1"/>
      <p:bldP spid="2361" grpId="0" animBg="1"/>
      <p:bldP spid="2361" grpId="1" animBg="1"/>
      <p:bldP spid="2361" grpId="2" animBg="1"/>
      <p:bldP spid="2371" grpId="0" animBg="1"/>
      <p:bldP spid="2371" grpId="1" animBg="1"/>
      <p:bldP spid="2371" grpId="2" animBg="1"/>
      <p:bldP spid="2381" grpId="0" animBg="1"/>
      <p:bldP spid="2381" grpId="1" animBg="1"/>
      <p:bldP spid="2391" grpId="0" animBg="1"/>
      <p:bldP spid="2391" grpId="1" animBg="1"/>
      <p:bldP spid="2391" grpId="2" animBg="1"/>
      <p:bldP spid="2401" grpId="0" animBg="1"/>
      <p:bldP spid="2401" grpId="1" animBg="1"/>
      <p:bldP spid="2401" grpId="2" animBg="1"/>
      <p:bldP spid="2402" grpId="0" animBg="1"/>
      <p:bldP spid="2402" grpId="1" animBg="1"/>
      <p:bldP spid="2402" grpId="2" animBg="1"/>
      <p:bldP spid="2482" grpId="0" animBg="1"/>
      <p:bldP spid="2482" grpId="1" animBg="1"/>
      <p:bldP spid="2483" grpId="0" animBg="1"/>
      <p:bldP spid="2483" grpId="1" animBg="1"/>
      <p:bldP spid="2484" grpId="0" animBg="1"/>
      <p:bldP spid="2484" grpId="1" animBg="1"/>
      <p:bldP spid="2485" grpId="0" animBg="1"/>
      <p:bldP spid="2485" grpId="1" animBg="1"/>
      <p:bldP spid="2486" grpId="0" animBg="1"/>
      <p:bldP spid="2486" grpId="1" animBg="1"/>
      <p:bldP spid="2487" grpId="0" animBg="1"/>
      <p:bldP spid="2487" grpId="1" animBg="1"/>
      <p:bldP spid="2488" grpId="0" animBg="1"/>
      <p:bldP spid="2488" grpId="1" animBg="1"/>
      <p:bldP spid="9216" grpId="0"/>
      <p:bldP spid="9216" grpId="1"/>
      <p:bldP spid="9216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5906590" y="3301857"/>
            <a:ext cx="11905751" cy="569264"/>
          </a:xfrm>
          <a:prstGeom prst="ellipse">
            <a:avLst/>
          </a:prstGeom>
          <a:gradFill flip="none" rotWithShape="1">
            <a:gsLst>
              <a:gs pos="0">
                <a:srgbClr val="FFC000">
                  <a:lumMod val="64000"/>
                  <a:lumOff val="36000"/>
                </a:srgb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5080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200600" y="-188979"/>
            <a:ext cx="20663821" cy="6518963"/>
          </a:xfrm>
          <a:prstGeom prst="ellipse">
            <a:avLst/>
          </a:prstGeom>
          <a:gradFill flip="none" rotWithShape="1">
            <a:gsLst>
              <a:gs pos="0">
                <a:srgbClr val="8FB2FF">
                  <a:alpha val="15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8161870" y="2898291"/>
            <a:ext cx="11905751" cy="569264"/>
          </a:xfrm>
          <a:prstGeom prst="ellipse">
            <a:avLst/>
          </a:prstGeom>
          <a:gradFill flip="none" rotWithShape="1">
            <a:gsLst>
              <a:gs pos="0">
                <a:srgbClr val="2BADFD">
                  <a:alpha val="28000"/>
                </a:srgb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outerShdw blurRad="7366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9999" y="4317663"/>
            <a:ext cx="3888706" cy="1164590"/>
          </a:xfrm>
          <a:prstGeom prst="rect">
            <a:avLst/>
          </a:prstGeom>
          <a:noFill/>
        </p:spPr>
        <p:txBody>
          <a:bodyPr wrap="none" lIns="96749" tIns="48375" rIns="96749" bIns="48375" rtlCol="0">
            <a:spAutoFit/>
            <a:scene3d>
              <a:camera prst="orthographicFront"/>
              <a:lightRig rig="flat" dir="t">
                <a:rot lat="0" lon="0" rev="0"/>
              </a:lightRig>
            </a:scene3d>
            <a:sp3d extrusionH="57150">
              <a:bevelT w="19050" h="38100" prst="artDeco"/>
            </a:sp3d>
          </a:bodyPr>
          <a:lstStyle/>
          <a:p>
            <a:pPr defTabSz="967472"/>
            <a:r>
              <a:rPr lang="en-US" altLang="zh-CN" sz="6933" dirty="0">
                <a:gradFill flip="none" rotWithShape="1">
                  <a:gsLst>
                    <a:gs pos="0">
                      <a:srgbClr val="FFC000"/>
                    </a:gs>
                    <a:gs pos="71000">
                      <a:srgbClr val="425276">
                        <a:lumMod val="45000"/>
                      </a:srgbClr>
                    </a:gs>
                    <a:gs pos="100000">
                      <a:prstClr val="black"/>
                    </a:gs>
                  </a:gsLst>
                  <a:lin ang="8100000" scaled="1"/>
                  <a:tileRect/>
                </a:gradFill>
                <a:effectLst>
                  <a:outerShdw blurRad="152400" algn="ctr" rotWithShape="0">
                    <a:srgbClr val="8FB2FF">
                      <a:alpha val="21000"/>
                    </a:srgbClr>
                  </a:outerShdw>
                </a:effectLst>
                <a:latin typeface="BankGothic Lt BT" pitchFamily="34" charset="0"/>
              </a:rPr>
              <a:t>HONOR</a:t>
            </a:r>
            <a:endParaRPr lang="zh-CN" altLang="en-US" sz="6933" dirty="0">
              <a:gradFill flip="none" rotWithShape="1">
                <a:gsLst>
                  <a:gs pos="0">
                    <a:srgbClr val="FFC000"/>
                  </a:gs>
                  <a:gs pos="71000">
                    <a:srgbClr val="425276">
                      <a:lumMod val="45000"/>
                    </a:srgbClr>
                  </a:gs>
                  <a:gs pos="100000">
                    <a:prstClr val="black"/>
                  </a:gs>
                </a:gsLst>
                <a:lin ang="8100000" scaled="1"/>
                <a:tileRect/>
              </a:gradFill>
              <a:effectLst>
                <a:outerShdw blurRad="152400" algn="ctr" rotWithShape="0">
                  <a:srgbClr val="8FB2FF">
                    <a:alpha val="21000"/>
                  </a:srgbClr>
                </a:outerShdw>
              </a:effectLst>
              <a:latin typeface="BankGothic Lt BT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0601" y="5259801"/>
            <a:ext cx="2439592" cy="446573"/>
          </a:xfrm>
          <a:prstGeom prst="rect">
            <a:avLst/>
          </a:prstGeom>
          <a:noFill/>
        </p:spPr>
        <p:txBody>
          <a:bodyPr wrap="none" lIns="96749" tIns="48375" rIns="96749" bIns="48375" rtlCol="0">
            <a:spAutoFit/>
          </a:bodyPr>
          <a:lstStyle/>
          <a:p>
            <a:pPr defTabSz="967472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BankGothic Lt BT" pitchFamily="34" charset="0"/>
              </a:rPr>
              <a:t>INFLENCED MANY PEOPLE</a:t>
            </a:r>
          </a:p>
          <a:p>
            <a:pPr defTabSz="967472"/>
            <a:r>
              <a:rPr lang="en-US" altLang="zh-CN" sz="1067" dirty="0">
                <a:solidFill>
                  <a:prstClr val="black">
                    <a:lumMod val="85000"/>
                    <a:lumOff val="15000"/>
                  </a:prstClr>
                </a:solidFill>
                <a:latin typeface="BankGothic Lt BT" pitchFamily="34" charset="0"/>
              </a:rPr>
              <a:t>Master Chief and mine spirit</a:t>
            </a:r>
            <a:endParaRPr lang="zh-CN" altLang="en-US" sz="1067" dirty="0">
              <a:solidFill>
                <a:prstClr val="black">
                  <a:lumMod val="85000"/>
                  <a:lumOff val="15000"/>
                </a:prstClr>
              </a:solidFill>
              <a:latin typeface="BankGothic Lt BT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 rot="2270211">
            <a:off x="-1898131" y="4361054"/>
            <a:ext cx="165512" cy="43457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rot="4680544">
            <a:off x="-1535236" y="3458986"/>
            <a:ext cx="156503" cy="410793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 rot="2084213" flipH="1">
            <a:off x="-2372705" y="3785293"/>
            <a:ext cx="89112" cy="233975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 rot="3120000">
            <a:off x="-1526095" y="3922232"/>
            <a:ext cx="111081" cy="291569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 rot="3006897">
            <a:off x="-1111463" y="4362239"/>
            <a:ext cx="155085" cy="407071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 rot="1199333">
            <a:off x="-2235356" y="4081737"/>
            <a:ext cx="149335" cy="392097"/>
          </a:xfrm>
          <a:prstGeom prst="ellipse">
            <a:avLst/>
          </a:prstGeom>
          <a:gradFill>
            <a:gsLst>
              <a:gs pos="0">
                <a:srgbClr val="FFD85D"/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outerShdw blurRad="165100" algn="ctr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361860" y="267120"/>
            <a:ext cx="20663821" cy="6518963"/>
          </a:xfrm>
          <a:prstGeom prst="ellipse">
            <a:avLst/>
          </a:prstGeom>
          <a:gradFill flip="none" rotWithShape="1">
            <a:gsLst>
              <a:gs pos="0">
                <a:srgbClr val="FFD85D">
                  <a:alpha val="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3798654" y="-1755583"/>
            <a:ext cx="17524791" cy="10446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749" tIns="48375" rIns="96749" bIns="48375" rtlCol="0" anchor="ctr"/>
          <a:lstStyle/>
          <a:p>
            <a:pPr algn="ctr" defTabSz="967472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2" name="十字星 21"/>
          <p:cNvSpPr/>
          <p:nvPr/>
        </p:nvSpPr>
        <p:spPr>
          <a:xfrm rot="20298101">
            <a:off x="566641" y="2750240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3" name="十字星 22"/>
          <p:cNvSpPr/>
          <p:nvPr/>
        </p:nvSpPr>
        <p:spPr>
          <a:xfrm rot="20639092">
            <a:off x="2351590" y="2395925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" name="十字星 23"/>
          <p:cNvSpPr/>
          <p:nvPr/>
        </p:nvSpPr>
        <p:spPr>
          <a:xfrm rot="1803423">
            <a:off x="3583650" y="3045336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5" name="十字星 24"/>
          <p:cNvSpPr/>
          <p:nvPr/>
        </p:nvSpPr>
        <p:spPr>
          <a:xfrm rot="20486701">
            <a:off x="5135900" y="2543189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6" name="十字星 25"/>
          <p:cNvSpPr/>
          <p:nvPr/>
        </p:nvSpPr>
        <p:spPr>
          <a:xfrm rot="2557401">
            <a:off x="6672070" y="2898076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7" name="十字星 26"/>
          <p:cNvSpPr/>
          <p:nvPr/>
        </p:nvSpPr>
        <p:spPr>
          <a:xfrm rot="20455373">
            <a:off x="8880316" y="2520474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8" name="十字星 27"/>
          <p:cNvSpPr/>
          <p:nvPr/>
        </p:nvSpPr>
        <p:spPr>
          <a:xfrm rot="1476639">
            <a:off x="10704518" y="3034401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431058" y="2710486"/>
            <a:ext cx="7329892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这里有最精彩的创意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436487" y="2693458"/>
            <a:ext cx="3099775" cy="141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5559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accel="10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repeatCount="indefinite" accel="100000" autoRev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1" dur="1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8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65 -0.11207 L 1.49855 -0.19519 " pathEditMode="relative" rAng="0" ptsTypes="AA">
                                      <p:cBhvr>
                                        <p:cTn id="13" dur="5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10" y="-4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48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3044 -0.01201 L 1.36672 -0.11157 " pathEditMode="relative" rAng="0" ptsTypes="AA">
                                      <p:cBhvr>
                                        <p:cTn id="15" dur="6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858" y="-497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7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289 -0.19657 L 1.45289 -0.05196 " pathEditMode="relative" rAng="0" ptsTypes="AA">
                                      <p:cBhvr>
                                        <p:cTn id="17" dur="4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82" y="723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43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5442 -0.28224 L 1.45778 -0.10176 " pathEditMode="relative" rAng="0" ptsTypes="AA">
                                      <p:cBhvr>
                                        <p:cTn id="19" dur="6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03" y="902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88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51 -0.1768 L 1.32635 -0.03139 " pathEditMode="relative" rAng="0" ptsTypes="AA">
                                      <p:cBhvr>
                                        <p:cTn id="21" dur="4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393" y="725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43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653 -0.19054 L 1.85397 -0.25994 " pathEditMode="relative" rAng="0" ptsTypes="AA">
                                      <p:cBhvr>
                                        <p:cTn id="23" dur="58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525" y="-348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8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3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3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2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6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29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0" name="组合 6699"/>
          <p:cNvGrpSpPr/>
          <p:nvPr/>
        </p:nvGrpSpPr>
        <p:grpSpPr>
          <a:xfrm>
            <a:off x="-508212" y="3552585"/>
            <a:ext cx="25470109" cy="3399895"/>
            <a:chOff x="-381159" y="2960485"/>
            <a:chExt cx="19102582" cy="2833245"/>
          </a:xfrm>
        </p:grpSpPr>
        <p:grpSp>
          <p:nvGrpSpPr>
            <p:cNvPr id="3601" name="组合 3600"/>
            <p:cNvGrpSpPr/>
            <p:nvPr/>
          </p:nvGrpSpPr>
          <p:grpSpPr>
            <a:xfrm>
              <a:off x="-381159" y="3512619"/>
              <a:ext cx="9865096" cy="2216150"/>
              <a:chOff x="-4281488" y="1751013"/>
              <a:chExt cx="9147176" cy="2216150"/>
            </a:xfrm>
            <a:effectLst>
              <a:outerShdw blurRad="114300" dist="50800" dir="16200000" sx="101000" sy="101000" algn="bl" rotWithShape="0">
                <a:prstClr val="black">
                  <a:alpha val="87000"/>
                </a:prstClr>
              </a:outerShdw>
            </a:effectLst>
          </p:grpSpPr>
          <p:sp>
            <p:nvSpPr>
              <p:cNvPr id="3602" name="Freeform 5"/>
              <p:cNvSpPr>
                <a:spLocks/>
              </p:cNvSpPr>
              <p:nvPr/>
            </p:nvSpPr>
            <p:spPr bwMode="auto">
              <a:xfrm>
                <a:off x="-3332163" y="1992313"/>
                <a:ext cx="41275" cy="125413"/>
              </a:xfrm>
              <a:custGeom>
                <a:avLst/>
                <a:gdLst>
                  <a:gd name="T0" fmla="*/ 3 w 14"/>
                  <a:gd name="T1" fmla="*/ 9 h 42"/>
                  <a:gd name="T2" fmla="*/ 9 w 14"/>
                  <a:gd name="T3" fmla="*/ 42 h 42"/>
                  <a:gd name="T4" fmla="*/ 3 w 14"/>
                  <a:gd name="T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42">
                    <a:moveTo>
                      <a:pt x="3" y="9"/>
                    </a:moveTo>
                    <a:cubicBezTo>
                      <a:pt x="14" y="0"/>
                      <a:pt x="7" y="33"/>
                      <a:pt x="9" y="42"/>
                    </a:cubicBezTo>
                    <a:cubicBezTo>
                      <a:pt x="0" y="38"/>
                      <a:pt x="12" y="13"/>
                      <a:pt x="3" y="9"/>
                    </a:cubicBezTo>
                    <a:close/>
                  </a:path>
                </a:pathLst>
              </a:custGeom>
              <a:solidFill>
                <a:srgbClr val="358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03" name="Freeform 6"/>
              <p:cNvSpPr>
                <a:spLocks/>
              </p:cNvSpPr>
              <p:nvPr/>
            </p:nvSpPr>
            <p:spPr bwMode="auto">
              <a:xfrm>
                <a:off x="-3146425" y="2090738"/>
                <a:ext cx="31750" cy="107950"/>
              </a:xfrm>
              <a:custGeom>
                <a:avLst/>
                <a:gdLst>
                  <a:gd name="T0" fmla="*/ 7 w 11"/>
                  <a:gd name="T1" fmla="*/ 36 h 36"/>
                  <a:gd name="T2" fmla="*/ 4 w 11"/>
                  <a:gd name="T3" fmla="*/ 0 h 36"/>
                  <a:gd name="T4" fmla="*/ 7 w 11"/>
                  <a:gd name="T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6">
                    <a:moveTo>
                      <a:pt x="7" y="36"/>
                    </a:moveTo>
                    <a:cubicBezTo>
                      <a:pt x="0" y="30"/>
                      <a:pt x="6" y="11"/>
                      <a:pt x="4" y="0"/>
                    </a:cubicBezTo>
                    <a:cubicBezTo>
                      <a:pt x="11" y="6"/>
                      <a:pt x="5" y="25"/>
                      <a:pt x="7" y="36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04" name="Freeform 7"/>
              <p:cNvSpPr>
                <a:spLocks/>
              </p:cNvSpPr>
              <p:nvPr/>
            </p:nvSpPr>
            <p:spPr bwMode="auto">
              <a:xfrm>
                <a:off x="-4227513" y="2162176"/>
                <a:ext cx="20638" cy="90488"/>
              </a:xfrm>
              <a:custGeom>
                <a:avLst/>
                <a:gdLst>
                  <a:gd name="T0" fmla="*/ 0 w 7"/>
                  <a:gd name="T1" fmla="*/ 0 h 30"/>
                  <a:gd name="T2" fmla="*/ 3 w 7"/>
                  <a:gd name="T3" fmla="*/ 30 h 30"/>
                  <a:gd name="T4" fmla="*/ 0 w 7"/>
                  <a:gd name="T5" fmla="*/ 30 h 30"/>
                  <a:gd name="T6" fmla="*/ 0 w 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0">
                    <a:moveTo>
                      <a:pt x="0" y="0"/>
                    </a:moveTo>
                    <a:cubicBezTo>
                      <a:pt x="7" y="4"/>
                      <a:pt x="1" y="21"/>
                      <a:pt x="3" y="30"/>
                    </a:cubicBezTo>
                    <a:cubicBezTo>
                      <a:pt x="2" y="30"/>
                      <a:pt x="1" y="30"/>
                      <a:pt x="0" y="30"/>
                    </a:cubicBezTo>
                    <a:cubicBezTo>
                      <a:pt x="0" y="20"/>
                      <a:pt x="0" y="10"/>
                      <a:pt x="0" y="0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05" name="Freeform 8"/>
              <p:cNvSpPr>
                <a:spLocks/>
              </p:cNvSpPr>
              <p:nvPr/>
            </p:nvSpPr>
            <p:spPr bwMode="auto">
              <a:xfrm>
                <a:off x="-4227513" y="2252663"/>
                <a:ext cx="7938" cy="98425"/>
              </a:xfrm>
              <a:custGeom>
                <a:avLst/>
                <a:gdLst>
                  <a:gd name="T0" fmla="*/ 0 w 3"/>
                  <a:gd name="T1" fmla="*/ 0 h 33"/>
                  <a:gd name="T2" fmla="*/ 3 w 3"/>
                  <a:gd name="T3" fmla="*/ 0 h 33"/>
                  <a:gd name="T4" fmla="*/ 3 w 3"/>
                  <a:gd name="T5" fmla="*/ 33 h 33"/>
                  <a:gd name="T6" fmla="*/ 0 w 3"/>
                  <a:gd name="T7" fmla="*/ 33 h 33"/>
                  <a:gd name="T8" fmla="*/ 0 w 3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11"/>
                      <a:pt x="3" y="22"/>
                      <a:pt x="3" y="33"/>
                    </a:cubicBezTo>
                    <a:cubicBezTo>
                      <a:pt x="2" y="33"/>
                      <a:pt x="1" y="33"/>
                      <a:pt x="0" y="33"/>
                    </a:cubicBezTo>
                    <a:cubicBezTo>
                      <a:pt x="0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rgbClr val="80C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06" name="Freeform 9"/>
              <p:cNvSpPr>
                <a:spLocks/>
              </p:cNvSpPr>
              <p:nvPr/>
            </p:nvSpPr>
            <p:spPr bwMode="auto">
              <a:xfrm>
                <a:off x="-4240213" y="2351088"/>
                <a:ext cx="20638" cy="90488"/>
              </a:xfrm>
              <a:custGeom>
                <a:avLst/>
                <a:gdLst>
                  <a:gd name="T0" fmla="*/ 4 w 7"/>
                  <a:gd name="T1" fmla="*/ 0 h 30"/>
                  <a:gd name="T2" fmla="*/ 7 w 7"/>
                  <a:gd name="T3" fmla="*/ 0 h 30"/>
                  <a:gd name="T4" fmla="*/ 7 w 7"/>
                  <a:gd name="T5" fmla="*/ 30 h 30"/>
                  <a:gd name="T6" fmla="*/ 4 w 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0">
                    <a:moveTo>
                      <a:pt x="4" y="0"/>
                    </a:moveTo>
                    <a:cubicBezTo>
                      <a:pt x="5" y="0"/>
                      <a:pt x="6" y="0"/>
                      <a:pt x="7" y="0"/>
                    </a:cubicBezTo>
                    <a:cubicBezTo>
                      <a:pt x="7" y="10"/>
                      <a:pt x="7" y="20"/>
                      <a:pt x="7" y="30"/>
                    </a:cubicBezTo>
                    <a:cubicBezTo>
                      <a:pt x="0" y="26"/>
                      <a:pt x="6" y="9"/>
                      <a:pt x="4" y="0"/>
                    </a:cubicBezTo>
                    <a:close/>
                  </a:path>
                </a:pathLst>
              </a:custGeom>
              <a:solidFill>
                <a:srgbClr val="3BB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07" name="Freeform 10"/>
              <p:cNvSpPr>
                <a:spLocks/>
              </p:cNvSpPr>
              <p:nvPr/>
            </p:nvSpPr>
            <p:spPr bwMode="auto">
              <a:xfrm>
                <a:off x="-4216400" y="2387601"/>
                <a:ext cx="15875" cy="142875"/>
              </a:xfrm>
              <a:custGeom>
                <a:avLst/>
                <a:gdLst>
                  <a:gd name="T0" fmla="*/ 5 w 5"/>
                  <a:gd name="T1" fmla="*/ 0 h 48"/>
                  <a:gd name="T2" fmla="*/ 5 w 5"/>
                  <a:gd name="T3" fmla="*/ 48 h 48"/>
                  <a:gd name="T4" fmla="*/ 5 w 5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8">
                    <a:moveTo>
                      <a:pt x="5" y="0"/>
                    </a:moveTo>
                    <a:cubicBezTo>
                      <a:pt x="5" y="16"/>
                      <a:pt x="5" y="32"/>
                      <a:pt x="5" y="48"/>
                    </a:cubicBezTo>
                    <a:cubicBezTo>
                      <a:pt x="0" y="39"/>
                      <a:pt x="0" y="9"/>
                      <a:pt x="5" y="0"/>
                    </a:cubicBezTo>
                    <a:close/>
                  </a:path>
                </a:pathLst>
              </a:custGeom>
              <a:solidFill>
                <a:srgbClr val="C4C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08" name="Freeform 11"/>
              <p:cNvSpPr>
                <a:spLocks/>
              </p:cNvSpPr>
              <p:nvPr/>
            </p:nvSpPr>
            <p:spPr bwMode="auto">
              <a:xfrm>
                <a:off x="4665663" y="2466976"/>
                <a:ext cx="14288" cy="100013"/>
              </a:xfrm>
              <a:custGeom>
                <a:avLst/>
                <a:gdLst>
                  <a:gd name="T0" fmla="*/ 0 w 5"/>
                  <a:gd name="T1" fmla="*/ 0 h 33"/>
                  <a:gd name="T2" fmla="*/ 0 w 5"/>
                  <a:gd name="T3" fmla="*/ 33 h 33"/>
                  <a:gd name="T4" fmla="*/ 0 w 5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3">
                    <a:moveTo>
                      <a:pt x="0" y="0"/>
                    </a:moveTo>
                    <a:cubicBezTo>
                      <a:pt x="5" y="4"/>
                      <a:pt x="5" y="29"/>
                      <a:pt x="0" y="33"/>
                    </a:cubicBezTo>
                    <a:cubicBezTo>
                      <a:pt x="0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09" name="Freeform 12"/>
              <p:cNvSpPr>
                <a:spLocks/>
              </p:cNvSpPr>
              <p:nvPr/>
            </p:nvSpPr>
            <p:spPr bwMode="auto">
              <a:xfrm>
                <a:off x="-4094163" y="3282951"/>
                <a:ext cx="15875" cy="98425"/>
              </a:xfrm>
              <a:custGeom>
                <a:avLst/>
                <a:gdLst>
                  <a:gd name="T0" fmla="*/ 0 w 5"/>
                  <a:gd name="T1" fmla="*/ 0 h 33"/>
                  <a:gd name="T2" fmla="*/ 0 w 5"/>
                  <a:gd name="T3" fmla="*/ 33 h 33"/>
                  <a:gd name="T4" fmla="*/ 0 w 5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3">
                    <a:moveTo>
                      <a:pt x="0" y="0"/>
                    </a:moveTo>
                    <a:cubicBezTo>
                      <a:pt x="5" y="4"/>
                      <a:pt x="5" y="29"/>
                      <a:pt x="0" y="33"/>
                    </a:cubicBezTo>
                    <a:cubicBezTo>
                      <a:pt x="0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rgbClr val="316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0" name="Freeform 13"/>
              <p:cNvSpPr>
                <a:spLocks/>
              </p:cNvSpPr>
              <p:nvPr/>
            </p:nvSpPr>
            <p:spPr bwMode="auto">
              <a:xfrm>
                <a:off x="4056063" y="3498851"/>
                <a:ext cx="125413" cy="20638"/>
              </a:xfrm>
              <a:custGeom>
                <a:avLst/>
                <a:gdLst>
                  <a:gd name="T0" fmla="*/ 0 w 42"/>
                  <a:gd name="T1" fmla="*/ 3 h 7"/>
                  <a:gd name="T2" fmla="*/ 0 w 42"/>
                  <a:gd name="T3" fmla="*/ 0 h 7"/>
                  <a:gd name="T4" fmla="*/ 42 w 42"/>
                  <a:gd name="T5" fmla="*/ 0 h 7"/>
                  <a:gd name="T6" fmla="*/ 0 w 42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14" y="0"/>
                      <a:pt x="28" y="0"/>
                      <a:pt x="42" y="0"/>
                    </a:cubicBezTo>
                    <a:cubicBezTo>
                      <a:pt x="34" y="7"/>
                      <a:pt x="13" y="1"/>
                      <a:pt x="0" y="3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1" name="Freeform 14"/>
              <p:cNvSpPr>
                <a:spLocks/>
              </p:cNvSpPr>
              <p:nvPr/>
            </p:nvSpPr>
            <p:spPr bwMode="auto">
              <a:xfrm>
                <a:off x="3527425" y="3495676"/>
                <a:ext cx="98425" cy="20638"/>
              </a:xfrm>
              <a:custGeom>
                <a:avLst/>
                <a:gdLst>
                  <a:gd name="T0" fmla="*/ 0 w 33"/>
                  <a:gd name="T1" fmla="*/ 7 h 7"/>
                  <a:gd name="T2" fmla="*/ 33 w 33"/>
                  <a:gd name="T3" fmla="*/ 4 h 7"/>
                  <a:gd name="T4" fmla="*/ 33 w 33"/>
                  <a:gd name="T5" fmla="*/ 7 h 7"/>
                  <a:gd name="T6" fmla="*/ 0 w 3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7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33" y="5"/>
                      <a:pt x="33" y="6"/>
                      <a:pt x="33" y="7"/>
                    </a:cubicBezTo>
                    <a:cubicBezTo>
                      <a:pt x="22" y="7"/>
                      <a:pt x="11" y="7"/>
                      <a:pt x="0" y="7"/>
                    </a:cubicBezTo>
                    <a:close/>
                  </a:path>
                </a:pathLst>
              </a:custGeom>
              <a:solidFill>
                <a:srgbClr val="358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2" name="Freeform 15"/>
              <p:cNvSpPr>
                <a:spLocks/>
              </p:cNvSpPr>
              <p:nvPr/>
            </p:nvSpPr>
            <p:spPr bwMode="auto">
              <a:xfrm>
                <a:off x="-4048125" y="3509963"/>
                <a:ext cx="384175" cy="15875"/>
              </a:xfrm>
              <a:custGeom>
                <a:avLst/>
                <a:gdLst>
                  <a:gd name="T0" fmla="*/ 0 w 129"/>
                  <a:gd name="T1" fmla="*/ 5 h 5"/>
                  <a:gd name="T2" fmla="*/ 129 w 129"/>
                  <a:gd name="T3" fmla="*/ 5 h 5"/>
                  <a:gd name="T4" fmla="*/ 0 w 129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" h="5">
                    <a:moveTo>
                      <a:pt x="0" y="5"/>
                    </a:moveTo>
                    <a:cubicBezTo>
                      <a:pt x="36" y="0"/>
                      <a:pt x="93" y="0"/>
                      <a:pt x="129" y="5"/>
                    </a:cubicBezTo>
                    <a:cubicBezTo>
                      <a:pt x="86" y="5"/>
                      <a:pt x="43" y="5"/>
                      <a:pt x="0" y="5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3" name="Freeform 16"/>
              <p:cNvSpPr>
                <a:spLocks/>
              </p:cNvSpPr>
              <p:nvPr/>
            </p:nvSpPr>
            <p:spPr bwMode="auto">
              <a:xfrm>
                <a:off x="3348038" y="3505201"/>
                <a:ext cx="90488" cy="31750"/>
              </a:xfrm>
              <a:custGeom>
                <a:avLst/>
                <a:gdLst>
                  <a:gd name="T0" fmla="*/ 0 w 30"/>
                  <a:gd name="T1" fmla="*/ 7 h 11"/>
                  <a:gd name="T2" fmla="*/ 30 w 30"/>
                  <a:gd name="T3" fmla="*/ 4 h 11"/>
                  <a:gd name="T4" fmla="*/ 0 w 30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4" name="Freeform 17"/>
              <p:cNvSpPr>
                <a:spLocks/>
              </p:cNvSpPr>
              <p:nvPr/>
            </p:nvSpPr>
            <p:spPr bwMode="auto">
              <a:xfrm>
                <a:off x="3751263" y="3529013"/>
                <a:ext cx="698500" cy="14288"/>
              </a:xfrm>
              <a:custGeom>
                <a:avLst/>
                <a:gdLst>
                  <a:gd name="T0" fmla="*/ 0 w 234"/>
                  <a:gd name="T1" fmla="*/ 5 h 5"/>
                  <a:gd name="T2" fmla="*/ 234 w 234"/>
                  <a:gd name="T3" fmla="*/ 5 h 5"/>
                  <a:gd name="T4" fmla="*/ 0 w 23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4" h="5">
                    <a:moveTo>
                      <a:pt x="0" y="5"/>
                    </a:moveTo>
                    <a:cubicBezTo>
                      <a:pt x="71" y="0"/>
                      <a:pt x="163" y="0"/>
                      <a:pt x="234" y="5"/>
                    </a:cubicBezTo>
                    <a:cubicBezTo>
                      <a:pt x="156" y="5"/>
                      <a:pt x="78" y="5"/>
                      <a:pt x="0" y="5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5" name="Freeform 18"/>
              <p:cNvSpPr>
                <a:spLocks/>
              </p:cNvSpPr>
              <p:nvPr/>
            </p:nvSpPr>
            <p:spPr bwMode="auto">
              <a:xfrm>
                <a:off x="3170238" y="3530601"/>
                <a:ext cx="98425" cy="22225"/>
              </a:xfrm>
              <a:custGeom>
                <a:avLst/>
                <a:gdLst>
                  <a:gd name="T0" fmla="*/ 0 w 33"/>
                  <a:gd name="T1" fmla="*/ 7 h 7"/>
                  <a:gd name="T2" fmla="*/ 33 w 33"/>
                  <a:gd name="T3" fmla="*/ 4 h 7"/>
                  <a:gd name="T4" fmla="*/ 33 w 33"/>
                  <a:gd name="T5" fmla="*/ 7 h 7"/>
                  <a:gd name="T6" fmla="*/ 0 w 3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7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33" y="5"/>
                      <a:pt x="33" y="6"/>
                      <a:pt x="33" y="7"/>
                    </a:cubicBezTo>
                    <a:cubicBezTo>
                      <a:pt x="22" y="7"/>
                      <a:pt x="11" y="7"/>
                      <a:pt x="0" y="7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6" name="Freeform 19"/>
              <p:cNvSpPr>
                <a:spLocks/>
              </p:cNvSpPr>
              <p:nvPr/>
            </p:nvSpPr>
            <p:spPr bwMode="auto">
              <a:xfrm>
                <a:off x="3268663" y="3543301"/>
                <a:ext cx="160338" cy="9525"/>
              </a:xfrm>
              <a:custGeom>
                <a:avLst/>
                <a:gdLst>
                  <a:gd name="T0" fmla="*/ 0 w 54"/>
                  <a:gd name="T1" fmla="*/ 3 h 3"/>
                  <a:gd name="T2" fmla="*/ 0 w 54"/>
                  <a:gd name="T3" fmla="*/ 0 h 3"/>
                  <a:gd name="T4" fmla="*/ 54 w 54"/>
                  <a:gd name="T5" fmla="*/ 0 h 3"/>
                  <a:gd name="T6" fmla="*/ 54 w 54"/>
                  <a:gd name="T7" fmla="*/ 3 h 3"/>
                  <a:gd name="T8" fmla="*/ 0 w 5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18" y="0"/>
                      <a:pt x="36" y="0"/>
                      <a:pt x="54" y="0"/>
                    </a:cubicBezTo>
                    <a:cubicBezTo>
                      <a:pt x="54" y="1"/>
                      <a:pt x="54" y="2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7" name="Freeform 20"/>
              <p:cNvSpPr>
                <a:spLocks/>
              </p:cNvSpPr>
              <p:nvPr/>
            </p:nvSpPr>
            <p:spPr bwMode="auto">
              <a:xfrm>
                <a:off x="3429000" y="3543301"/>
                <a:ext cx="161925" cy="20638"/>
              </a:xfrm>
              <a:custGeom>
                <a:avLst/>
                <a:gdLst>
                  <a:gd name="T0" fmla="*/ 0 w 54"/>
                  <a:gd name="T1" fmla="*/ 3 h 7"/>
                  <a:gd name="T2" fmla="*/ 0 w 54"/>
                  <a:gd name="T3" fmla="*/ 0 h 7"/>
                  <a:gd name="T4" fmla="*/ 54 w 54"/>
                  <a:gd name="T5" fmla="*/ 0 h 7"/>
                  <a:gd name="T6" fmla="*/ 0 w 54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7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18" y="0"/>
                      <a:pt x="36" y="0"/>
                      <a:pt x="54" y="0"/>
                    </a:cubicBezTo>
                    <a:cubicBezTo>
                      <a:pt x="42" y="7"/>
                      <a:pt x="17" y="1"/>
                      <a:pt x="0" y="3"/>
                    </a:cubicBezTo>
                    <a:close/>
                  </a:path>
                </a:pathLst>
              </a:custGeom>
              <a:solidFill>
                <a:srgbClr val="C4C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8" name="Freeform 21"/>
              <p:cNvSpPr>
                <a:spLocks/>
              </p:cNvSpPr>
              <p:nvPr/>
            </p:nvSpPr>
            <p:spPr bwMode="auto">
              <a:xfrm>
                <a:off x="2794000" y="3540126"/>
                <a:ext cx="88900" cy="20638"/>
              </a:xfrm>
              <a:custGeom>
                <a:avLst/>
                <a:gdLst>
                  <a:gd name="T0" fmla="*/ 0 w 30"/>
                  <a:gd name="T1" fmla="*/ 7 h 7"/>
                  <a:gd name="T2" fmla="*/ 30 w 30"/>
                  <a:gd name="T3" fmla="*/ 4 h 7"/>
                  <a:gd name="T4" fmla="*/ 30 w 30"/>
                  <a:gd name="T5" fmla="*/ 7 h 7"/>
                  <a:gd name="T6" fmla="*/ 0 w 30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7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20" y="7"/>
                      <a:pt x="10" y="7"/>
                      <a:pt x="0" y="7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19" name="Freeform 22"/>
              <p:cNvSpPr>
                <a:spLocks/>
              </p:cNvSpPr>
              <p:nvPr/>
            </p:nvSpPr>
            <p:spPr bwMode="auto">
              <a:xfrm>
                <a:off x="2882900" y="3552826"/>
                <a:ext cx="98425" cy="7938"/>
              </a:xfrm>
              <a:custGeom>
                <a:avLst/>
                <a:gdLst>
                  <a:gd name="T0" fmla="*/ 0 w 33"/>
                  <a:gd name="T1" fmla="*/ 3 h 3"/>
                  <a:gd name="T2" fmla="*/ 0 w 33"/>
                  <a:gd name="T3" fmla="*/ 0 h 3"/>
                  <a:gd name="T4" fmla="*/ 33 w 33"/>
                  <a:gd name="T5" fmla="*/ 0 h 3"/>
                  <a:gd name="T6" fmla="*/ 33 w 33"/>
                  <a:gd name="T7" fmla="*/ 3 h 3"/>
                  <a:gd name="T8" fmla="*/ 0 w 3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11" y="0"/>
                      <a:pt x="22" y="0"/>
                      <a:pt x="33" y="0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22" y="3"/>
                      <a:pt x="11" y="3"/>
                      <a:pt x="0" y="3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0" name="Freeform 23"/>
              <p:cNvSpPr>
                <a:spLocks/>
              </p:cNvSpPr>
              <p:nvPr/>
            </p:nvSpPr>
            <p:spPr bwMode="auto">
              <a:xfrm>
                <a:off x="2981325" y="3552826"/>
                <a:ext cx="90488" cy="20638"/>
              </a:xfrm>
              <a:custGeom>
                <a:avLst/>
                <a:gdLst>
                  <a:gd name="T0" fmla="*/ 0 w 30"/>
                  <a:gd name="T1" fmla="*/ 3 h 7"/>
                  <a:gd name="T2" fmla="*/ 0 w 30"/>
                  <a:gd name="T3" fmla="*/ 0 h 7"/>
                  <a:gd name="T4" fmla="*/ 30 w 30"/>
                  <a:gd name="T5" fmla="*/ 0 h 7"/>
                  <a:gd name="T6" fmla="*/ 0 w 30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7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10" y="0"/>
                      <a:pt x="20" y="0"/>
                      <a:pt x="30" y="0"/>
                    </a:cubicBezTo>
                    <a:cubicBezTo>
                      <a:pt x="26" y="7"/>
                      <a:pt x="9" y="1"/>
                      <a:pt x="0" y="3"/>
                    </a:cubicBezTo>
                    <a:close/>
                  </a:path>
                </a:pathLst>
              </a:custGeom>
              <a:solidFill>
                <a:srgbClr val="C4C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1" name="Freeform 24"/>
              <p:cNvSpPr>
                <a:spLocks/>
              </p:cNvSpPr>
              <p:nvPr/>
            </p:nvSpPr>
            <p:spPr bwMode="auto">
              <a:xfrm>
                <a:off x="3679825" y="3638551"/>
                <a:ext cx="152400" cy="20638"/>
              </a:xfrm>
              <a:custGeom>
                <a:avLst/>
                <a:gdLst>
                  <a:gd name="T0" fmla="*/ 0 w 51"/>
                  <a:gd name="T1" fmla="*/ 7 h 7"/>
                  <a:gd name="T2" fmla="*/ 51 w 51"/>
                  <a:gd name="T3" fmla="*/ 4 h 7"/>
                  <a:gd name="T4" fmla="*/ 51 w 51"/>
                  <a:gd name="T5" fmla="*/ 7 h 7"/>
                  <a:gd name="T6" fmla="*/ 0 w 51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">
                    <a:moveTo>
                      <a:pt x="0" y="7"/>
                    </a:moveTo>
                    <a:cubicBezTo>
                      <a:pt x="11" y="0"/>
                      <a:pt x="35" y="6"/>
                      <a:pt x="51" y="4"/>
                    </a:cubicBezTo>
                    <a:cubicBezTo>
                      <a:pt x="51" y="5"/>
                      <a:pt x="51" y="6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2" name="Freeform 25"/>
              <p:cNvSpPr>
                <a:spLocks/>
              </p:cNvSpPr>
              <p:nvPr/>
            </p:nvSpPr>
            <p:spPr bwMode="auto">
              <a:xfrm>
                <a:off x="3832225" y="3651251"/>
                <a:ext cx="590550" cy="7938"/>
              </a:xfrm>
              <a:custGeom>
                <a:avLst/>
                <a:gdLst>
                  <a:gd name="T0" fmla="*/ 0 w 198"/>
                  <a:gd name="T1" fmla="*/ 3 h 3"/>
                  <a:gd name="T2" fmla="*/ 0 w 198"/>
                  <a:gd name="T3" fmla="*/ 0 h 3"/>
                  <a:gd name="T4" fmla="*/ 198 w 198"/>
                  <a:gd name="T5" fmla="*/ 0 h 3"/>
                  <a:gd name="T6" fmla="*/ 198 w 198"/>
                  <a:gd name="T7" fmla="*/ 3 h 3"/>
                  <a:gd name="T8" fmla="*/ 0 w 198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66" y="0"/>
                      <a:pt x="132" y="0"/>
                      <a:pt x="198" y="0"/>
                    </a:cubicBezTo>
                    <a:cubicBezTo>
                      <a:pt x="198" y="1"/>
                      <a:pt x="198" y="2"/>
                      <a:pt x="198" y="3"/>
                    </a:cubicBezTo>
                    <a:cubicBezTo>
                      <a:pt x="132" y="3"/>
                      <a:pt x="66" y="3"/>
                      <a:pt x="0" y="3"/>
                    </a:cubicBezTo>
                    <a:close/>
                  </a:path>
                </a:pathLst>
              </a:custGeom>
              <a:solidFill>
                <a:srgbClr val="80C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3" name="Freeform 26"/>
              <p:cNvSpPr>
                <a:spLocks/>
              </p:cNvSpPr>
              <p:nvPr/>
            </p:nvSpPr>
            <p:spPr bwMode="auto">
              <a:xfrm>
                <a:off x="-2024063" y="3838576"/>
                <a:ext cx="115888" cy="15875"/>
              </a:xfrm>
              <a:custGeom>
                <a:avLst/>
                <a:gdLst>
                  <a:gd name="T0" fmla="*/ 39 w 39"/>
                  <a:gd name="T1" fmla="*/ 0 h 5"/>
                  <a:gd name="T2" fmla="*/ 0 w 39"/>
                  <a:gd name="T3" fmla="*/ 0 h 5"/>
                  <a:gd name="T4" fmla="*/ 39 w 39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">
                    <a:moveTo>
                      <a:pt x="39" y="0"/>
                    </a:moveTo>
                    <a:cubicBezTo>
                      <a:pt x="33" y="5"/>
                      <a:pt x="6" y="5"/>
                      <a:pt x="0" y="0"/>
                    </a:cubicBezTo>
                    <a:cubicBezTo>
                      <a:pt x="13" y="0"/>
                      <a:pt x="26" y="0"/>
                      <a:pt x="39" y="0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4" name="Freeform 28"/>
              <p:cNvSpPr>
                <a:spLocks/>
              </p:cNvSpPr>
              <p:nvPr/>
            </p:nvSpPr>
            <p:spPr bwMode="auto">
              <a:xfrm>
                <a:off x="-849313" y="1930401"/>
                <a:ext cx="36513" cy="133350"/>
              </a:xfrm>
              <a:custGeom>
                <a:avLst/>
                <a:gdLst>
                  <a:gd name="T0" fmla="*/ 5 w 12"/>
                  <a:gd name="T1" fmla="*/ 0 h 45"/>
                  <a:gd name="T2" fmla="*/ 8 w 12"/>
                  <a:gd name="T3" fmla="*/ 36 h 45"/>
                  <a:gd name="T4" fmla="*/ 11 w 12"/>
                  <a:gd name="T5" fmla="*/ 36 h 45"/>
                  <a:gd name="T6" fmla="*/ 5 w 12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5">
                    <a:moveTo>
                      <a:pt x="5" y="0"/>
                    </a:moveTo>
                    <a:cubicBezTo>
                      <a:pt x="12" y="6"/>
                      <a:pt x="6" y="25"/>
                      <a:pt x="8" y="36"/>
                    </a:cubicBezTo>
                    <a:cubicBezTo>
                      <a:pt x="9" y="36"/>
                      <a:pt x="10" y="36"/>
                      <a:pt x="11" y="36"/>
                    </a:cubicBezTo>
                    <a:cubicBezTo>
                      <a:pt x="0" y="45"/>
                      <a:pt x="7" y="10"/>
                      <a:pt x="5" y="0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5" name="Freeform 29"/>
              <p:cNvSpPr>
                <a:spLocks noEditPoints="1"/>
              </p:cNvSpPr>
              <p:nvPr/>
            </p:nvSpPr>
            <p:spPr bwMode="auto">
              <a:xfrm>
                <a:off x="-4281488" y="1751013"/>
                <a:ext cx="9144001" cy="2205038"/>
              </a:xfrm>
              <a:custGeom>
                <a:avLst/>
                <a:gdLst>
                  <a:gd name="T0" fmla="*/ 2682 w 3063"/>
                  <a:gd name="T1" fmla="*/ 27 h 738"/>
                  <a:gd name="T2" fmla="*/ 2847 w 3063"/>
                  <a:gd name="T3" fmla="*/ 15 h 738"/>
                  <a:gd name="T4" fmla="*/ 2907 w 3063"/>
                  <a:gd name="T5" fmla="*/ 57 h 738"/>
                  <a:gd name="T6" fmla="*/ 3060 w 3063"/>
                  <a:gd name="T7" fmla="*/ 348 h 738"/>
                  <a:gd name="T8" fmla="*/ 2967 w 3063"/>
                  <a:gd name="T9" fmla="*/ 639 h 738"/>
                  <a:gd name="T10" fmla="*/ 2640 w 3063"/>
                  <a:gd name="T11" fmla="*/ 639 h 738"/>
                  <a:gd name="T12" fmla="*/ 2448 w 3063"/>
                  <a:gd name="T13" fmla="*/ 645 h 738"/>
                  <a:gd name="T14" fmla="*/ 2319 w 3063"/>
                  <a:gd name="T15" fmla="*/ 651 h 738"/>
                  <a:gd name="T16" fmla="*/ 1911 w 3063"/>
                  <a:gd name="T17" fmla="*/ 672 h 738"/>
                  <a:gd name="T18" fmla="*/ 675 w 3063"/>
                  <a:gd name="T19" fmla="*/ 735 h 738"/>
                  <a:gd name="T20" fmla="*/ 21 w 3063"/>
                  <a:gd name="T21" fmla="*/ 231 h 738"/>
                  <a:gd name="T22" fmla="*/ 141 w 3063"/>
                  <a:gd name="T23" fmla="*/ 0 h 738"/>
                  <a:gd name="T24" fmla="*/ 348 w 3063"/>
                  <a:gd name="T25" fmla="*/ 24 h 738"/>
                  <a:gd name="T26" fmla="*/ 507 w 3063"/>
                  <a:gd name="T27" fmla="*/ 36 h 738"/>
                  <a:gd name="T28" fmla="*/ 690 w 3063"/>
                  <a:gd name="T29" fmla="*/ 45 h 738"/>
                  <a:gd name="T30" fmla="*/ 855 w 3063"/>
                  <a:gd name="T31" fmla="*/ 45 h 738"/>
                  <a:gd name="T32" fmla="*/ 1056 w 3063"/>
                  <a:gd name="T33" fmla="*/ 54 h 738"/>
                  <a:gd name="T34" fmla="*/ 1263 w 3063"/>
                  <a:gd name="T35" fmla="*/ 57 h 738"/>
                  <a:gd name="T36" fmla="*/ 1416 w 3063"/>
                  <a:gd name="T37" fmla="*/ 60 h 738"/>
                  <a:gd name="T38" fmla="*/ 1635 w 3063"/>
                  <a:gd name="T39" fmla="*/ 51 h 738"/>
                  <a:gd name="T40" fmla="*/ 1788 w 3063"/>
                  <a:gd name="T41" fmla="*/ 45 h 738"/>
                  <a:gd name="T42" fmla="*/ 1995 w 3063"/>
                  <a:gd name="T43" fmla="*/ 42 h 738"/>
                  <a:gd name="T44" fmla="*/ 2184 w 3063"/>
                  <a:gd name="T45" fmla="*/ 57 h 738"/>
                  <a:gd name="T46" fmla="*/ 2292 w 3063"/>
                  <a:gd name="T47" fmla="*/ 93 h 738"/>
                  <a:gd name="T48" fmla="*/ 2490 w 3063"/>
                  <a:gd name="T49" fmla="*/ 78 h 738"/>
                  <a:gd name="T50" fmla="*/ 2877 w 3063"/>
                  <a:gd name="T51" fmla="*/ 66 h 738"/>
                  <a:gd name="T52" fmla="*/ 2751 w 3063"/>
                  <a:gd name="T53" fmla="*/ 72 h 738"/>
                  <a:gd name="T54" fmla="*/ 2571 w 3063"/>
                  <a:gd name="T55" fmla="*/ 90 h 738"/>
                  <a:gd name="T56" fmla="*/ 2376 w 3063"/>
                  <a:gd name="T57" fmla="*/ 93 h 738"/>
                  <a:gd name="T58" fmla="*/ 2247 w 3063"/>
                  <a:gd name="T59" fmla="*/ 129 h 738"/>
                  <a:gd name="T60" fmla="*/ 2055 w 3063"/>
                  <a:gd name="T61" fmla="*/ 99 h 738"/>
                  <a:gd name="T62" fmla="*/ 1821 w 3063"/>
                  <a:gd name="T63" fmla="*/ 135 h 738"/>
                  <a:gd name="T64" fmla="*/ 1596 w 3063"/>
                  <a:gd name="T65" fmla="*/ 135 h 738"/>
                  <a:gd name="T66" fmla="*/ 1401 w 3063"/>
                  <a:gd name="T67" fmla="*/ 132 h 738"/>
                  <a:gd name="T68" fmla="*/ 1224 w 3063"/>
                  <a:gd name="T69" fmla="*/ 123 h 738"/>
                  <a:gd name="T70" fmla="*/ 1023 w 3063"/>
                  <a:gd name="T71" fmla="*/ 135 h 738"/>
                  <a:gd name="T72" fmla="*/ 828 w 3063"/>
                  <a:gd name="T73" fmla="*/ 132 h 738"/>
                  <a:gd name="T74" fmla="*/ 657 w 3063"/>
                  <a:gd name="T75" fmla="*/ 132 h 738"/>
                  <a:gd name="T76" fmla="*/ 504 w 3063"/>
                  <a:gd name="T77" fmla="*/ 129 h 738"/>
                  <a:gd name="T78" fmla="*/ 336 w 3063"/>
                  <a:gd name="T79" fmla="*/ 129 h 738"/>
                  <a:gd name="T80" fmla="*/ 171 w 3063"/>
                  <a:gd name="T81" fmla="*/ 117 h 738"/>
                  <a:gd name="T82" fmla="*/ 27 w 3063"/>
                  <a:gd name="T83" fmla="*/ 261 h 738"/>
                  <a:gd name="T84" fmla="*/ 288 w 3063"/>
                  <a:gd name="T85" fmla="*/ 615 h 738"/>
                  <a:gd name="T86" fmla="*/ 873 w 3063"/>
                  <a:gd name="T87" fmla="*/ 696 h 738"/>
                  <a:gd name="T88" fmla="*/ 1032 w 3063"/>
                  <a:gd name="T89" fmla="*/ 690 h 738"/>
                  <a:gd name="T90" fmla="*/ 1194 w 3063"/>
                  <a:gd name="T91" fmla="*/ 684 h 738"/>
                  <a:gd name="T92" fmla="*/ 2175 w 3063"/>
                  <a:gd name="T93" fmla="*/ 612 h 738"/>
                  <a:gd name="T94" fmla="*/ 2319 w 3063"/>
                  <a:gd name="T95" fmla="*/ 606 h 738"/>
                  <a:gd name="T96" fmla="*/ 2463 w 3063"/>
                  <a:gd name="T97" fmla="*/ 603 h 738"/>
                  <a:gd name="T98" fmla="*/ 2637 w 3063"/>
                  <a:gd name="T99" fmla="*/ 600 h 738"/>
                  <a:gd name="T100" fmla="*/ 2982 w 3063"/>
                  <a:gd name="T101" fmla="*/ 603 h 738"/>
                  <a:gd name="T102" fmla="*/ 2994 w 3063"/>
                  <a:gd name="T103" fmla="*/ 351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63" h="738">
                    <a:moveTo>
                      <a:pt x="2490" y="78"/>
                    </a:moveTo>
                    <a:cubicBezTo>
                      <a:pt x="2534" y="64"/>
                      <a:pt x="2571" y="43"/>
                      <a:pt x="2613" y="27"/>
                    </a:cubicBezTo>
                    <a:cubicBezTo>
                      <a:pt x="2618" y="46"/>
                      <a:pt x="2604" y="62"/>
                      <a:pt x="2610" y="72"/>
                    </a:cubicBezTo>
                    <a:cubicBezTo>
                      <a:pt x="2632" y="55"/>
                      <a:pt x="2656" y="40"/>
                      <a:pt x="2682" y="27"/>
                    </a:cubicBezTo>
                    <a:cubicBezTo>
                      <a:pt x="2683" y="42"/>
                      <a:pt x="2675" y="48"/>
                      <a:pt x="2676" y="63"/>
                    </a:cubicBezTo>
                    <a:cubicBezTo>
                      <a:pt x="2714" y="49"/>
                      <a:pt x="2749" y="16"/>
                      <a:pt x="2781" y="6"/>
                    </a:cubicBezTo>
                    <a:cubicBezTo>
                      <a:pt x="2781" y="24"/>
                      <a:pt x="2777" y="38"/>
                      <a:pt x="2772" y="51"/>
                    </a:cubicBezTo>
                    <a:cubicBezTo>
                      <a:pt x="2799" y="41"/>
                      <a:pt x="2817" y="22"/>
                      <a:pt x="2847" y="15"/>
                    </a:cubicBezTo>
                    <a:cubicBezTo>
                      <a:pt x="2852" y="20"/>
                      <a:pt x="2849" y="33"/>
                      <a:pt x="2850" y="42"/>
                    </a:cubicBezTo>
                    <a:cubicBezTo>
                      <a:pt x="2873" y="40"/>
                      <a:pt x="2879" y="21"/>
                      <a:pt x="2901" y="18"/>
                    </a:cubicBezTo>
                    <a:cubicBezTo>
                      <a:pt x="2902" y="18"/>
                      <a:pt x="2903" y="18"/>
                      <a:pt x="2904" y="18"/>
                    </a:cubicBezTo>
                    <a:cubicBezTo>
                      <a:pt x="2906" y="30"/>
                      <a:pt x="2900" y="50"/>
                      <a:pt x="2907" y="57"/>
                    </a:cubicBezTo>
                    <a:cubicBezTo>
                      <a:pt x="2946" y="44"/>
                      <a:pt x="2980" y="26"/>
                      <a:pt x="3021" y="15"/>
                    </a:cubicBezTo>
                    <a:cubicBezTo>
                      <a:pt x="3027" y="90"/>
                      <a:pt x="3054" y="144"/>
                      <a:pt x="3063" y="216"/>
                    </a:cubicBezTo>
                    <a:cubicBezTo>
                      <a:pt x="3063" y="240"/>
                      <a:pt x="3063" y="264"/>
                      <a:pt x="3063" y="288"/>
                    </a:cubicBezTo>
                    <a:cubicBezTo>
                      <a:pt x="3056" y="302"/>
                      <a:pt x="3062" y="329"/>
                      <a:pt x="3060" y="348"/>
                    </a:cubicBezTo>
                    <a:cubicBezTo>
                      <a:pt x="3060" y="360"/>
                      <a:pt x="3060" y="372"/>
                      <a:pt x="3060" y="384"/>
                    </a:cubicBezTo>
                    <a:cubicBezTo>
                      <a:pt x="3053" y="388"/>
                      <a:pt x="3059" y="405"/>
                      <a:pt x="3057" y="414"/>
                    </a:cubicBezTo>
                    <a:cubicBezTo>
                      <a:pt x="3056" y="501"/>
                      <a:pt x="3037" y="570"/>
                      <a:pt x="3018" y="639"/>
                    </a:cubicBezTo>
                    <a:cubicBezTo>
                      <a:pt x="3001" y="639"/>
                      <a:pt x="2984" y="639"/>
                      <a:pt x="2967" y="639"/>
                    </a:cubicBezTo>
                    <a:cubicBezTo>
                      <a:pt x="2956" y="632"/>
                      <a:pt x="2932" y="638"/>
                      <a:pt x="2916" y="636"/>
                    </a:cubicBezTo>
                    <a:cubicBezTo>
                      <a:pt x="2850" y="636"/>
                      <a:pt x="2784" y="636"/>
                      <a:pt x="2718" y="636"/>
                    </a:cubicBezTo>
                    <a:cubicBezTo>
                      <a:pt x="2702" y="638"/>
                      <a:pt x="2678" y="632"/>
                      <a:pt x="2667" y="639"/>
                    </a:cubicBezTo>
                    <a:cubicBezTo>
                      <a:pt x="2658" y="639"/>
                      <a:pt x="2649" y="639"/>
                      <a:pt x="2640" y="639"/>
                    </a:cubicBezTo>
                    <a:cubicBezTo>
                      <a:pt x="2628" y="641"/>
                      <a:pt x="2608" y="635"/>
                      <a:pt x="2601" y="642"/>
                    </a:cubicBezTo>
                    <a:cubicBezTo>
                      <a:pt x="2577" y="642"/>
                      <a:pt x="2553" y="642"/>
                      <a:pt x="2529" y="642"/>
                    </a:cubicBezTo>
                    <a:cubicBezTo>
                      <a:pt x="2517" y="644"/>
                      <a:pt x="2497" y="638"/>
                      <a:pt x="2490" y="645"/>
                    </a:cubicBezTo>
                    <a:cubicBezTo>
                      <a:pt x="2476" y="645"/>
                      <a:pt x="2462" y="645"/>
                      <a:pt x="2448" y="645"/>
                    </a:cubicBezTo>
                    <a:cubicBezTo>
                      <a:pt x="2438" y="647"/>
                      <a:pt x="2420" y="641"/>
                      <a:pt x="2415" y="648"/>
                    </a:cubicBezTo>
                    <a:cubicBezTo>
                      <a:pt x="2406" y="648"/>
                      <a:pt x="2397" y="648"/>
                      <a:pt x="2388" y="648"/>
                    </a:cubicBezTo>
                    <a:cubicBezTo>
                      <a:pt x="2377" y="650"/>
                      <a:pt x="2358" y="644"/>
                      <a:pt x="2352" y="651"/>
                    </a:cubicBezTo>
                    <a:cubicBezTo>
                      <a:pt x="2341" y="651"/>
                      <a:pt x="2330" y="651"/>
                      <a:pt x="2319" y="651"/>
                    </a:cubicBezTo>
                    <a:cubicBezTo>
                      <a:pt x="2309" y="653"/>
                      <a:pt x="2291" y="647"/>
                      <a:pt x="2286" y="654"/>
                    </a:cubicBezTo>
                    <a:cubicBezTo>
                      <a:pt x="2193" y="656"/>
                      <a:pt x="2106" y="664"/>
                      <a:pt x="2013" y="666"/>
                    </a:cubicBezTo>
                    <a:cubicBezTo>
                      <a:pt x="2004" y="668"/>
                      <a:pt x="1987" y="662"/>
                      <a:pt x="1983" y="669"/>
                    </a:cubicBezTo>
                    <a:cubicBezTo>
                      <a:pt x="1957" y="668"/>
                      <a:pt x="1938" y="674"/>
                      <a:pt x="1911" y="672"/>
                    </a:cubicBezTo>
                    <a:cubicBezTo>
                      <a:pt x="1902" y="674"/>
                      <a:pt x="1885" y="668"/>
                      <a:pt x="1881" y="675"/>
                    </a:cubicBezTo>
                    <a:cubicBezTo>
                      <a:pt x="1503" y="693"/>
                      <a:pt x="1140" y="726"/>
                      <a:pt x="756" y="738"/>
                    </a:cubicBezTo>
                    <a:cubicBezTo>
                      <a:pt x="746" y="731"/>
                      <a:pt x="723" y="737"/>
                      <a:pt x="708" y="735"/>
                    </a:cubicBezTo>
                    <a:cubicBezTo>
                      <a:pt x="697" y="735"/>
                      <a:pt x="686" y="735"/>
                      <a:pt x="675" y="735"/>
                    </a:cubicBezTo>
                    <a:cubicBezTo>
                      <a:pt x="670" y="728"/>
                      <a:pt x="652" y="734"/>
                      <a:pt x="642" y="732"/>
                    </a:cubicBezTo>
                    <a:cubicBezTo>
                      <a:pt x="399" y="725"/>
                      <a:pt x="209" y="665"/>
                      <a:pt x="0" y="624"/>
                    </a:cubicBezTo>
                    <a:cubicBezTo>
                      <a:pt x="0" y="591"/>
                      <a:pt x="0" y="558"/>
                      <a:pt x="0" y="525"/>
                    </a:cubicBezTo>
                    <a:cubicBezTo>
                      <a:pt x="8" y="428"/>
                      <a:pt x="17" y="332"/>
                      <a:pt x="21" y="231"/>
                    </a:cubicBezTo>
                    <a:cubicBezTo>
                      <a:pt x="21" y="221"/>
                      <a:pt x="21" y="211"/>
                      <a:pt x="21" y="201"/>
                    </a:cubicBezTo>
                    <a:cubicBezTo>
                      <a:pt x="21" y="190"/>
                      <a:pt x="21" y="179"/>
                      <a:pt x="21" y="168"/>
                    </a:cubicBezTo>
                    <a:cubicBezTo>
                      <a:pt x="19" y="159"/>
                      <a:pt x="25" y="142"/>
                      <a:pt x="18" y="138"/>
                    </a:cubicBezTo>
                    <a:cubicBezTo>
                      <a:pt x="10" y="43"/>
                      <a:pt x="87" y="33"/>
                      <a:pt x="141" y="0"/>
                    </a:cubicBezTo>
                    <a:cubicBezTo>
                      <a:pt x="153" y="27"/>
                      <a:pt x="174" y="45"/>
                      <a:pt x="186" y="72"/>
                    </a:cubicBezTo>
                    <a:cubicBezTo>
                      <a:pt x="210" y="58"/>
                      <a:pt x="230" y="40"/>
                      <a:pt x="255" y="27"/>
                    </a:cubicBezTo>
                    <a:cubicBezTo>
                      <a:pt x="260" y="41"/>
                      <a:pt x="265" y="55"/>
                      <a:pt x="270" y="69"/>
                    </a:cubicBezTo>
                    <a:cubicBezTo>
                      <a:pt x="299" y="57"/>
                      <a:pt x="320" y="37"/>
                      <a:pt x="348" y="24"/>
                    </a:cubicBezTo>
                    <a:cubicBezTo>
                      <a:pt x="352" y="40"/>
                      <a:pt x="355" y="57"/>
                      <a:pt x="357" y="75"/>
                    </a:cubicBezTo>
                    <a:cubicBezTo>
                      <a:pt x="379" y="69"/>
                      <a:pt x="388" y="50"/>
                      <a:pt x="408" y="42"/>
                    </a:cubicBezTo>
                    <a:cubicBezTo>
                      <a:pt x="413" y="56"/>
                      <a:pt x="422" y="66"/>
                      <a:pt x="420" y="87"/>
                    </a:cubicBezTo>
                    <a:cubicBezTo>
                      <a:pt x="447" y="68"/>
                      <a:pt x="478" y="53"/>
                      <a:pt x="507" y="36"/>
                    </a:cubicBezTo>
                    <a:cubicBezTo>
                      <a:pt x="507" y="50"/>
                      <a:pt x="508" y="63"/>
                      <a:pt x="519" y="66"/>
                    </a:cubicBezTo>
                    <a:cubicBezTo>
                      <a:pt x="540" y="60"/>
                      <a:pt x="556" y="49"/>
                      <a:pt x="579" y="45"/>
                    </a:cubicBezTo>
                    <a:cubicBezTo>
                      <a:pt x="584" y="58"/>
                      <a:pt x="588" y="72"/>
                      <a:pt x="594" y="84"/>
                    </a:cubicBezTo>
                    <a:cubicBezTo>
                      <a:pt x="634" y="79"/>
                      <a:pt x="653" y="53"/>
                      <a:pt x="690" y="45"/>
                    </a:cubicBezTo>
                    <a:cubicBezTo>
                      <a:pt x="691" y="57"/>
                      <a:pt x="695" y="66"/>
                      <a:pt x="696" y="78"/>
                    </a:cubicBezTo>
                    <a:cubicBezTo>
                      <a:pt x="724" y="72"/>
                      <a:pt x="741" y="55"/>
                      <a:pt x="771" y="51"/>
                    </a:cubicBezTo>
                    <a:cubicBezTo>
                      <a:pt x="772" y="61"/>
                      <a:pt x="776" y="68"/>
                      <a:pt x="774" y="81"/>
                    </a:cubicBezTo>
                    <a:cubicBezTo>
                      <a:pt x="803" y="71"/>
                      <a:pt x="817" y="46"/>
                      <a:pt x="855" y="45"/>
                    </a:cubicBezTo>
                    <a:cubicBezTo>
                      <a:pt x="855" y="56"/>
                      <a:pt x="855" y="67"/>
                      <a:pt x="855" y="78"/>
                    </a:cubicBezTo>
                    <a:cubicBezTo>
                      <a:pt x="882" y="69"/>
                      <a:pt x="904" y="55"/>
                      <a:pt x="933" y="48"/>
                    </a:cubicBezTo>
                    <a:cubicBezTo>
                      <a:pt x="944" y="56"/>
                      <a:pt x="950" y="69"/>
                      <a:pt x="951" y="87"/>
                    </a:cubicBezTo>
                    <a:cubicBezTo>
                      <a:pt x="990" y="81"/>
                      <a:pt x="1024" y="57"/>
                      <a:pt x="1056" y="54"/>
                    </a:cubicBezTo>
                    <a:cubicBezTo>
                      <a:pt x="1056" y="71"/>
                      <a:pt x="1060" y="84"/>
                      <a:pt x="1065" y="96"/>
                    </a:cubicBezTo>
                    <a:cubicBezTo>
                      <a:pt x="1096" y="85"/>
                      <a:pt x="1115" y="62"/>
                      <a:pt x="1155" y="60"/>
                    </a:cubicBezTo>
                    <a:cubicBezTo>
                      <a:pt x="1157" y="70"/>
                      <a:pt x="1150" y="105"/>
                      <a:pt x="1161" y="96"/>
                    </a:cubicBezTo>
                    <a:cubicBezTo>
                      <a:pt x="1197" y="85"/>
                      <a:pt x="1230" y="71"/>
                      <a:pt x="1263" y="57"/>
                    </a:cubicBezTo>
                    <a:cubicBezTo>
                      <a:pt x="1263" y="66"/>
                      <a:pt x="1255" y="80"/>
                      <a:pt x="1263" y="87"/>
                    </a:cubicBezTo>
                    <a:cubicBezTo>
                      <a:pt x="1285" y="70"/>
                      <a:pt x="1312" y="58"/>
                      <a:pt x="1344" y="51"/>
                    </a:cubicBezTo>
                    <a:cubicBezTo>
                      <a:pt x="1344" y="62"/>
                      <a:pt x="1344" y="73"/>
                      <a:pt x="1344" y="84"/>
                    </a:cubicBezTo>
                    <a:cubicBezTo>
                      <a:pt x="1369" y="77"/>
                      <a:pt x="1386" y="62"/>
                      <a:pt x="1416" y="60"/>
                    </a:cubicBezTo>
                    <a:cubicBezTo>
                      <a:pt x="1418" y="71"/>
                      <a:pt x="1423" y="79"/>
                      <a:pt x="1422" y="93"/>
                    </a:cubicBezTo>
                    <a:cubicBezTo>
                      <a:pt x="1452" y="87"/>
                      <a:pt x="1472" y="71"/>
                      <a:pt x="1500" y="63"/>
                    </a:cubicBezTo>
                    <a:cubicBezTo>
                      <a:pt x="1500" y="71"/>
                      <a:pt x="1500" y="79"/>
                      <a:pt x="1500" y="87"/>
                    </a:cubicBezTo>
                    <a:cubicBezTo>
                      <a:pt x="1547" y="77"/>
                      <a:pt x="1588" y="61"/>
                      <a:pt x="1635" y="51"/>
                    </a:cubicBezTo>
                    <a:cubicBezTo>
                      <a:pt x="1637" y="68"/>
                      <a:pt x="1632" y="78"/>
                      <a:pt x="1632" y="93"/>
                    </a:cubicBezTo>
                    <a:cubicBezTo>
                      <a:pt x="1666" y="85"/>
                      <a:pt x="1690" y="67"/>
                      <a:pt x="1731" y="66"/>
                    </a:cubicBezTo>
                    <a:cubicBezTo>
                      <a:pt x="1745" y="63"/>
                      <a:pt x="1727" y="74"/>
                      <a:pt x="1737" y="75"/>
                    </a:cubicBezTo>
                    <a:cubicBezTo>
                      <a:pt x="1754" y="65"/>
                      <a:pt x="1770" y="54"/>
                      <a:pt x="1788" y="45"/>
                    </a:cubicBezTo>
                    <a:cubicBezTo>
                      <a:pt x="1796" y="60"/>
                      <a:pt x="1806" y="73"/>
                      <a:pt x="1815" y="87"/>
                    </a:cubicBezTo>
                    <a:cubicBezTo>
                      <a:pt x="1844" y="74"/>
                      <a:pt x="1862" y="50"/>
                      <a:pt x="1893" y="39"/>
                    </a:cubicBezTo>
                    <a:cubicBezTo>
                      <a:pt x="1892" y="57"/>
                      <a:pt x="1900" y="66"/>
                      <a:pt x="1899" y="84"/>
                    </a:cubicBezTo>
                    <a:cubicBezTo>
                      <a:pt x="1926" y="67"/>
                      <a:pt x="1964" y="45"/>
                      <a:pt x="1995" y="42"/>
                    </a:cubicBezTo>
                    <a:cubicBezTo>
                      <a:pt x="1993" y="58"/>
                      <a:pt x="2000" y="65"/>
                      <a:pt x="1998" y="81"/>
                    </a:cubicBezTo>
                    <a:cubicBezTo>
                      <a:pt x="2023" y="73"/>
                      <a:pt x="2040" y="57"/>
                      <a:pt x="2064" y="48"/>
                    </a:cubicBezTo>
                    <a:cubicBezTo>
                      <a:pt x="2063" y="66"/>
                      <a:pt x="2070" y="76"/>
                      <a:pt x="2073" y="90"/>
                    </a:cubicBezTo>
                    <a:cubicBezTo>
                      <a:pt x="2111" y="80"/>
                      <a:pt x="2144" y="65"/>
                      <a:pt x="2184" y="57"/>
                    </a:cubicBezTo>
                    <a:cubicBezTo>
                      <a:pt x="2185" y="57"/>
                      <a:pt x="2186" y="57"/>
                      <a:pt x="2187" y="57"/>
                    </a:cubicBezTo>
                    <a:cubicBezTo>
                      <a:pt x="2189" y="72"/>
                      <a:pt x="2184" y="110"/>
                      <a:pt x="2190" y="111"/>
                    </a:cubicBezTo>
                    <a:cubicBezTo>
                      <a:pt x="2226" y="97"/>
                      <a:pt x="2260" y="81"/>
                      <a:pt x="2295" y="66"/>
                    </a:cubicBezTo>
                    <a:cubicBezTo>
                      <a:pt x="2296" y="77"/>
                      <a:pt x="2295" y="86"/>
                      <a:pt x="2292" y="93"/>
                    </a:cubicBezTo>
                    <a:cubicBezTo>
                      <a:pt x="2325" y="76"/>
                      <a:pt x="2353" y="54"/>
                      <a:pt x="2385" y="36"/>
                    </a:cubicBezTo>
                    <a:cubicBezTo>
                      <a:pt x="2386" y="45"/>
                      <a:pt x="2383" y="58"/>
                      <a:pt x="2388" y="63"/>
                    </a:cubicBezTo>
                    <a:cubicBezTo>
                      <a:pt x="2420" y="53"/>
                      <a:pt x="2457" y="32"/>
                      <a:pt x="2484" y="27"/>
                    </a:cubicBezTo>
                    <a:cubicBezTo>
                      <a:pt x="2487" y="41"/>
                      <a:pt x="2478" y="83"/>
                      <a:pt x="2490" y="78"/>
                    </a:cubicBezTo>
                    <a:close/>
                    <a:moveTo>
                      <a:pt x="2997" y="240"/>
                    </a:moveTo>
                    <a:cubicBezTo>
                      <a:pt x="2996" y="170"/>
                      <a:pt x="2982" y="113"/>
                      <a:pt x="2970" y="54"/>
                    </a:cubicBezTo>
                    <a:cubicBezTo>
                      <a:pt x="2936" y="68"/>
                      <a:pt x="2910" y="90"/>
                      <a:pt x="2877" y="105"/>
                    </a:cubicBezTo>
                    <a:cubicBezTo>
                      <a:pt x="2874" y="90"/>
                      <a:pt x="2885" y="77"/>
                      <a:pt x="2877" y="66"/>
                    </a:cubicBezTo>
                    <a:cubicBezTo>
                      <a:pt x="2851" y="66"/>
                      <a:pt x="2845" y="86"/>
                      <a:pt x="2826" y="93"/>
                    </a:cubicBezTo>
                    <a:cubicBezTo>
                      <a:pt x="2829" y="78"/>
                      <a:pt x="2822" y="73"/>
                      <a:pt x="2820" y="63"/>
                    </a:cubicBezTo>
                    <a:cubicBezTo>
                      <a:pt x="2786" y="65"/>
                      <a:pt x="2774" y="105"/>
                      <a:pt x="2751" y="108"/>
                    </a:cubicBezTo>
                    <a:cubicBezTo>
                      <a:pt x="2751" y="96"/>
                      <a:pt x="2751" y="84"/>
                      <a:pt x="2751" y="72"/>
                    </a:cubicBezTo>
                    <a:cubicBezTo>
                      <a:pt x="2698" y="65"/>
                      <a:pt x="2685" y="113"/>
                      <a:pt x="2658" y="123"/>
                    </a:cubicBezTo>
                    <a:cubicBezTo>
                      <a:pt x="2658" y="111"/>
                      <a:pt x="2658" y="99"/>
                      <a:pt x="2658" y="87"/>
                    </a:cubicBezTo>
                    <a:cubicBezTo>
                      <a:pt x="2613" y="86"/>
                      <a:pt x="2606" y="123"/>
                      <a:pt x="2568" y="129"/>
                    </a:cubicBezTo>
                    <a:cubicBezTo>
                      <a:pt x="2567" y="114"/>
                      <a:pt x="2573" y="106"/>
                      <a:pt x="2571" y="90"/>
                    </a:cubicBezTo>
                    <a:cubicBezTo>
                      <a:pt x="2524" y="82"/>
                      <a:pt x="2498" y="120"/>
                      <a:pt x="2460" y="132"/>
                    </a:cubicBezTo>
                    <a:cubicBezTo>
                      <a:pt x="2458" y="113"/>
                      <a:pt x="2470" y="90"/>
                      <a:pt x="2457" y="78"/>
                    </a:cubicBezTo>
                    <a:cubicBezTo>
                      <a:pt x="2427" y="74"/>
                      <a:pt x="2406" y="103"/>
                      <a:pt x="2391" y="123"/>
                    </a:cubicBezTo>
                    <a:cubicBezTo>
                      <a:pt x="2389" y="110"/>
                      <a:pt x="2390" y="94"/>
                      <a:pt x="2376" y="93"/>
                    </a:cubicBezTo>
                    <a:cubicBezTo>
                      <a:pt x="2350" y="96"/>
                      <a:pt x="2348" y="123"/>
                      <a:pt x="2331" y="135"/>
                    </a:cubicBezTo>
                    <a:cubicBezTo>
                      <a:pt x="2324" y="133"/>
                      <a:pt x="2329" y="119"/>
                      <a:pt x="2316" y="123"/>
                    </a:cubicBezTo>
                    <a:cubicBezTo>
                      <a:pt x="2290" y="134"/>
                      <a:pt x="2268" y="149"/>
                      <a:pt x="2238" y="156"/>
                    </a:cubicBezTo>
                    <a:cubicBezTo>
                      <a:pt x="2241" y="147"/>
                      <a:pt x="2250" y="144"/>
                      <a:pt x="2247" y="129"/>
                    </a:cubicBezTo>
                    <a:cubicBezTo>
                      <a:pt x="2205" y="131"/>
                      <a:pt x="2178" y="148"/>
                      <a:pt x="2142" y="156"/>
                    </a:cubicBezTo>
                    <a:cubicBezTo>
                      <a:pt x="2141" y="139"/>
                      <a:pt x="2145" y="117"/>
                      <a:pt x="2139" y="105"/>
                    </a:cubicBezTo>
                    <a:cubicBezTo>
                      <a:pt x="2099" y="107"/>
                      <a:pt x="2070" y="136"/>
                      <a:pt x="2043" y="141"/>
                    </a:cubicBezTo>
                    <a:cubicBezTo>
                      <a:pt x="2047" y="127"/>
                      <a:pt x="2056" y="118"/>
                      <a:pt x="2055" y="99"/>
                    </a:cubicBezTo>
                    <a:cubicBezTo>
                      <a:pt x="2011" y="95"/>
                      <a:pt x="1992" y="132"/>
                      <a:pt x="1965" y="135"/>
                    </a:cubicBezTo>
                    <a:cubicBezTo>
                      <a:pt x="1969" y="122"/>
                      <a:pt x="1969" y="109"/>
                      <a:pt x="1965" y="96"/>
                    </a:cubicBezTo>
                    <a:cubicBezTo>
                      <a:pt x="1934" y="107"/>
                      <a:pt x="1910" y="125"/>
                      <a:pt x="1878" y="135"/>
                    </a:cubicBezTo>
                    <a:cubicBezTo>
                      <a:pt x="1878" y="79"/>
                      <a:pt x="1830" y="105"/>
                      <a:pt x="1821" y="135"/>
                    </a:cubicBezTo>
                    <a:cubicBezTo>
                      <a:pt x="1807" y="115"/>
                      <a:pt x="1799" y="90"/>
                      <a:pt x="1776" y="90"/>
                    </a:cubicBezTo>
                    <a:cubicBezTo>
                      <a:pt x="1747" y="90"/>
                      <a:pt x="1741" y="132"/>
                      <a:pt x="1716" y="141"/>
                    </a:cubicBezTo>
                    <a:cubicBezTo>
                      <a:pt x="1717" y="130"/>
                      <a:pt x="1720" y="121"/>
                      <a:pt x="1719" y="108"/>
                    </a:cubicBezTo>
                    <a:cubicBezTo>
                      <a:pt x="1671" y="110"/>
                      <a:pt x="1635" y="124"/>
                      <a:pt x="1596" y="135"/>
                    </a:cubicBezTo>
                    <a:cubicBezTo>
                      <a:pt x="1599" y="118"/>
                      <a:pt x="1620" y="119"/>
                      <a:pt x="1620" y="99"/>
                    </a:cubicBezTo>
                    <a:cubicBezTo>
                      <a:pt x="1560" y="89"/>
                      <a:pt x="1514" y="117"/>
                      <a:pt x="1473" y="135"/>
                    </a:cubicBezTo>
                    <a:cubicBezTo>
                      <a:pt x="1473" y="126"/>
                      <a:pt x="1475" y="115"/>
                      <a:pt x="1470" y="111"/>
                    </a:cubicBezTo>
                    <a:cubicBezTo>
                      <a:pt x="1442" y="113"/>
                      <a:pt x="1432" y="133"/>
                      <a:pt x="1401" y="132"/>
                    </a:cubicBezTo>
                    <a:cubicBezTo>
                      <a:pt x="1400" y="121"/>
                      <a:pt x="1404" y="105"/>
                      <a:pt x="1398" y="99"/>
                    </a:cubicBezTo>
                    <a:cubicBezTo>
                      <a:pt x="1352" y="101"/>
                      <a:pt x="1332" y="129"/>
                      <a:pt x="1293" y="138"/>
                    </a:cubicBezTo>
                    <a:cubicBezTo>
                      <a:pt x="1297" y="129"/>
                      <a:pt x="1296" y="115"/>
                      <a:pt x="1296" y="102"/>
                    </a:cubicBezTo>
                    <a:cubicBezTo>
                      <a:pt x="1266" y="103"/>
                      <a:pt x="1252" y="120"/>
                      <a:pt x="1224" y="123"/>
                    </a:cubicBezTo>
                    <a:cubicBezTo>
                      <a:pt x="1222" y="117"/>
                      <a:pt x="1229" y="102"/>
                      <a:pt x="1218" y="105"/>
                    </a:cubicBezTo>
                    <a:cubicBezTo>
                      <a:pt x="1186" y="112"/>
                      <a:pt x="1158" y="123"/>
                      <a:pt x="1128" y="132"/>
                    </a:cubicBezTo>
                    <a:cubicBezTo>
                      <a:pt x="1121" y="129"/>
                      <a:pt x="1131" y="109"/>
                      <a:pt x="1119" y="111"/>
                    </a:cubicBezTo>
                    <a:cubicBezTo>
                      <a:pt x="1083" y="115"/>
                      <a:pt x="1058" y="130"/>
                      <a:pt x="1023" y="135"/>
                    </a:cubicBezTo>
                    <a:cubicBezTo>
                      <a:pt x="1024" y="123"/>
                      <a:pt x="1035" y="109"/>
                      <a:pt x="1026" y="96"/>
                    </a:cubicBezTo>
                    <a:cubicBezTo>
                      <a:pt x="984" y="104"/>
                      <a:pt x="952" y="122"/>
                      <a:pt x="915" y="135"/>
                    </a:cubicBezTo>
                    <a:cubicBezTo>
                      <a:pt x="916" y="120"/>
                      <a:pt x="927" y="103"/>
                      <a:pt x="921" y="90"/>
                    </a:cubicBezTo>
                    <a:cubicBezTo>
                      <a:pt x="890" y="93"/>
                      <a:pt x="863" y="123"/>
                      <a:pt x="828" y="132"/>
                    </a:cubicBezTo>
                    <a:cubicBezTo>
                      <a:pt x="826" y="120"/>
                      <a:pt x="826" y="106"/>
                      <a:pt x="816" y="102"/>
                    </a:cubicBezTo>
                    <a:cubicBezTo>
                      <a:pt x="780" y="101"/>
                      <a:pt x="774" y="130"/>
                      <a:pt x="741" y="132"/>
                    </a:cubicBezTo>
                    <a:cubicBezTo>
                      <a:pt x="744" y="122"/>
                      <a:pt x="750" y="113"/>
                      <a:pt x="744" y="102"/>
                    </a:cubicBezTo>
                    <a:cubicBezTo>
                      <a:pt x="708" y="103"/>
                      <a:pt x="680" y="128"/>
                      <a:pt x="657" y="132"/>
                    </a:cubicBezTo>
                    <a:cubicBezTo>
                      <a:pt x="663" y="117"/>
                      <a:pt x="675" y="108"/>
                      <a:pt x="672" y="84"/>
                    </a:cubicBezTo>
                    <a:cubicBezTo>
                      <a:pt x="633" y="95"/>
                      <a:pt x="606" y="118"/>
                      <a:pt x="567" y="129"/>
                    </a:cubicBezTo>
                    <a:cubicBezTo>
                      <a:pt x="565" y="116"/>
                      <a:pt x="561" y="105"/>
                      <a:pt x="561" y="90"/>
                    </a:cubicBezTo>
                    <a:cubicBezTo>
                      <a:pt x="536" y="97"/>
                      <a:pt x="527" y="120"/>
                      <a:pt x="504" y="129"/>
                    </a:cubicBezTo>
                    <a:cubicBezTo>
                      <a:pt x="496" y="114"/>
                      <a:pt x="492" y="95"/>
                      <a:pt x="489" y="75"/>
                    </a:cubicBezTo>
                    <a:cubicBezTo>
                      <a:pt x="461" y="83"/>
                      <a:pt x="433" y="117"/>
                      <a:pt x="399" y="129"/>
                    </a:cubicBezTo>
                    <a:cubicBezTo>
                      <a:pt x="401" y="114"/>
                      <a:pt x="395" y="107"/>
                      <a:pt x="393" y="96"/>
                    </a:cubicBezTo>
                    <a:cubicBezTo>
                      <a:pt x="370" y="103"/>
                      <a:pt x="360" y="123"/>
                      <a:pt x="336" y="129"/>
                    </a:cubicBezTo>
                    <a:cubicBezTo>
                      <a:pt x="336" y="110"/>
                      <a:pt x="336" y="91"/>
                      <a:pt x="336" y="72"/>
                    </a:cubicBezTo>
                    <a:cubicBezTo>
                      <a:pt x="307" y="70"/>
                      <a:pt x="278" y="110"/>
                      <a:pt x="261" y="120"/>
                    </a:cubicBezTo>
                    <a:cubicBezTo>
                      <a:pt x="252" y="106"/>
                      <a:pt x="255" y="80"/>
                      <a:pt x="246" y="66"/>
                    </a:cubicBezTo>
                    <a:cubicBezTo>
                      <a:pt x="221" y="83"/>
                      <a:pt x="201" y="105"/>
                      <a:pt x="171" y="117"/>
                    </a:cubicBezTo>
                    <a:cubicBezTo>
                      <a:pt x="153" y="96"/>
                      <a:pt x="159" y="62"/>
                      <a:pt x="135" y="54"/>
                    </a:cubicBezTo>
                    <a:cubicBezTo>
                      <a:pt x="106" y="44"/>
                      <a:pt x="66" y="82"/>
                      <a:pt x="45" y="102"/>
                    </a:cubicBezTo>
                    <a:cubicBezTo>
                      <a:pt x="48" y="148"/>
                      <a:pt x="24" y="167"/>
                      <a:pt x="27" y="213"/>
                    </a:cubicBezTo>
                    <a:cubicBezTo>
                      <a:pt x="22" y="222"/>
                      <a:pt x="22" y="252"/>
                      <a:pt x="27" y="261"/>
                    </a:cubicBezTo>
                    <a:cubicBezTo>
                      <a:pt x="37" y="330"/>
                      <a:pt x="41" y="401"/>
                      <a:pt x="45" y="474"/>
                    </a:cubicBezTo>
                    <a:cubicBezTo>
                      <a:pt x="49" y="536"/>
                      <a:pt x="38" y="566"/>
                      <a:pt x="21" y="606"/>
                    </a:cubicBezTo>
                    <a:cubicBezTo>
                      <a:pt x="37" y="611"/>
                      <a:pt x="56" y="613"/>
                      <a:pt x="78" y="612"/>
                    </a:cubicBezTo>
                    <a:cubicBezTo>
                      <a:pt x="142" y="619"/>
                      <a:pt x="219" y="613"/>
                      <a:pt x="288" y="615"/>
                    </a:cubicBezTo>
                    <a:cubicBezTo>
                      <a:pt x="457" y="630"/>
                      <a:pt x="595" y="676"/>
                      <a:pt x="756" y="699"/>
                    </a:cubicBezTo>
                    <a:cubicBezTo>
                      <a:pt x="762" y="704"/>
                      <a:pt x="789" y="704"/>
                      <a:pt x="795" y="699"/>
                    </a:cubicBezTo>
                    <a:cubicBezTo>
                      <a:pt x="808" y="699"/>
                      <a:pt x="821" y="699"/>
                      <a:pt x="834" y="699"/>
                    </a:cubicBezTo>
                    <a:cubicBezTo>
                      <a:pt x="846" y="697"/>
                      <a:pt x="866" y="703"/>
                      <a:pt x="873" y="696"/>
                    </a:cubicBezTo>
                    <a:cubicBezTo>
                      <a:pt x="887" y="696"/>
                      <a:pt x="901" y="696"/>
                      <a:pt x="915" y="696"/>
                    </a:cubicBezTo>
                    <a:cubicBezTo>
                      <a:pt x="927" y="694"/>
                      <a:pt x="947" y="700"/>
                      <a:pt x="954" y="693"/>
                    </a:cubicBezTo>
                    <a:cubicBezTo>
                      <a:pt x="967" y="693"/>
                      <a:pt x="980" y="693"/>
                      <a:pt x="993" y="693"/>
                    </a:cubicBezTo>
                    <a:cubicBezTo>
                      <a:pt x="1005" y="691"/>
                      <a:pt x="1025" y="697"/>
                      <a:pt x="1032" y="690"/>
                    </a:cubicBezTo>
                    <a:cubicBezTo>
                      <a:pt x="1046" y="690"/>
                      <a:pt x="1060" y="690"/>
                      <a:pt x="1074" y="690"/>
                    </a:cubicBezTo>
                    <a:cubicBezTo>
                      <a:pt x="1086" y="688"/>
                      <a:pt x="1106" y="694"/>
                      <a:pt x="1113" y="687"/>
                    </a:cubicBezTo>
                    <a:cubicBezTo>
                      <a:pt x="1127" y="687"/>
                      <a:pt x="1141" y="687"/>
                      <a:pt x="1155" y="687"/>
                    </a:cubicBezTo>
                    <a:cubicBezTo>
                      <a:pt x="1167" y="685"/>
                      <a:pt x="1187" y="691"/>
                      <a:pt x="1194" y="684"/>
                    </a:cubicBezTo>
                    <a:cubicBezTo>
                      <a:pt x="1487" y="662"/>
                      <a:pt x="1768" y="628"/>
                      <a:pt x="2073" y="618"/>
                    </a:cubicBezTo>
                    <a:cubicBezTo>
                      <a:pt x="2083" y="616"/>
                      <a:pt x="2101" y="622"/>
                      <a:pt x="2106" y="615"/>
                    </a:cubicBezTo>
                    <a:cubicBezTo>
                      <a:pt x="2118" y="615"/>
                      <a:pt x="2130" y="615"/>
                      <a:pt x="2142" y="615"/>
                    </a:cubicBezTo>
                    <a:cubicBezTo>
                      <a:pt x="2152" y="613"/>
                      <a:pt x="2170" y="619"/>
                      <a:pt x="2175" y="612"/>
                    </a:cubicBezTo>
                    <a:cubicBezTo>
                      <a:pt x="2187" y="612"/>
                      <a:pt x="2199" y="612"/>
                      <a:pt x="2211" y="612"/>
                    </a:cubicBezTo>
                    <a:cubicBezTo>
                      <a:pt x="2220" y="610"/>
                      <a:pt x="2237" y="616"/>
                      <a:pt x="2241" y="609"/>
                    </a:cubicBezTo>
                    <a:cubicBezTo>
                      <a:pt x="2251" y="609"/>
                      <a:pt x="2261" y="609"/>
                      <a:pt x="2271" y="609"/>
                    </a:cubicBezTo>
                    <a:cubicBezTo>
                      <a:pt x="2286" y="607"/>
                      <a:pt x="2309" y="613"/>
                      <a:pt x="2319" y="606"/>
                    </a:cubicBezTo>
                    <a:cubicBezTo>
                      <a:pt x="2336" y="606"/>
                      <a:pt x="2353" y="606"/>
                      <a:pt x="2370" y="606"/>
                    </a:cubicBezTo>
                    <a:cubicBezTo>
                      <a:pt x="2380" y="606"/>
                      <a:pt x="2390" y="606"/>
                      <a:pt x="2400" y="606"/>
                    </a:cubicBezTo>
                    <a:cubicBezTo>
                      <a:pt x="2411" y="606"/>
                      <a:pt x="2422" y="606"/>
                      <a:pt x="2433" y="606"/>
                    </a:cubicBezTo>
                    <a:cubicBezTo>
                      <a:pt x="2442" y="604"/>
                      <a:pt x="2459" y="610"/>
                      <a:pt x="2463" y="603"/>
                    </a:cubicBezTo>
                    <a:cubicBezTo>
                      <a:pt x="2474" y="603"/>
                      <a:pt x="2485" y="603"/>
                      <a:pt x="2496" y="603"/>
                    </a:cubicBezTo>
                    <a:cubicBezTo>
                      <a:pt x="2507" y="603"/>
                      <a:pt x="2518" y="603"/>
                      <a:pt x="2529" y="603"/>
                    </a:cubicBezTo>
                    <a:cubicBezTo>
                      <a:pt x="2547" y="603"/>
                      <a:pt x="2565" y="603"/>
                      <a:pt x="2583" y="603"/>
                    </a:cubicBezTo>
                    <a:cubicBezTo>
                      <a:pt x="2600" y="601"/>
                      <a:pt x="2625" y="607"/>
                      <a:pt x="2637" y="600"/>
                    </a:cubicBezTo>
                    <a:cubicBezTo>
                      <a:pt x="2655" y="600"/>
                      <a:pt x="2673" y="600"/>
                      <a:pt x="2691" y="600"/>
                    </a:cubicBezTo>
                    <a:cubicBezTo>
                      <a:pt x="2769" y="600"/>
                      <a:pt x="2847" y="600"/>
                      <a:pt x="2925" y="600"/>
                    </a:cubicBezTo>
                    <a:cubicBezTo>
                      <a:pt x="2953" y="596"/>
                      <a:pt x="2966" y="604"/>
                      <a:pt x="2979" y="609"/>
                    </a:cubicBezTo>
                    <a:cubicBezTo>
                      <a:pt x="2981" y="608"/>
                      <a:pt x="2982" y="606"/>
                      <a:pt x="2982" y="603"/>
                    </a:cubicBezTo>
                    <a:cubicBezTo>
                      <a:pt x="2989" y="599"/>
                      <a:pt x="2983" y="582"/>
                      <a:pt x="2985" y="573"/>
                    </a:cubicBezTo>
                    <a:cubicBezTo>
                      <a:pt x="2984" y="522"/>
                      <a:pt x="2990" y="478"/>
                      <a:pt x="2991" y="429"/>
                    </a:cubicBezTo>
                    <a:cubicBezTo>
                      <a:pt x="2998" y="423"/>
                      <a:pt x="2992" y="404"/>
                      <a:pt x="2994" y="393"/>
                    </a:cubicBezTo>
                    <a:cubicBezTo>
                      <a:pt x="2994" y="379"/>
                      <a:pt x="2994" y="365"/>
                      <a:pt x="2994" y="351"/>
                    </a:cubicBezTo>
                    <a:cubicBezTo>
                      <a:pt x="3001" y="345"/>
                      <a:pt x="2995" y="326"/>
                      <a:pt x="2997" y="315"/>
                    </a:cubicBezTo>
                    <a:cubicBezTo>
                      <a:pt x="2997" y="301"/>
                      <a:pt x="2997" y="287"/>
                      <a:pt x="2997" y="273"/>
                    </a:cubicBezTo>
                    <a:cubicBezTo>
                      <a:pt x="3002" y="269"/>
                      <a:pt x="3002" y="244"/>
                      <a:pt x="2997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6" name="Freeform 31"/>
              <p:cNvSpPr>
                <a:spLocks noEditPoints="1"/>
              </p:cNvSpPr>
              <p:nvPr/>
            </p:nvSpPr>
            <p:spPr bwMode="auto">
              <a:xfrm>
                <a:off x="-4219575" y="1882776"/>
                <a:ext cx="8885238" cy="1955800"/>
              </a:xfrm>
              <a:custGeom>
                <a:avLst/>
                <a:gdLst>
                  <a:gd name="T0" fmla="*/ 150 w 2976"/>
                  <a:gd name="T1" fmla="*/ 73 h 655"/>
                  <a:gd name="T2" fmla="*/ 315 w 2976"/>
                  <a:gd name="T3" fmla="*/ 85 h 655"/>
                  <a:gd name="T4" fmla="*/ 483 w 2976"/>
                  <a:gd name="T5" fmla="*/ 85 h 655"/>
                  <a:gd name="T6" fmla="*/ 636 w 2976"/>
                  <a:gd name="T7" fmla="*/ 88 h 655"/>
                  <a:gd name="T8" fmla="*/ 807 w 2976"/>
                  <a:gd name="T9" fmla="*/ 88 h 655"/>
                  <a:gd name="T10" fmla="*/ 1002 w 2976"/>
                  <a:gd name="T11" fmla="*/ 91 h 655"/>
                  <a:gd name="T12" fmla="*/ 1203 w 2976"/>
                  <a:gd name="T13" fmla="*/ 79 h 655"/>
                  <a:gd name="T14" fmla="*/ 1380 w 2976"/>
                  <a:gd name="T15" fmla="*/ 88 h 655"/>
                  <a:gd name="T16" fmla="*/ 1575 w 2976"/>
                  <a:gd name="T17" fmla="*/ 91 h 655"/>
                  <a:gd name="T18" fmla="*/ 1800 w 2976"/>
                  <a:gd name="T19" fmla="*/ 91 h 655"/>
                  <a:gd name="T20" fmla="*/ 2034 w 2976"/>
                  <a:gd name="T21" fmla="*/ 55 h 655"/>
                  <a:gd name="T22" fmla="*/ 2226 w 2976"/>
                  <a:gd name="T23" fmla="*/ 85 h 655"/>
                  <a:gd name="T24" fmla="*/ 2355 w 2976"/>
                  <a:gd name="T25" fmla="*/ 49 h 655"/>
                  <a:gd name="T26" fmla="*/ 2550 w 2976"/>
                  <a:gd name="T27" fmla="*/ 46 h 655"/>
                  <a:gd name="T28" fmla="*/ 2730 w 2976"/>
                  <a:gd name="T29" fmla="*/ 28 h 655"/>
                  <a:gd name="T30" fmla="*/ 2856 w 2976"/>
                  <a:gd name="T31" fmla="*/ 22 h 655"/>
                  <a:gd name="T32" fmla="*/ 2976 w 2976"/>
                  <a:gd name="T33" fmla="*/ 229 h 655"/>
                  <a:gd name="T34" fmla="*/ 2970 w 2976"/>
                  <a:gd name="T35" fmla="*/ 385 h 655"/>
                  <a:gd name="T36" fmla="*/ 2904 w 2976"/>
                  <a:gd name="T37" fmla="*/ 556 h 655"/>
                  <a:gd name="T38" fmla="*/ 2508 w 2976"/>
                  <a:gd name="T39" fmla="*/ 556 h 655"/>
                  <a:gd name="T40" fmla="*/ 2379 w 2976"/>
                  <a:gd name="T41" fmla="*/ 559 h 655"/>
                  <a:gd name="T42" fmla="*/ 2220 w 2976"/>
                  <a:gd name="T43" fmla="*/ 565 h 655"/>
                  <a:gd name="T44" fmla="*/ 2085 w 2976"/>
                  <a:gd name="T45" fmla="*/ 571 h 655"/>
                  <a:gd name="T46" fmla="*/ 1092 w 2976"/>
                  <a:gd name="T47" fmla="*/ 643 h 655"/>
                  <a:gd name="T48" fmla="*/ 933 w 2976"/>
                  <a:gd name="T49" fmla="*/ 649 h 655"/>
                  <a:gd name="T50" fmla="*/ 774 w 2976"/>
                  <a:gd name="T51" fmla="*/ 655 h 655"/>
                  <a:gd name="T52" fmla="*/ 0 w 2976"/>
                  <a:gd name="T53" fmla="*/ 562 h 655"/>
                  <a:gd name="T54" fmla="*/ 780 w 2976"/>
                  <a:gd name="T55" fmla="*/ 637 h 655"/>
                  <a:gd name="T56" fmla="*/ 2628 w 2976"/>
                  <a:gd name="T57" fmla="*/ 547 h 655"/>
                  <a:gd name="T58" fmla="*/ 2814 w 2976"/>
                  <a:gd name="T59" fmla="*/ 541 h 655"/>
                  <a:gd name="T60" fmla="*/ 2841 w 2976"/>
                  <a:gd name="T61" fmla="*/ 82 h 655"/>
                  <a:gd name="T62" fmla="*/ 2760 w 2976"/>
                  <a:gd name="T63" fmla="*/ 67 h 655"/>
                  <a:gd name="T64" fmla="*/ 2625 w 2976"/>
                  <a:gd name="T65" fmla="*/ 103 h 655"/>
                  <a:gd name="T66" fmla="*/ 2427 w 2976"/>
                  <a:gd name="T67" fmla="*/ 109 h 655"/>
                  <a:gd name="T68" fmla="*/ 2307 w 2976"/>
                  <a:gd name="T69" fmla="*/ 118 h 655"/>
                  <a:gd name="T70" fmla="*/ 2109 w 2976"/>
                  <a:gd name="T71" fmla="*/ 127 h 655"/>
                  <a:gd name="T72" fmla="*/ 1923 w 2976"/>
                  <a:gd name="T73" fmla="*/ 121 h 655"/>
                  <a:gd name="T74" fmla="*/ 1803 w 2976"/>
                  <a:gd name="T75" fmla="*/ 118 h 655"/>
                  <a:gd name="T76" fmla="*/ 1680 w 2976"/>
                  <a:gd name="T77" fmla="*/ 82 h 655"/>
                  <a:gd name="T78" fmla="*/ 1437 w 2976"/>
                  <a:gd name="T79" fmla="*/ 85 h 655"/>
                  <a:gd name="T80" fmla="*/ 1260 w 2976"/>
                  <a:gd name="T81" fmla="*/ 73 h 655"/>
                  <a:gd name="T82" fmla="*/ 1089 w 2976"/>
                  <a:gd name="T83" fmla="*/ 82 h 655"/>
                  <a:gd name="T84" fmla="*/ 879 w 2976"/>
                  <a:gd name="T85" fmla="*/ 67 h 655"/>
                  <a:gd name="T86" fmla="*/ 708 w 2976"/>
                  <a:gd name="T87" fmla="*/ 76 h 655"/>
                  <a:gd name="T88" fmla="*/ 534 w 2976"/>
                  <a:gd name="T89" fmla="*/ 67 h 655"/>
                  <a:gd name="T90" fmla="*/ 363 w 2976"/>
                  <a:gd name="T91" fmla="*/ 70 h 655"/>
                  <a:gd name="T92" fmla="*/ 243 w 2976"/>
                  <a:gd name="T93" fmla="*/ 94 h 655"/>
                  <a:gd name="T94" fmla="*/ 72 w 2976"/>
                  <a:gd name="T95" fmla="*/ 118 h 655"/>
                  <a:gd name="T96" fmla="*/ 42 w 2976"/>
                  <a:gd name="T97" fmla="*/ 469 h 655"/>
                  <a:gd name="T98" fmla="*/ 186 w 2976"/>
                  <a:gd name="T99" fmla="*/ 55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76" h="655">
                    <a:moveTo>
                      <a:pt x="6" y="169"/>
                    </a:moveTo>
                    <a:cubicBezTo>
                      <a:pt x="3" y="123"/>
                      <a:pt x="27" y="104"/>
                      <a:pt x="24" y="58"/>
                    </a:cubicBezTo>
                    <a:cubicBezTo>
                      <a:pt x="45" y="38"/>
                      <a:pt x="85" y="0"/>
                      <a:pt x="114" y="10"/>
                    </a:cubicBezTo>
                    <a:cubicBezTo>
                      <a:pt x="138" y="18"/>
                      <a:pt x="132" y="52"/>
                      <a:pt x="150" y="73"/>
                    </a:cubicBezTo>
                    <a:cubicBezTo>
                      <a:pt x="180" y="61"/>
                      <a:pt x="200" y="39"/>
                      <a:pt x="225" y="22"/>
                    </a:cubicBezTo>
                    <a:cubicBezTo>
                      <a:pt x="234" y="36"/>
                      <a:pt x="231" y="62"/>
                      <a:pt x="240" y="76"/>
                    </a:cubicBezTo>
                    <a:cubicBezTo>
                      <a:pt x="257" y="66"/>
                      <a:pt x="286" y="26"/>
                      <a:pt x="315" y="28"/>
                    </a:cubicBezTo>
                    <a:cubicBezTo>
                      <a:pt x="315" y="47"/>
                      <a:pt x="315" y="66"/>
                      <a:pt x="315" y="85"/>
                    </a:cubicBezTo>
                    <a:cubicBezTo>
                      <a:pt x="339" y="79"/>
                      <a:pt x="349" y="59"/>
                      <a:pt x="372" y="52"/>
                    </a:cubicBezTo>
                    <a:cubicBezTo>
                      <a:pt x="374" y="63"/>
                      <a:pt x="380" y="70"/>
                      <a:pt x="378" y="85"/>
                    </a:cubicBezTo>
                    <a:cubicBezTo>
                      <a:pt x="412" y="73"/>
                      <a:pt x="440" y="39"/>
                      <a:pt x="468" y="31"/>
                    </a:cubicBezTo>
                    <a:cubicBezTo>
                      <a:pt x="471" y="51"/>
                      <a:pt x="475" y="70"/>
                      <a:pt x="483" y="85"/>
                    </a:cubicBezTo>
                    <a:cubicBezTo>
                      <a:pt x="506" y="76"/>
                      <a:pt x="515" y="53"/>
                      <a:pt x="540" y="46"/>
                    </a:cubicBezTo>
                    <a:cubicBezTo>
                      <a:pt x="540" y="61"/>
                      <a:pt x="544" y="72"/>
                      <a:pt x="546" y="85"/>
                    </a:cubicBezTo>
                    <a:cubicBezTo>
                      <a:pt x="585" y="74"/>
                      <a:pt x="612" y="51"/>
                      <a:pt x="651" y="40"/>
                    </a:cubicBezTo>
                    <a:cubicBezTo>
                      <a:pt x="654" y="64"/>
                      <a:pt x="642" y="73"/>
                      <a:pt x="636" y="88"/>
                    </a:cubicBezTo>
                    <a:cubicBezTo>
                      <a:pt x="659" y="84"/>
                      <a:pt x="687" y="59"/>
                      <a:pt x="723" y="58"/>
                    </a:cubicBezTo>
                    <a:cubicBezTo>
                      <a:pt x="729" y="69"/>
                      <a:pt x="723" y="78"/>
                      <a:pt x="720" y="88"/>
                    </a:cubicBezTo>
                    <a:cubicBezTo>
                      <a:pt x="753" y="86"/>
                      <a:pt x="759" y="57"/>
                      <a:pt x="795" y="58"/>
                    </a:cubicBezTo>
                    <a:cubicBezTo>
                      <a:pt x="805" y="62"/>
                      <a:pt x="805" y="76"/>
                      <a:pt x="807" y="88"/>
                    </a:cubicBezTo>
                    <a:cubicBezTo>
                      <a:pt x="842" y="79"/>
                      <a:pt x="869" y="49"/>
                      <a:pt x="900" y="46"/>
                    </a:cubicBezTo>
                    <a:cubicBezTo>
                      <a:pt x="906" y="59"/>
                      <a:pt x="895" y="76"/>
                      <a:pt x="894" y="91"/>
                    </a:cubicBezTo>
                    <a:cubicBezTo>
                      <a:pt x="931" y="78"/>
                      <a:pt x="963" y="60"/>
                      <a:pt x="1005" y="52"/>
                    </a:cubicBezTo>
                    <a:cubicBezTo>
                      <a:pt x="1014" y="65"/>
                      <a:pt x="1003" y="79"/>
                      <a:pt x="1002" y="91"/>
                    </a:cubicBezTo>
                    <a:cubicBezTo>
                      <a:pt x="1037" y="86"/>
                      <a:pt x="1062" y="71"/>
                      <a:pt x="1098" y="67"/>
                    </a:cubicBezTo>
                    <a:cubicBezTo>
                      <a:pt x="1110" y="65"/>
                      <a:pt x="1100" y="85"/>
                      <a:pt x="1107" y="88"/>
                    </a:cubicBezTo>
                    <a:cubicBezTo>
                      <a:pt x="1137" y="79"/>
                      <a:pt x="1165" y="68"/>
                      <a:pt x="1197" y="61"/>
                    </a:cubicBezTo>
                    <a:cubicBezTo>
                      <a:pt x="1208" y="58"/>
                      <a:pt x="1201" y="73"/>
                      <a:pt x="1203" y="79"/>
                    </a:cubicBezTo>
                    <a:cubicBezTo>
                      <a:pt x="1231" y="76"/>
                      <a:pt x="1245" y="59"/>
                      <a:pt x="1275" y="58"/>
                    </a:cubicBezTo>
                    <a:cubicBezTo>
                      <a:pt x="1275" y="71"/>
                      <a:pt x="1276" y="85"/>
                      <a:pt x="1272" y="94"/>
                    </a:cubicBezTo>
                    <a:cubicBezTo>
                      <a:pt x="1311" y="85"/>
                      <a:pt x="1331" y="57"/>
                      <a:pt x="1377" y="55"/>
                    </a:cubicBezTo>
                    <a:cubicBezTo>
                      <a:pt x="1383" y="61"/>
                      <a:pt x="1379" y="77"/>
                      <a:pt x="1380" y="88"/>
                    </a:cubicBezTo>
                    <a:cubicBezTo>
                      <a:pt x="1411" y="89"/>
                      <a:pt x="1421" y="69"/>
                      <a:pt x="1449" y="67"/>
                    </a:cubicBezTo>
                    <a:cubicBezTo>
                      <a:pt x="1454" y="71"/>
                      <a:pt x="1452" y="82"/>
                      <a:pt x="1452" y="91"/>
                    </a:cubicBezTo>
                    <a:cubicBezTo>
                      <a:pt x="1493" y="73"/>
                      <a:pt x="1539" y="45"/>
                      <a:pt x="1599" y="55"/>
                    </a:cubicBezTo>
                    <a:cubicBezTo>
                      <a:pt x="1599" y="75"/>
                      <a:pt x="1578" y="74"/>
                      <a:pt x="1575" y="91"/>
                    </a:cubicBezTo>
                    <a:cubicBezTo>
                      <a:pt x="1614" y="80"/>
                      <a:pt x="1650" y="66"/>
                      <a:pt x="1698" y="64"/>
                    </a:cubicBezTo>
                    <a:cubicBezTo>
                      <a:pt x="1699" y="77"/>
                      <a:pt x="1696" y="86"/>
                      <a:pt x="1695" y="97"/>
                    </a:cubicBezTo>
                    <a:cubicBezTo>
                      <a:pt x="1720" y="88"/>
                      <a:pt x="1726" y="46"/>
                      <a:pt x="1755" y="46"/>
                    </a:cubicBezTo>
                    <a:cubicBezTo>
                      <a:pt x="1778" y="46"/>
                      <a:pt x="1786" y="71"/>
                      <a:pt x="1800" y="91"/>
                    </a:cubicBezTo>
                    <a:cubicBezTo>
                      <a:pt x="1809" y="61"/>
                      <a:pt x="1857" y="35"/>
                      <a:pt x="1857" y="91"/>
                    </a:cubicBezTo>
                    <a:cubicBezTo>
                      <a:pt x="1889" y="81"/>
                      <a:pt x="1913" y="63"/>
                      <a:pt x="1944" y="52"/>
                    </a:cubicBezTo>
                    <a:cubicBezTo>
                      <a:pt x="1948" y="65"/>
                      <a:pt x="1948" y="78"/>
                      <a:pt x="1944" y="91"/>
                    </a:cubicBezTo>
                    <a:cubicBezTo>
                      <a:pt x="1971" y="88"/>
                      <a:pt x="1990" y="51"/>
                      <a:pt x="2034" y="55"/>
                    </a:cubicBezTo>
                    <a:cubicBezTo>
                      <a:pt x="2035" y="74"/>
                      <a:pt x="2026" y="83"/>
                      <a:pt x="2022" y="97"/>
                    </a:cubicBezTo>
                    <a:cubicBezTo>
                      <a:pt x="2049" y="92"/>
                      <a:pt x="2078" y="63"/>
                      <a:pt x="2118" y="61"/>
                    </a:cubicBezTo>
                    <a:cubicBezTo>
                      <a:pt x="2124" y="73"/>
                      <a:pt x="2120" y="95"/>
                      <a:pt x="2121" y="112"/>
                    </a:cubicBezTo>
                    <a:cubicBezTo>
                      <a:pt x="2157" y="104"/>
                      <a:pt x="2184" y="87"/>
                      <a:pt x="2226" y="85"/>
                    </a:cubicBezTo>
                    <a:cubicBezTo>
                      <a:pt x="2229" y="100"/>
                      <a:pt x="2220" y="103"/>
                      <a:pt x="2217" y="112"/>
                    </a:cubicBezTo>
                    <a:cubicBezTo>
                      <a:pt x="2247" y="105"/>
                      <a:pt x="2269" y="90"/>
                      <a:pt x="2295" y="79"/>
                    </a:cubicBezTo>
                    <a:cubicBezTo>
                      <a:pt x="2308" y="75"/>
                      <a:pt x="2303" y="89"/>
                      <a:pt x="2310" y="91"/>
                    </a:cubicBezTo>
                    <a:cubicBezTo>
                      <a:pt x="2327" y="79"/>
                      <a:pt x="2329" y="52"/>
                      <a:pt x="2355" y="49"/>
                    </a:cubicBezTo>
                    <a:cubicBezTo>
                      <a:pt x="2369" y="50"/>
                      <a:pt x="2368" y="66"/>
                      <a:pt x="2370" y="79"/>
                    </a:cubicBezTo>
                    <a:cubicBezTo>
                      <a:pt x="2385" y="59"/>
                      <a:pt x="2406" y="30"/>
                      <a:pt x="2436" y="34"/>
                    </a:cubicBezTo>
                    <a:cubicBezTo>
                      <a:pt x="2449" y="46"/>
                      <a:pt x="2437" y="69"/>
                      <a:pt x="2439" y="88"/>
                    </a:cubicBezTo>
                    <a:cubicBezTo>
                      <a:pt x="2477" y="76"/>
                      <a:pt x="2503" y="38"/>
                      <a:pt x="2550" y="46"/>
                    </a:cubicBezTo>
                    <a:cubicBezTo>
                      <a:pt x="2552" y="62"/>
                      <a:pt x="2546" y="70"/>
                      <a:pt x="2547" y="85"/>
                    </a:cubicBezTo>
                    <a:cubicBezTo>
                      <a:pt x="2585" y="79"/>
                      <a:pt x="2592" y="42"/>
                      <a:pt x="2637" y="43"/>
                    </a:cubicBezTo>
                    <a:cubicBezTo>
                      <a:pt x="2637" y="55"/>
                      <a:pt x="2637" y="67"/>
                      <a:pt x="2637" y="79"/>
                    </a:cubicBezTo>
                    <a:cubicBezTo>
                      <a:pt x="2664" y="69"/>
                      <a:pt x="2677" y="21"/>
                      <a:pt x="2730" y="28"/>
                    </a:cubicBezTo>
                    <a:cubicBezTo>
                      <a:pt x="2730" y="40"/>
                      <a:pt x="2730" y="52"/>
                      <a:pt x="2730" y="64"/>
                    </a:cubicBezTo>
                    <a:cubicBezTo>
                      <a:pt x="2753" y="61"/>
                      <a:pt x="2765" y="21"/>
                      <a:pt x="2799" y="19"/>
                    </a:cubicBezTo>
                    <a:cubicBezTo>
                      <a:pt x="2801" y="29"/>
                      <a:pt x="2808" y="34"/>
                      <a:pt x="2805" y="49"/>
                    </a:cubicBezTo>
                    <a:cubicBezTo>
                      <a:pt x="2824" y="42"/>
                      <a:pt x="2830" y="22"/>
                      <a:pt x="2856" y="22"/>
                    </a:cubicBezTo>
                    <a:cubicBezTo>
                      <a:pt x="2864" y="33"/>
                      <a:pt x="2853" y="46"/>
                      <a:pt x="2856" y="61"/>
                    </a:cubicBezTo>
                    <a:cubicBezTo>
                      <a:pt x="2889" y="46"/>
                      <a:pt x="2915" y="24"/>
                      <a:pt x="2949" y="10"/>
                    </a:cubicBezTo>
                    <a:cubicBezTo>
                      <a:pt x="2961" y="69"/>
                      <a:pt x="2975" y="126"/>
                      <a:pt x="2976" y="196"/>
                    </a:cubicBezTo>
                    <a:cubicBezTo>
                      <a:pt x="2976" y="207"/>
                      <a:pt x="2976" y="218"/>
                      <a:pt x="2976" y="229"/>
                    </a:cubicBezTo>
                    <a:cubicBezTo>
                      <a:pt x="2976" y="243"/>
                      <a:pt x="2976" y="257"/>
                      <a:pt x="2976" y="271"/>
                    </a:cubicBezTo>
                    <a:cubicBezTo>
                      <a:pt x="2969" y="277"/>
                      <a:pt x="2975" y="296"/>
                      <a:pt x="2973" y="307"/>
                    </a:cubicBezTo>
                    <a:cubicBezTo>
                      <a:pt x="2973" y="321"/>
                      <a:pt x="2973" y="335"/>
                      <a:pt x="2973" y="349"/>
                    </a:cubicBezTo>
                    <a:cubicBezTo>
                      <a:pt x="2966" y="355"/>
                      <a:pt x="2972" y="374"/>
                      <a:pt x="2970" y="385"/>
                    </a:cubicBezTo>
                    <a:cubicBezTo>
                      <a:pt x="2969" y="434"/>
                      <a:pt x="2963" y="478"/>
                      <a:pt x="2964" y="529"/>
                    </a:cubicBezTo>
                    <a:cubicBezTo>
                      <a:pt x="2957" y="533"/>
                      <a:pt x="2963" y="550"/>
                      <a:pt x="2961" y="559"/>
                    </a:cubicBezTo>
                    <a:cubicBezTo>
                      <a:pt x="2961" y="562"/>
                      <a:pt x="2960" y="564"/>
                      <a:pt x="2958" y="565"/>
                    </a:cubicBezTo>
                    <a:cubicBezTo>
                      <a:pt x="2945" y="560"/>
                      <a:pt x="2932" y="552"/>
                      <a:pt x="2904" y="556"/>
                    </a:cubicBezTo>
                    <a:cubicBezTo>
                      <a:pt x="2833" y="551"/>
                      <a:pt x="2741" y="551"/>
                      <a:pt x="2670" y="556"/>
                    </a:cubicBezTo>
                    <a:cubicBezTo>
                      <a:pt x="2652" y="556"/>
                      <a:pt x="2634" y="556"/>
                      <a:pt x="2616" y="556"/>
                    </a:cubicBezTo>
                    <a:cubicBezTo>
                      <a:pt x="2598" y="556"/>
                      <a:pt x="2580" y="556"/>
                      <a:pt x="2562" y="556"/>
                    </a:cubicBezTo>
                    <a:cubicBezTo>
                      <a:pt x="2544" y="556"/>
                      <a:pt x="2526" y="556"/>
                      <a:pt x="2508" y="556"/>
                    </a:cubicBezTo>
                    <a:cubicBezTo>
                      <a:pt x="2498" y="558"/>
                      <a:pt x="2480" y="552"/>
                      <a:pt x="2475" y="559"/>
                    </a:cubicBezTo>
                    <a:cubicBezTo>
                      <a:pt x="2464" y="559"/>
                      <a:pt x="2453" y="559"/>
                      <a:pt x="2442" y="559"/>
                    </a:cubicBezTo>
                    <a:cubicBezTo>
                      <a:pt x="2432" y="559"/>
                      <a:pt x="2422" y="559"/>
                      <a:pt x="2412" y="559"/>
                    </a:cubicBezTo>
                    <a:cubicBezTo>
                      <a:pt x="2401" y="559"/>
                      <a:pt x="2390" y="559"/>
                      <a:pt x="2379" y="559"/>
                    </a:cubicBezTo>
                    <a:cubicBezTo>
                      <a:pt x="2370" y="561"/>
                      <a:pt x="2353" y="555"/>
                      <a:pt x="2349" y="562"/>
                    </a:cubicBezTo>
                    <a:cubicBezTo>
                      <a:pt x="2332" y="562"/>
                      <a:pt x="2315" y="562"/>
                      <a:pt x="2298" y="562"/>
                    </a:cubicBezTo>
                    <a:cubicBezTo>
                      <a:pt x="2283" y="564"/>
                      <a:pt x="2260" y="558"/>
                      <a:pt x="2250" y="565"/>
                    </a:cubicBezTo>
                    <a:cubicBezTo>
                      <a:pt x="2240" y="565"/>
                      <a:pt x="2230" y="565"/>
                      <a:pt x="2220" y="565"/>
                    </a:cubicBezTo>
                    <a:cubicBezTo>
                      <a:pt x="2211" y="567"/>
                      <a:pt x="2194" y="561"/>
                      <a:pt x="2190" y="568"/>
                    </a:cubicBezTo>
                    <a:cubicBezTo>
                      <a:pt x="2178" y="568"/>
                      <a:pt x="2166" y="568"/>
                      <a:pt x="2154" y="568"/>
                    </a:cubicBezTo>
                    <a:cubicBezTo>
                      <a:pt x="2144" y="570"/>
                      <a:pt x="2126" y="564"/>
                      <a:pt x="2121" y="571"/>
                    </a:cubicBezTo>
                    <a:cubicBezTo>
                      <a:pt x="2109" y="571"/>
                      <a:pt x="2097" y="571"/>
                      <a:pt x="2085" y="571"/>
                    </a:cubicBezTo>
                    <a:cubicBezTo>
                      <a:pt x="2075" y="573"/>
                      <a:pt x="2057" y="567"/>
                      <a:pt x="2052" y="574"/>
                    </a:cubicBezTo>
                    <a:cubicBezTo>
                      <a:pt x="1747" y="584"/>
                      <a:pt x="1466" y="618"/>
                      <a:pt x="1173" y="640"/>
                    </a:cubicBezTo>
                    <a:cubicBezTo>
                      <a:pt x="1161" y="642"/>
                      <a:pt x="1141" y="636"/>
                      <a:pt x="1134" y="643"/>
                    </a:cubicBezTo>
                    <a:cubicBezTo>
                      <a:pt x="1120" y="643"/>
                      <a:pt x="1106" y="643"/>
                      <a:pt x="1092" y="643"/>
                    </a:cubicBezTo>
                    <a:cubicBezTo>
                      <a:pt x="1080" y="645"/>
                      <a:pt x="1060" y="639"/>
                      <a:pt x="1053" y="646"/>
                    </a:cubicBezTo>
                    <a:cubicBezTo>
                      <a:pt x="1039" y="646"/>
                      <a:pt x="1025" y="646"/>
                      <a:pt x="1011" y="646"/>
                    </a:cubicBezTo>
                    <a:cubicBezTo>
                      <a:pt x="999" y="648"/>
                      <a:pt x="979" y="642"/>
                      <a:pt x="972" y="649"/>
                    </a:cubicBezTo>
                    <a:cubicBezTo>
                      <a:pt x="959" y="649"/>
                      <a:pt x="946" y="649"/>
                      <a:pt x="933" y="649"/>
                    </a:cubicBezTo>
                    <a:cubicBezTo>
                      <a:pt x="921" y="651"/>
                      <a:pt x="901" y="645"/>
                      <a:pt x="894" y="652"/>
                    </a:cubicBezTo>
                    <a:cubicBezTo>
                      <a:pt x="880" y="652"/>
                      <a:pt x="866" y="652"/>
                      <a:pt x="852" y="652"/>
                    </a:cubicBezTo>
                    <a:cubicBezTo>
                      <a:pt x="840" y="654"/>
                      <a:pt x="820" y="648"/>
                      <a:pt x="813" y="655"/>
                    </a:cubicBezTo>
                    <a:cubicBezTo>
                      <a:pt x="800" y="655"/>
                      <a:pt x="787" y="655"/>
                      <a:pt x="774" y="655"/>
                    </a:cubicBezTo>
                    <a:cubicBezTo>
                      <a:pt x="761" y="655"/>
                      <a:pt x="748" y="655"/>
                      <a:pt x="735" y="655"/>
                    </a:cubicBezTo>
                    <a:cubicBezTo>
                      <a:pt x="574" y="632"/>
                      <a:pt x="436" y="586"/>
                      <a:pt x="267" y="571"/>
                    </a:cubicBezTo>
                    <a:cubicBezTo>
                      <a:pt x="203" y="564"/>
                      <a:pt x="126" y="570"/>
                      <a:pt x="57" y="568"/>
                    </a:cubicBezTo>
                    <a:cubicBezTo>
                      <a:pt x="35" y="569"/>
                      <a:pt x="16" y="567"/>
                      <a:pt x="0" y="562"/>
                    </a:cubicBezTo>
                    <a:cubicBezTo>
                      <a:pt x="17" y="522"/>
                      <a:pt x="28" y="492"/>
                      <a:pt x="24" y="430"/>
                    </a:cubicBezTo>
                    <a:cubicBezTo>
                      <a:pt x="20" y="357"/>
                      <a:pt x="16" y="286"/>
                      <a:pt x="6" y="217"/>
                    </a:cubicBezTo>
                    <a:cubicBezTo>
                      <a:pt x="6" y="201"/>
                      <a:pt x="6" y="185"/>
                      <a:pt x="6" y="169"/>
                    </a:cubicBezTo>
                    <a:close/>
                    <a:moveTo>
                      <a:pt x="780" y="637"/>
                    </a:moveTo>
                    <a:cubicBezTo>
                      <a:pt x="1364" y="607"/>
                      <a:pt x="1936" y="565"/>
                      <a:pt x="2535" y="550"/>
                    </a:cubicBezTo>
                    <a:cubicBezTo>
                      <a:pt x="2544" y="548"/>
                      <a:pt x="2561" y="554"/>
                      <a:pt x="2565" y="547"/>
                    </a:cubicBezTo>
                    <a:cubicBezTo>
                      <a:pt x="2575" y="547"/>
                      <a:pt x="2585" y="547"/>
                      <a:pt x="2595" y="547"/>
                    </a:cubicBezTo>
                    <a:cubicBezTo>
                      <a:pt x="2606" y="547"/>
                      <a:pt x="2617" y="547"/>
                      <a:pt x="2628" y="547"/>
                    </a:cubicBezTo>
                    <a:cubicBezTo>
                      <a:pt x="2647" y="545"/>
                      <a:pt x="2674" y="551"/>
                      <a:pt x="2688" y="544"/>
                    </a:cubicBezTo>
                    <a:cubicBezTo>
                      <a:pt x="2697" y="544"/>
                      <a:pt x="2706" y="544"/>
                      <a:pt x="2715" y="544"/>
                    </a:cubicBezTo>
                    <a:cubicBezTo>
                      <a:pt x="2734" y="544"/>
                      <a:pt x="2753" y="544"/>
                      <a:pt x="2772" y="544"/>
                    </a:cubicBezTo>
                    <a:cubicBezTo>
                      <a:pt x="2785" y="542"/>
                      <a:pt x="2806" y="548"/>
                      <a:pt x="2814" y="541"/>
                    </a:cubicBezTo>
                    <a:cubicBezTo>
                      <a:pt x="2859" y="541"/>
                      <a:pt x="2904" y="541"/>
                      <a:pt x="2949" y="541"/>
                    </a:cubicBezTo>
                    <a:cubicBezTo>
                      <a:pt x="2949" y="465"/>
                      <a:pt x="2955" y="395"/>
                      <a:pt x="2958" y="325"/>
                    </a:cubicBezTo>
                    <a:cubicBezTo>
                      <a:pt x="2963" y="208"/>
                      <a:pt x="2947" y="136"/>
                      <a:pt x="2940" y="31"/>
                    </a:cubicBezTo>
                    <a:cubicBezTo>
                      <a:pt x="2900" y="41"/>
                      <a:pt x="2885" y="76"/>
                      <a:pt x="2841" y="82"/>
                    </a:cubicBezTo>
                    <a:cubicBezTo>
                      <a:pt x="2841" y="70"/>
                      <a:pt x="2841" y="58"/>
                      <a:pt x="2841" y="46"/>
                    </a:cubicBezTo>
                    <a:cubicBezTo>
                      <a:pt x="2819" y="54"/>
                      <a:pt x="2813" y="78"/>
                      <a:pt x="2784" y="79"/>
                    </a:cubicBezTo>
                    <a:cubicBezTo>
                      <a:pt x="2778" y="69"/>
                      <a:pt x="2789" y="55"/>
                      <a:pt x="2790" y="43"/>
                    </a:cubicBezTo>
                    <a:cubicBezTo>
                      <a:pt x="2779" y="38"/>
                      <a:pt x="2768" y="59"/>
                      <a:pt x="2760" y="67"/>
                    </a:cubicBezTo>
                    <a:cubicBezTo>
                      <a:pt x="2754" y="78"/>
                      <a:pt x="2742" y="83"/>
                      <a:pt x="2736" y="94"/>
                    </a:cubicBezTo>
                    <a:cubicBezTo>
                      <a:pt x="2730" y="96"/>
                      <a:pt x="2727" y="101"/>
                      <a:pt x="2718" y="100"/>
                    </a:cubicBezTo>
                    <a:cubicBezTo>
                      <a:pt x="2708" y="83"/>
                      <a:pt x="2723" y="58"/>
                      <a:pt x="2715" y="43"/>
                    </a:cubicBezTo>
                    <a:cubicBezTo>
                      <a:pt x="2672" y="48"/>
                      <a:pt x="2656" y="96"/>
                      <a:pt x="2625" y="103"/>
                    </a:cubicBezTo>
                    <a:cubicBezTo>
                      <a:pt x="2615" y="92"/>
                      <a:pt x="2629" y="66"/>
                      <a:pt x="2622" y="58"/>
                    </a:cubicBezTo>
                    <a:cubicBezTo>
                      <a:pt x="2589" y="72"/>
                      <a:pt x="2570" y="100"/>
                      <a:pt x="2532" y="109"/>
                    </a:cubicBezTo>
                    <a:cubicBezTo>
                      <a:pt x="2521" y="95"/>
                      <a:pt x="2539" y="71"/>
                      <a:pt x="2532" y="61"/>
                    </a:cubicBezTo>
                    <a:cubicBezTo>
                      <a:pt x="2493" y="73"/>
                      <a:pt x="2469" y="100"/>
                      <a:pt x="2427" y="109"/>
                    </a:cubicBezTo>
                    <a:cubicBezTo>
                      <a:pt x="2419" y="91"/>
                      <a:pt x="2428" y="70"/>
                      <a:pt x="2427" y="49"/>
                    </a:cubicBezTo>
                    <a:cubicBezTo>
                      <a:pt x="2391" y="54"/>
                      <a:pt x="2391" y="95"/>
                      <a:pt x="2364" y="109"/>
                    </a:cubicBezTo>
                    <a:cubicBezTo>
                      <a:pt x="2355" y="101"/>
                      <a:pt x="2354" y="85"/>
                      <a:pt x="2355" y="67"/>
                    </a:cubicBezTo>
                    <a:cubicBezTo>
                      <a:pt x="2333" y="78"/>
                      <a:pt x="2329" y="107"/>
                      <a:pt x="2307" y="118"/>
                    </a:cubicBezTo>
                    <a:cubicBezTo>
                      <a:pt x="2299" y="113"/>
                      <a:pt x="2299" y="100"/>
                      <a:pt x="2289" y="97"/>
                    </a:cubicBezTo>
                    <a:cubicBezTo>
                      <a:pt x="2262" y="107"/>
                      <a:pt x="2233" y="129"/>
                      <a:pt x="2205" y="127"/>
                    </a:cubicBezTo>
                    <a:cubicBezTo>
                      <a:pt x="2188" y="120"/>
                      <a:pt x="2215" y="101"/>
                      <a:pt x="2202" y="100"/>
                    </a:cubicBezTo>
                    <a:cubicBezTo>
                      <a:pt x="2169" y="105"/>
                      <a:pt x="2135" y="125"/>
                      <a:pt x="2109" y="127"/>
                    </a:cubicBezTo>
                    <a:cubicBezTo>
                      <a:pt x="2114" y="113"/>
                      <a:pt x="2111" y="91"/>
                      <a:pt x="2112" y="73"/>
                    </a:cubicBezTo>
                    <a:cubicBezTo>
                      <a:pt x="2074" y="84"/>
                      <a:pt x="2037" y="111"/>
                      <a:pt x="2007" y="121"/>
                    </a:cubicBezTo>
                    <a:cubicBezTo>
                      <a:pt x="1990" y="109"/>
                      <a:pt x="2016" y="88"/>
                      <a:pt x="2007" y="76"/>
                    </a:cubicBezTo>
                    <a:cubicBezTo>
                      <a:pt x="1974" y="86"/>
                      <a:pt x="1965" y="120"/>
                      <a:pt x="1923" y="121"/>
                    </a:cubicBezTo>
                    <a:cubicBezTo>
                      <a:pt x="1923" y="106"/>
                      <a:pt x="1930" y="85"/>
                      <a:pt x="1926" y="76"/>
                    </a:cubicBezTo>
                    <a:cubicBezTo>
                      <a:pt x="1899" y="87"/>
                      <a:pt x="1883" y="109"/>
                      <a:pt x="1851" y="115"/>
                    </a:cubicBezTo>
                    <a:cubicBezTo>
                      <a:pt x="1835" y="111"/>
                      <a:pt x="1842" y="84"/>
                      <a:pt x="1830" y="76"/>
                    </a:cubicBezTo>
                    <a:cubicBezTo>
                      <a:pt x="1825" y="94"/>
                      <a:pt x="1821" y="113"/>
                      <a:pt x="1803" y="118"/>
                    </a:cubicBezTo>
                    <a:cubicBezTo>
                      <a:pt x="1783" y="106"/>
                      <a:pt x="1774" y="83"/>
                      <a:pt x="1758" y="67"/>
                    </a:cubicBezTo>
                    <a:cubicBezTo>
                      <a:pt x="1744" y="79"/>
                      <a:pt x="1731" y="92"/>
                      <a:pt x="1719" y="106"/>
                    </a:cubicBezTo>
                    <a:cubicBezTo>
                      <a:pt x="1710" y="113"/>
                      <a:pt x="1702" y="121"/>
                      <a:pt x="1683" y="118"/>
                    </a:cubicBezTo>
                    <a:cubicBezTo>
                      <a:pt x="1675" y="113"/>
                      <a:pt x="1675" y="90"/>
                      <a:pt x="1680" y="82"/>
                    </a:cubicBezTo>
                    <a:cubicBezTo>
                      <a:pt x="1632" y="86"/>
                      <a:pt x="1592" y="114"/>
                      <a:pt x="1551" y="115"/>
                    </a:cubicBezTo>
                    <a:cubicBezTo>
                      <a:pt x="1548" y="92"/>
                      <a:pt x="1560" y="84"/>
                      <a:pt x="1566" y="70"/>
                    </a:cubicBezTo>
                    <a:cubicBezTo>
                      <a:pt x="1518" y="78"/>
                      <a:pt x="1481" y="97"/>
                      <a:pt x="1443" y="115"/>
                    </a:cubicBezTo>
                    <a:cubicBezTo>
                      <a:pt x="1432" y="109"/>
                      <a:pt x="1442" y="92"/>
                      <a:pt x="1437" y="85"/>
                    </a:cubicBezTo>
                    <a:cubicBezTo>
                      <a:pt x="1412" y="90"/>
                      <a:pt x="1389" y="113"/>
                      <a:pt x="1368" y="112"/>
                    </a:cubicBezTo>
                    <a:cubicBezTo>
                      <a:pt x="1362" y="105"/>
                      <a:pt x="1366" y="88"/>
                      <a:pt x="1365" y="76"/>
                    </a:cubicBezTo>
                    <a:cubicBezTo>
                      <a:pt x="1315" y="75"/>
                      <a:pt x="1299" y="108"/>
                      <a:pt x="1263" y="121"/>
                    </a:cubicBezTo>
                    <a:cubicBezTo>
                      <a:pt x="1251" y="109"/>
                      <a:pt x="1262" y="92"/>
                      <a:pt x="1260" y="73"/>
                    </a:cubicBezTo>
                    <a:cubicBezTo>
                      <a:pt x="1227" y="78"/>
                      <a:pt x="1214" y="103"/>
                      <a:pt x="1182" y="109"/>
                    </a:cubicBezTo>
                    <a:cubicBezTo>
                      <a:pt x="1179" y="94"/>
                      <a:pt x="1186" y="89"/>
                      <a:pt x="1188" y="79"/>
                    </a:cubicBezTo>
                    <a:cubicBezTo>
                      <a:pt x="1152" y="86"/>
                      <a:pt x="1127" y="104"/>
                      <a:pt x="1092" y="112"/>
                    </a:cubicBezTo>
                    <a:cubicBezTo>
                      <a:pt x="1087" y="106"/>
                      <a:pt x="1090" y="92"/>
                      <a:pt x="1089" y="82"/>
                    </a:cubicBezTo>
                    <a:cubicBezTo>
                      <a:pt x="1048" y="87"/>
                      <a:pt x="1016" y="117"/>
                      <a:pt x="978" y="115"/>
                    </a:cubicBezTo>
                    <a:cubicBezTo>
                      <a:pt x="977" y="96"/>
                      <a:pt x="988" y="89"/>
                      <a:pt x="990" y="73"/>
                    </a:cubicBezTo>
                    <a:cubicBezTo>
                      <a:pt x="940" y="71"/>
                      <a:pt x="913" y="108"/>
                      <a:pt x="882" y="115"/>
                    </a:cubicBezTo>
                    <a:cubicBezTo>
                      <a:pt x="874" y="103"/>
                      <a:pt x="884" y="75"/>
                      <a:pt x="879" y="67"/>
                    </a:cubicBezTo>
                    <a:cubicBezTo>
                      <a:pt x="844" y="77"/>
                      <a:pt x="832" y="110"/>
                      <a:pt x="798" y="121"/>
                    </a:cubicBezTo>
                    <a:cubicBezTo>
                      <a:pt x="791" y="110"/>
                      <a:pt x="791" y="92"/>
                      <a:pt x="789" y="76"/>
                    </a:cubicBezTo>
                    <a:cubicBezTo>
                      <a:pt x="760" y="79"/>
                      <a:pt x="734" y="111"/>
                      <a:pt x="699" y="118"/>
                    </a:cubicBezTo>
                    <a:cubicBezTo>
                      <a:pt x="696" y="98"/>
                      <a:pt x="705" y="90"/>
                      <a:pt x="708" y="76"/>
                    </a:cubicBezTo>
                    <a:cubicBezTo>
                      <a:pt x="664" y="74"/>
                      <a:pt x="659" y="111"/>
                      <a:pt x="618" y="112"/>
                    </a:cubicBezTo>
                    <a:cubicBezTo>
                      <a:pt x="615" y="92"/>
                      <a:pt x="633" y="77"/>
                      <a:pt x="627" y="64"/>
                    </a:cubicBezTo>
                    <a:cubicBezTo>
                      <a:pt x="597" y="79"/>
                      <a:pt x="573" y="100"/>
                      <a:pt x="537" y="109"/>
                    </a:cubicBezTo>
                    <a:cubicBezTo>
                      <a:pt x="531" y="100"/>
                      <a:pt x="535" y="81"/>
                      <a:pt x="534" y="67"/>
                    </a:cubicBezTo>
                    <a:cubicBezTo>
                      <a:pt x="514" y="67"/>
                      <a:pt x="505" y="102"/>
                      <a:pt x="477" y="103"/>
                    </a:cubicBezTo>
                    <a:cubicBezTo>
                      <a:pt x="470" y="87"/>
                      <a:pt x="464" y="70"/>
                      <a:pt x="459" y="52"/>
                    </a:cubicBezTo>
                    <a:cubicBezTo>
                      <a:pt x="421" y="63"/>
                      <a:pt x="402" y="93"/>
                      <a:pt x="366" y="106"/>
                    </a:cubicBezTo>
                    <a:cubicBezTo>
                      <a:pt x="364" y="95"/>
                      <a:pt x="370" y="76"/>
                      <a:pt x="363" y="70"/>
                    </a:cubicBezTo>
                    <a:cubicBezTo>
                      <a:pt x="346" y="83"/>
                      <a:pt x="331" y="98"/>
                      <a:pt x="306" y="103"/>
                    </a:cubicBezTo>
                    <a:cubicBezTo>
                      <a:pt x="306" y="95"/>
                      <a:pt x="306" y="87"/>
                      <a:pt x="306" y="79"/>
                    </a:cubicBezTo>
                    <a:cubicBezTo>
                      <a:pt x="304" y="70"/>
                      <a:pt x="311" y="37"/>
                      <a:pt x="300" y="46"/>
                    </a:cubicBezTo>
                    <a:cubicBezTo>
                      <a:pt x="273" y="54"/>
                      <a:pt x="262" y="78"/>
                      <a:pt x="243" y="94"/>
                    </a:cubicBezTo>
                    <a:cubicBezTo>
                      <a:pt x="218" y="94"/>
                      <a:pt x="225" y="62"/>
                      <a:pt x="219" y="43"/>
                    </a:cubicBezTo>
                    <a:cubicBezTo>
                      <a:pt x="189" y="49"/>
                      <a:pt x="177" y="91"/>
                      <a:pt x="150" y="88"/>
                    </a:cubicBezTo>
                    <a:cubicBezTo>
                      <a:pt x="124" y="85"/>
                      <a:pt x="129" y="45"/>
                      <a:pt x="108" y="28"/>
                    </a:cubicBezTo>
                    <a:cubicBezTo>
                      <a:pt x="102" y="64"/>
                      <a:pt x="97" y="101"/>
                      <a:pt x="72" y="118"/>
                    </a:cubicBezTo>
                    <a:cubicBezTo>
                      <a:pt x="62" y="115"/>
                      <a:pt x="42" y="93"/>
                      <a:pt x="39" y="103"/>
                    </a:cubicBezTo>
                    <a:cubicBezTo>
                      <a:pt x="31" y="122"/>
                      <a:pt x="25" y="143"/>
                      <a:pt x="24" y="169"/>
                    </a:cubicBezTo>
                    <a:cubicBezTo>
                      <a:pt x="19" y="182"/>
                      <a:pt x="19" y="216"/>
                      <a:pt x="24" y="229"/>
                    </a:cubicBezTo>
                    <a:cubicBezTo>
                      <a:pt x="35" y="304"/>
                      <a:pt x="39" y="386"/>
                      <a:pt x="42" y="469"/>
                    </a:cubicBezTo>
                    <a:cubicBezTo>
                      <a:pt x="42" y="480"/>
                      <a:pt x="42" y="491"/>
                      <a:pt x="42" y="502"/>
                    </a:cubicBezTo>
                    <a:cubicBezTo>
                      <a:pt x="38" y="521"/>
                      <a:pt x="25" y="531"/>
                      <a:pt x="21" y="550"/>
                    </a:cubicBezTo>
                    <a:cubicBezTo>
                      <a:pt x="33" y="550"/>
                      <a:pt x="45" y="550"/>
                      <a:pt x="57" y="550"/>
                    </a:cubicBezTo>
                    <a:cubicBezTo>
                      <a:pt x="100" y="550"/>
                      <a:pt x="143" y="550"/>
                      <a:pt x="186" y="550"/>
                    </a:cubicBezTo>
                    <a:cubicBezTo>
                      <a:pt x="398" y="546"/>
                      <a:pt x="542" y="610"/>
                      <a:pt x="723" y="637"/>
                    </a:cubicBezTo>
                    <a:cubicBezTo>
                      <a:pt x="735" y="642"/>
                      <a:pt x="768" y="642"/>
                      <a:pt x="780" y="637"/>
                    </a:cubicBezTo>
                    <a:close/>
                  </a:path>
                </a:pathLst>
              </a:custGeom>
              <a:solidFill>
                <a:srgbClr val="2636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7" name="Freeform 32"/>
              <p:cNvSpPr>
                <a:spLocks/>
              </p:cNvSpPr>
              <p:nvPr/>
            </p:nvSpPr>
            <p:spPr bwMode="auto">
              <a:xfrm>
                <a:off x="4021138" y="1995488"/>
                <a:ext cx="88900" cy="87313"/>
              </a:xfrm>
              <a:custGeom>
                <a:avLst/>
                <a:gdLst>
                  <a:gd name="T0" fmla="*/ 0 w 30"/>
                  <a:gd name="T1" fmla="*/ 29 h 29"/>
                  <a:gd name="T2" fmla="*/ 30 w 30"/>
                  <a:gd name="T3" fmla="*/ 5 h 29"/>
                  <a:gd name="T4" fmla="*/ 12 w 30"/>
                  <a:gd name="T5" fmla="*/ 20 h 29"/>
                  <a:gd name="T6" fmla="*/ 0 w 30"/>
                  <a:gd name="T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9">
                    <a:moveTo>
                      <a:pt x="0" y="29"/>
                    </a:moveTo>
                    <a:cubicBezTo>
                      <a:pt x="8" y="21"/>
                      <a:pt x="19" y="0"/>
                      <a:pt x="30" y="5"/>
                    </a:cubicBezTo>
                    <a:cubicBezTo>
                      <a:pt x="20" y="6"/>
                      <a:pt x="17" y="14"/>
                      <a:pt x="12" y="20"/>
                    </a:cubicBezTo>
                    <a:cubicBezTo>
                      <a:pt x="6" y="21"/>
                      <a:pt x="6" y="28"/>
                      <a:pt x="0" y="29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8" name="Freeform 33"/>
              <p:cNvSpPr>
                <a:spLocks/>
              </p:cNvSpPr>
              <p:nvPr/>
            </p:nvSpPr>
            <p:spPr bwMode="auto">
              <a:xfrm>
                <a:off x="912813" y="2082801"/>
                <a:ext cx="115888" cy="115888"/>
              </a:xfrm>
              <a:custGeom>
                <a:avLst/>
                <a:gdLst>
                  <a:gd name="T0" fmla="*/ 0 w 39"/>
                  <a:gd name="T1" fmla="*/ 39 h 39"/>
                  <a:gd name="T2" fmla="*/ 39 w 39"/>
                  <a:gd name="T3" fmla="*/ 0 h 39"/>
                  <a:gd name="T4" fmla="*/ 0 w 39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9">
                    <a:moveTo>
                      <a:pt x="0" y="39"/>
                    </a:moveTo>
                    <a:cubicBezTo>
                      <a:pt x="12" y="25"/>
                      <a:pt x="25" y="12"/>
                      <a:pt x="39" y="0"/>
                    </a:cubicBezTo>
                    <a:cubicBezTo>
                      <a:pt x="27" y="14"/>
                      <a:pt x="14" y="27"/>
                      <a:pt x="0" y="39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29" name="Freeform 34"/>
              <p:cNvSpPr>
                <a:spLocks/>
              </p:cNvSpPr>
              <p:nvPr/>
            </p:nvSpPr>
            <p:spPr bwMode="auto">
              <a:xfrm>
                <a:off x="-4156075" y="1965326"/>
                <a:ext cx="8782051" cy="1819275"/>
              </a:xfrm>
              <a:custGeom>
                <a:avLst/>
                <a:gdLst>
                  <a:gd name="T0" fmla="*/ 438 w 2942"/>
                  <a:gd name="T1" fmla="*/ 24 h 609"/>
                  <a:gd name="T2" fmla="*/ 513 w 2942"/>
                  <a:gd name="T3" fmla="*/ 39 h 609"/>
                  <a:gd name="T4" fmla="*/ 606 w 2942"/>
                  <a:gd name="T5" fmla="*/ 36 h 609"/>
                  <a:gd name="T6" fmla="*/ 687 w 2942"/>
                  <a:gd name="T7" fmla="*/ 48 h 609"/>
                  <a:gd name="T8" fmla="*/ 768 w 2942"/>
                  <a:gd name="T9" fmla="*/ 48 h 609"/>
                  <a:gd name="T10" fmla="*/ 858 w 2942"/>
                  <a:gd name="T11" fmla="*/ 39 h 609"/>
                  <a:gd name="T12" fmla="*/ 969 w 2942"/>
                  <a:gd name="T13" fmla="*/ 45 h 609"/>
                  <a:gd name="T14" fmla="*/ 1068 w 2942"/>
                  <a:gd name="T15" fmla="*/ 54 h 609"/>
                  <a:gd name="T16" fmla="*/ 1167 w 2942"/>
                  <a:gd name="T17" fmla="*/ 51 h 609"/>
                  <a:gd name="T18" fmla="*/ 1239 w 2942"/>
                  <a:gd name="T19" fmla="*/ 45 h 609"/>
                  <a:gd name="T20" fmla="*/ 1344 w 2942"/>
                  <a:gd name="T21" fmla="*/ 48 h 609"/>
                  <a:gd name="T22" fmla="*/ 1416 w 2942"/>
                  <a:gd name="T23" fmla="*/ 57 h 609"/>
                  <a:gd name="T24" fmla="*/ 1545 w 2942"/>
                  <a:gd name="T25" fmla="*/ 42 h 609"/>
                  <a:gd name="T26" fmla="*/ 1659 w 2942"/>
                  <a:gd name="T27" fmla="*/ 54 h 609"/>
                  <a:gd name="T28" fmla="*/ 1698 w 2942"/>
                  <a:gd name="T29" fmla="*/ 78 h 609"/>
                  <a:gd name="T30" fmla="*/ 1782 w 2942"/>
                  <a:gd name="T31" fmla="*/ 90 h 609"/>
                  <a:gd name="T32" fmla="*/ 1830 w 2942"/>
                  <a:gd name="T33" fmla="*/ 87 h 609"/>
                  <a:gd name="T34" fmla="*/ 1902 w 2942"/>
                  <a:gd name="T35" fmla="*/ 93 h 609"/>
                  <a:gd name="T36" fmla="*/ 1986 w 2942"/>
                  <a:gd name="T37" fmla="*/ 93 h 609"/>
                  <a:gd name="T38" fmla="*/ 2088 w 2942"/>
                  <a:gd name="T39" fmla="*/ 99 h 609"/>
                  <a:gd name="T40" fmla="*/ 2184 w 2942"/>
                  <a:gd name="T41" fmla="*/ 99 h 609"/>
                  <a:gd name="T42" fmla="*/ 2286 w 2942"/>
                  <a:gd name="T43" fmla="*/ 90 h 609"/>
                  <a:gd name="T44" fmla="*/ 2343 w 2942"/>
                  <a:gd name="T45" fmla="*/ 81 h 609"/>
                  <a:gd name="T46" fmla="*/ 2406 w 2942"/>
                  <a:gd name="T47" fmla="*/ 81 h 609"/>
                  <a:gd name="T48" fmla="*/ 2511 w 2942"/>
                  <a:gd name="T49" fmla="*/ 81 h 609"/>
                  <a:gd name="T50" fmla="*/ 2604 w 2942"/>
                  <a:gd name="T51" fmla="*/ 75 h 609"/>
                  <a:gd name="T52" fmla="*/ 2697 w 2942"/>
                  <a:gd name="T53" fmla="*/ 72 h 609"/>
                  <a:gd name="T54" fmla="*/ 2751 w 2942"/>
                  <a:gd name="T55" fmla="*/ 30 h 609"/>
                  <a:gd name="T56" fmla="*/ 2763 w 2942"/>
                  <a:gd name="T57" fmla="*/ 51 h 609"/>
                  <a:gd name="T58" fmla="*/ 2820 w 2942"/>
                  <a:gd name="T59" fmla="*/ 54 h 609"/>
                  <a:gd name="T60" fmla="*/ 2937 w 2942"/>
                  <a:gd name="T61" fmla="*/ 297 h 609"/>
                  <a:gd name="T62" fmla="*/ 2793 w 2942"/>
                  <a:gd name="T63" fmla="*/ 513 h 609"/>
                  <a:gd name="T64" fmla="*/ 2694 w 2942"/>
                  <a:gd name="T65" fmla="*/ 516 h 609"/>
                  <a:gd name="T66" fmla="*/ 2607 w 2942"/>
                  <a:gd name="T67" fmla="*/ 516 h 609"/>
                  <a:gd name="T68" fmla="*/ 2544 w 2942"/>
                  <a:gd name="T69" fmla="*/ 519 h 609"/>
                  <a:gd name="T70" fmla="*/ 759 w 2942"/>
                  <a:gd name="T71" fmla="*/ 609 h 609"/>
                  <a:gd name="T72" fmla="*/ 165 w 2942"/>
                  <a:gd name="T73" fmla="*/ 522 h 609"/>
                  <a:gd name="T74" fmla="*/ 0 w 2942"/>
                  <a:gd name="T75" fmla="*/ 522 h 609"/>
                  <a:gd name="T76" fmla="*/ 21 w 2942"/>
                  <a:gd name="T77" fmla="*/ 441 h 609"/>
                  <a:gd name="T78" fmla="*/ 3 w 2942"/>
                  <a:gd name="T79" fmla="*/ 141 h 609"/>
                  <a:gd name="T80" fmla="*/ 51 w 2942"/>
                  <a:gd name="T81" fmla="*/ 90 h 609"/>
                  <a:gd name="T82" fmla="*/ 129 w 2942"/>
                  <a:gd name="T83" fmla="*/ 60 h 609"/>
                  <a:gd name="T84" fmla="*/ 222 w 2942"/>
                  <a:gd name="T85" fmla="*/ 66 h 609"/>
                  <a:gd name="T86" fmla="*/ 285 w 2942"/>
                  <a:gd name="T87" fmla="*/ 51 h 609"/>
                  <a:gd name="T88" fmla="*/ 342 w 2942"/>
                  <a:gd name="T89" fmla="*/ 4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42" h="609">
                    <a:moveTo>
                      <a:pt x="345" y="78"/>
                    </a:moveTo>
                    <a:cubicBezTo>
                      <a:pt x="381" y="65"/>
                      <a:pt x="400" y="35"/>
                      <a:pt x="438" y="24"/>
                    </a:cubicBezTo>
                    <a:cubicBezTo>
                      <a:pt x="443" y="42"/>
                      <a:pt x="449" y="59"/>
                      <a:pt x="456" y="75"/>
                    </a:cubicBezTo>
                    <a:cubicBezTo>
                      <a:pt x="484" y="74"/>
                      <a:pt x="493" y="39"/>
                      <a:pt x="513" y="39"/>
                    </a:cubicBezTo>
                    <a:cubicBezTo>
                      <a:pt x="514" y="53"/>
                      <a:pt x="510" y="72"/>
                      <a:pt x="516" y="81"/>
                    </a:cubicBezTo>
                    <a:cubicBezTo>
                      <a:pt x="552" y="72"/>
                      <a:pt x="576" y="51"/>
                      <a:pt x="606" y="36"/>
                    </a:cubicBezTo>
                    <a:cubicBezTo>
                      <a:pt x="612" y="49"/>
                      <a:pt x="594" y="64"/>
                      <a:pt x="597" y="84"/>
                    </a:cubicBezTo>
                    <a:cubicBezTo>
                      <a:pt x="638" y="83"/>
                      <a:pt x="643" y="46"/>
                      <a:pt x="687" y="48"/>
                    </a:cubicBezTo>
                    <a:cubicBezTo>
                      <a:pt x="684" y="62"/>
                      <a:pt x="675" y="70"/>
                      <a:pt x="678" y="90"/>
                    </a:cubicBezTo>
                    <a:cubicBezTo>
                      <a:pt x="713" y="83"/>
                      <a:pt x="739" y="51"/>
                      <a:pt x="768" y="48"/>
                    </a:cubicBezTo>
                    <a:cubicBezTo>
                      <a:pt x="770" y="64"/>
                      <a:pt x="770" y="82"/>
                      <a:pt x="777" y="93"/>
                    </a:cubicBezTo>
                    <a:cubicBezTo>
                      <a:pt x="811" y="82"/>
                      <a:pt x="823" y="49"/>
                      <a:pt x="858" y="39"/>
                    </a:cubicBezTo>
                    <a:cubicBezTo>
                      <a:pt x="863" y="47"/>
                      <a:pt x="853" y="75"/>
                      <a:pt x="861" y="87"/>
                    </a:cubicBezTo>
                    <a:cubicBezTo>
                      <a:pt x="892" y="80"/>
                      <a:pt x="919" y="43"/>
                      <a:pt x="969" y="45"/>
                    </a:cubicBezTo>
                    <a:cubicBezTo>
                      <a:pt x="967" y="61"/>
                      <a:pt x="956" y="68"/>
                      <a:pt x="957" y="87"/>
                    </a:cubicBezTo>
                    <a:cubicBezTo>
                      <a:pt x="995" y="89"/>
                      <a:pt x="1027" y="59"/>
                      <a:pt x="1068" y="54"/>
                    </a:cubicBezTo>
                    <a:cubicBezTo>
                      <a:pt x="1069" y="64"/>
                      <a:pt x="1066" y="78"/>
                      <a:pt x="1071" y="84"/>
                    </a:cubicBezTo>
                    <a:cubicBezTo>
                      <a:pt x="1106" y="76"/>
                      <a:pt x="1131" y="58"/>
                      <a:pt x="1167" y="51"/>
                    </a:cubicBezTo>
                    <a:cubicBezTo>
                      <a:pt x="1165" y="61"/>
                      <a:pt x="1158" y="66"/>
                      <a:pt x="1161" y="81"/>
                    </a:cubicBezTo>
                    <a:cubicBezTo>
                      <a:pt x="1193" y="75"/>
                      <a:pt x="1206" y="50"/>
                      <a:pt x="1239" y="45"/>
                    </a:cubicBezTo>
                    <a:cubicBezTo>
                      <a:pt x="1241" y="64"/>
                      <a:pt x="1230" y="81"/>
                      <a:pt x="1242" y="93"/>
                    </a:cubicBezTo>
                    <a:cubicBezTo>
                      <a:pt x="1278" y="80"/>
                      <a:pt x="1294" y="47"/>
                      <a:pt x="1344" y="48"/>
                    </a:cubicBezTo>
                    <a:cubicBezTo>
                      <a:pt x="1345" y="60"/>
                      <a:pt x="1341" y="77"/>
                      <a:pt x="1347" y="84"/>
                    </a:cubicBezTo>
                    <a:cubicBezTo>
                      <a:pt x="1368" y="85"/>
                      <a:pt x="1391" y="62"/>
                      <a:pt x="1416" y="57"/>
                    </a:cubicBezTo>
                    <a:cubicBezTo>
                      <a:pt x="1421" y="64"/>
                      <a:pt x="1411" y="81"/>
                      <a:pt x="1422" y="87"/>
                    </a:cubicBezTo>
                    <a:cubicBezTo>
                      <a:pt x="1460" y="69"/>
                      <a:pt x="1497" y="50"/>
                      <a:pt x="1545" y="42"/>
                    </a:cubicBezTo>
                    <a:cubicBezTo>
                      <a:pt x="1539" y="56"/>
                      <a:pt x="1527" y="64"/>
                      <a:pt x="1530" y="87"/>
                    </a:cubicBezTo>
                    <a:cubicBezTo>
                      <a:pt x="1571" y="86"/>
                      <a:pt x="1611" y="58"/>
                      <a:pt x="1659" y="54"/>
                    </a:cubicBezTo>
                    <a:cubicBezTo>
                      <a:pt x="1654" y="62"/>
                      <a:pt x="1654" y="85"/>
                      <a:pt x="1662" y="90"/>
                    </a:cubicBezTo>
                    <a:cubicBezTo>
                      <a:pt x="1681" y="93"/>
                      <a:pt x="1689" y="85"/>
                      <a:pt x="1698" y="78"/>
                    </a:cubicBezTo>
                    <a:cubicBezTo>
                      <a:pt x="1712" y="66"/>
                      <a:pt x="1725" y="53"/>
                      <a:pt x="1737" y="39"/>
                    </a:cubicBezTo>
                    <a:cubicBezTo>
                      <a:pt x="1753" y="55"/>
                      <a:pt x="1762" y="78"/>
                      <a:pt x="1782" y="90"/>
                    </a:cubicBezTo>
                    <a:cubicBezTo>
                      <a:pt x="1800" y="85"/>
                      <a:pt x="1804" y="66"/>
                      <a:pt x="1809" y="48"/>
                    </a:cubicBezTo>
                    <a:cubicBezTo>
                      <a:pt x="1821" y="56"/>
                      <a:pt x="1814" y="83"/>
                      <a:pt x="1830" y="87"/>
                    </a:cubicBezTo>
                    <a:cubicBezTo>
                      <a:pt x="1862" y="81"/>
                      <a:pt x="1878" y="59"/>
                      <a:pt x="1905" y="48"/>
                    </a:cubicBezTo>
                    <a:cubicBezTo>
                      <a:pt x="1909" y="57"/>
                      <a:pt x="1902" y="78"/>
                      <a:pt x="1902" y="93"/>
                    </a:cubicBezTo>
                    <a:cubicBezTo>
                      <a:pt x="1944" y="92"/>
                      <a:pt x="1953" y="58"/>
                      <a:pt x="1986" y="48"/>
                    </a:cubicBezTo>
                    <a:cubicBezTo>
                      <a:pt x="1995" y="60"/>
                      <a:pt x="1969" y="81"/>
                      <a:pt x="1986" y="93"/>
                    </a:cubicBezTo>
                    <a:cubicBezTo>
                      <a:pt x="2016" y="83"/>
                      <a:pt x="2053" y="56"/>
                      <a:pt x="2091" y="45"/>
                    </a:cubicBezTo>
                    <a:cubicBezTo>
                      <a:pt x="2090" y="63"/>
                      <a:pt x="2093" y="85"/>
                      <a:pt x="2088" y="99"/>
                    </a:cubicBezTo>
                    <a:cubicBezTo>
                      <a:pt x="2114" y="97"/>
                      <a:pt x="2148" y="77"/>
                      <a:pt x="2181" y="72"/>
                    </a:cubicBezTo>
                    <a:cubicBezTo>
                      <a:pt x="2194" y="73"/>
                      <a:pt x="2167" y="92"/>
                      <a:pt x="2184" y="99"/>
                    </a:cubicBezTo>
                    <a:cubicBezTo>
                      <a:pt x="2212" y="101"/>
                      <a:pt x="2241" y="79"/>
                      <a:pt x="2268" y="69"/>
                    </a:cubicBezTo>
                    <a:cubicBezTo>
                      <a:pt x="2278" y="72"/>
                      <a:pt x="2278" y="85"/>
                      <a:pt x="2286" y="90"/>
                    </a:cubicBezTo>
                    <a:cubicBezTo>
                      <a:pt x="2308" y="79"/>
                      <a:pt x="2312" y="50"/>
                      <a:pt x="2334" y="39"/>
                    </a:cubicBezTo>
                    <a:cubicBezTo>
                      <a:pt x="2333" y="57"/>
                      <a:pt x="2334" y="73"/>
                      <a:pt x="2343" y="81"/>
                    </a:cubicBezTo>
                    <a:cubicBezTo>
                      <a:pt x="2370" y="67"/>
                      <a:pt x="2370" y="26"/>
                      <a:pt x="2406" y="21"/>
                    </a:cubicBezTo>
                    <a:cubicBezTo>
                      <a:pt x="2407" y="42"/>
                      <a:pt x="2398" y="63"/>
                      <a:pt x="2406" y="81"/>
                    </a:cubicBezTo>
                    <a:cubicBezTo>
                      <a:pt x="2448" y="72"/>
                      <a:pt x="2472" y="45"/>
                      <a:pt x="2511" y="33"/>
                    </a:cubicBezTo>
                    <a:cubicBezTo>
                      <a:pt x="2518" y="43"/>
                      <a:pt x="2500" y="67"/>
                      <a:pt x="2511" y="81"/>
                    </a:cubicBezTo>
                    <a:cubicBezTo>
                      <a:pt x="2549" y="72"/>
                      <a:pt x="2568" y="44"/>
                      <a:pt x="2601" y="30"/>
                    </a:cubicBezTo>
                    <a:cubicBezTo>
                      <a:pt x="2608" y="38"/>
                      <a:pt x="2594" y="64"/>
                      <a:pt x="2604" y="75"/>
                    </a:cubicBezTo>
                    <a:cubicBezTo>
                      <a:pt x="2635" y="68"/>
                      <a:pt x="2651" y="20"/>
                      <a:pt x="2694" y="15"/>
                    </a:cubicBezTo>
                    <a:cubicBezTo>
                      <a:pt x="2702" y="30"/>
                      <a:pt x="2687" y="55"/>
                      <a:pt x="2697" y="72"/>
                    </a:cubicBezTo>
                    <a:cubicBezTo>
                      <a:pt x="2706" y="73"/>
                      <a:pt x="2709" y="68"/>
                      <a:pt x="2715" y="66"/>
                    </a:cubicBezTo>
                    <a:cubicBezTo>
                      <a:pt x="2728" y="55"/>
                      <a:pt x="2740" y="43"/>
                      <a:pt x="2751" y="30"/>
                    </a:cubicBezTo>
                    <a:cubicBezTo>
                      <a:pt x="2756" y="24"/>
                      <a:pt x="2759" y="16"/>
                      <a:pt x="2769" y="15"/>
                    </a:cubicBezTo>
                    <a:cubicBezTo>
                      <a:pt x="2768" y="27"/>
                      <a:pt x="2757" y="41"/>
                      <a:pt x="2763" y="51"/>
                    </a:cubicBezTo>
                    <a:cubicBezTo>
                      <a:pt x="2792" y="50"/>
                      <a:pt x="2798" y="26"/>
                      <a:pt x="2820" y="18"/>
                    </a:cubicBezTo>
                    <a:cubicBezTo>
                      <a:pt x="2820" y="30"/>
                      <a:pt x="2820" y="42"/>
                      <a:pt x="2820" y="54"/>
                    </a:cubicBezTo>
                    <a:cubicBezTo>
                      <a:pt x="2864" y="48"/>
                      <a:pt x="2879" y="13"/>
                      <a:pt x="2919" y="3"/>
                    </a:cubicBezTo>
                    <a:cubicBezTo>
                      <a:pt x="2926" y="108"/>
                      <a:pt x="2942" y="180"/>
                      <a:pt x="2937" y="297"/>
                    </a:cubicBezTo>
                    <a:cubicBezTo>
                      <a:pt x="2934" y="367"/>
                      <a:pt x="2928" y="437"/>
                      <a:pt x="2928" y="513"/>
                    </a:cubicBezTo>
                    <a:cubicBezTo>
                      <a:pt x="2883" y="513"/>
                      <a:pt x="2838" y="513"/>
                      <a:pt x="2793" y="513"/>
                    </a:cubicBezTo>
                    <a:cubicBezTo>
                      <a:pt x="2779" y="513"/>
                      <a:pt x="2765" y="513"/>
                      <a:pt x="2751" y="513"/>
                    </a:cubicBezTo>
                    <a:cubicBezTo>
                      <a:pt x="2733" y="515"/>
                      <a:pt x="2707" y="509"/>
                      <a:pt x="2694" y="516"/>
                    </a:cubicBezTo>
                    <a:cubicBezTo>
                      <a:pt x="2685" y="516"/>
                      <a:pt x="2676" y="516"/>
                      <a:pt x="2667" y="516"/>
                    </a:cubicBezTo>
                    <a:cubicBezTo>
                      <a:pt x="2647" y="516"/>
                      <a:pt x="2627" y="516"/>
                      <a:pt x="2607" y="516"/>
                    </a:cubicBezTo>
                    <a:cubicBezTo>
                      <a:pt x="2597" y="518"/>
                      <a:pt x="2579" y="512"/>
                      <a:pt x="2574" y="519"/>
                    </a:cubicBezTo>
                    <a:cubicBezTo>
                      <a:pt x="2564" y="519"/>
                      <a:pt x="2554" y="519"/>
                      <a:pt x="2544" y="519"/>
                    </a:cubicBezTo>
                    <a:cubicBezTo>
                      <a:pt x="2535" y="521"/>
                      <a:pt x="2518" y="515"/>
                      <a:pt x="2514" y="522"/>
                    </a:cubicBezTo>
                    <a:cubicBezTo>
                      <a:pt x="1915" y="537"/>
                      <a:pt x="1343" y="579"/>
                      <a:pt x="759" y="609"/>
                    </a:cubicBezTo>
                    <a:cubicBezTo>
                      <a:pt x="740" y="609"/>
                      <a:pt x="721" y="609"/>
                      <a:pt x="702" y="609"/>
                    </a:cubicBezTo>
                    <a:cubicBezTo>
                      <a:pt x="521" y="582"/>
                      <a:pt x="377" y="518"/>
                      <a:pt x="165" y="522"/>
                    </a:cubicBezTo>
                    <a:cubicBezTo>
                      <a:pt x="129" y="517"/>
                      <a:pt x="72" y="517"/>
                      <a:pt x="36" y="522"/>
                    </a:cubicBezTo>
                    <a:cubicBezTo>
                      <a:pt x="24" y="522"/>
                      <a:pt x="12" y="522"/>
                      <a:pt x="0" y="522"/>
                    </a:cubicBezTo>
                    <a:cubicBezTo>
                      <a:pt x="4" y="503"/>
                      <a:pt x="17" y="493"/>
                      <a:pt x="21" y="474"/>
                    </a:cubicBezTo>
                    <a:cubicBezTo>
                      <a:pt x="26" y="470"/>
                      <a:pt x="26" y="445"/>
                      <a:pt x="21" y="441"/>
                    </a:cubicBezTo>
                    <a:cubicBezTo>
                      <a:pt x="18" y="358"/>
                      <a:pt x="14" y="276"/>
                      <a:pt x="3" y="201"/>
                    </a:cubicBezTo>
                    <a:cubicBezTo>
                      <a:pt x="3" y="181"/>
                      <a:pt x="3" y="161"/>
                      <a:pt x="3" y="141"/>
                    </a:cubicBezTo>
                    <a:cubicBezTo>
                      <a:pt x="4" y="115"/>
                      <a:pt x="10" y="94"/>
                      <a:pt x="18" y="75"/>
                    </a:cubicBezTo>
                    <a:cubicBezTo>
                      <a:pt x="21" y="65"/>
                      <a:pt x="41" y="87"/>
                      <a:pt x="51" y="90"/>
                    </a:cubicBezTo>
                    <a:cubicBezTo>
                      <a:pt x="76" y="73"/>
                      <a:pt x="81" y="36"/>
                      <a:pt x="87" y="0"/>
                    </a:cubicBezTo>
                    <a:cubicBezTo>
                      <a:pt x="108" y="17"/>
                      <a:pt x="103" y="57"/>
                      <a:pt x="129" y="60"/>
                    </a:cubicBezTo>
                    <a:cubicBezTo>
                      <a:pt x="156" y="63"/>
                      <a:pt x="168" y="21"/>
                      <a:pt x="198" y="15"/>
                    </a:cubicBezTo>
                    <a:cubicBezTo>
                      <a:pt x="204" y="34"/>
                      <a:pt x="197" y="66"/>
                      <a:pt x="222" y="66"/>
                    </a:cubicBezTo>
                    <a:cubicBezTo>
                      <a:pt x="241" y="50"/>
                      <a:pt x="252" y="26"/>
                      <a:pt x="279" y="18"/>
                    </a:cubicBezTo>
                    <a:cubicBezTo>
                      <a:pt x="288" y="22"/>
                      <a:pt x="276" y="47"/>
                      <a:pt x="285" y="51"/>
                    </a:cubicBezTo>
                    <a:cubicBezTo>
                      <a:pt x="285" y="59"/>
                      <a:pt x="285" y="67"/>
                      <a:pt x="285" y="75"/>
                    </a:cubicBezTo>
                    <a:cubicBezTo>
                      <a:pt x="310" y="70"/>
                      <a:pt x="325" y="55"/>
                      <a:pt x="342" y="42"/>
                    </a:cubicBezTo>
                    <a:cubicBezTo>
                      <a:pt x="344" y="53"/>
                      <a:pt x="338" y="72"/>
                      <a:pt x="345" y="78"/>
                    </a:cubicBezTo>
                    <a:close/>
                  </a:path>
                </a:pathLst>
              </a:custGeom>
              <a:solidFill>
                <a:srgbClr val="389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0" name="Freeform 35"/>
              <p:cNvSpPr>
                <a:spLocks/>
              </p:cNvSpPr>
              <p:nvPr/>
            </p:nvSpPr>
            <p:spPr bwMode="auto">
              <a:xfrm>
                <a:off x="3948113" y="2055813"/>
                <a:ext cx="107950" cy="106363"/>
              </a:xfrm>
              <a:custGeom>
                <a:avLst/>
                <a:gdLst>
                  <a:gd name="T0" fmla="*/ 0 w 36"/>
                  <a:gd name="T1" fmla="*/ 36 h 36"/>
                  <a:gd name="T2" fmla="*/ 24 w 36"/>
                  <a:gd name="T3" fmla="*/ 9 h 36"/>
                  <a:gd name="T4" fmla="*/ 36 w 36"/>
                  <a:gd name="T5" fmla="*/ 0 h 36"/>
                  <a:gd name="T6" fmla="*/ 0 w 36"/>
                  <a:gd name="T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6">
                    <a:moveTo>
                      <a:pt x="0" y="36"/>
                    </a:moveTo>
                    <a:cubicBezTo>
                      <a:pt x="6" y="25"/>
                      <a:pt x="18" y="20"/>
                      <a:pt x="24" y="9"/>
                    </a:cubicBezTo>
                    <a:cubicBezTo>
                      <a:pt x="30" y="8"/>
                      <a:pt x="30" y="1"/>
                      <a:pt x="36" y="0"/>
                    </a:cubicBezTo>
                    <a:cubicBezTo>
                      <a:pt x="25" y="13"/>
                      <a:pt x="13" y="25"/>
                      <a:pt x="0" y="36"/>
                    </a:cubicBezTo>
                    <a:close/>
                  </a:path>
                </a:pathLst>
              </a:custGeom>
              <a:solidFill>
                <a:srgbClr val="358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1" name="Freeform 37"/>
              <p:cNvSpPr>
                <a:spLocks/>
              </p:cNvSpPr>
              <p:nvPr/>
            </p:nvSpPr>
            <p:spPr bwMode="auto">
              <a:xfrm>
                <a:off x="2238375" y="1911351"/>
                <a:ext cx="17463" cy="171450"/>
              </a:xfrm>
              <a:custGeom>
                <a:avLst/>
                <a:gdLst>
                  <a:gd name="T0" fmla="*/ 6 w 6"/>
                  <a:gd name="T1" fmla="*/ 57 h 57"/>
                  <a:gd name="T2" fmla="*/ 3 w 6"/>
                  <a:gd name="T3" fmla="*/ 3 h 57"/>
                  <a:gd name="T4" fmla="*/ 0 w 6"/>
                  <a:gd name="T5" fmla="*/ 3 h 57"/>
                  <a:gd name="T6" fmla="*/ 6 w 6"/>
                  <a:gd name="T7" fmla="*/ 0 h 57"/>
                  <a:gd name="T8" fmla="*/ 6 w 6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7">
                    <a:moveTo>
                      <a:pt x="6" y="57"/>
                    </a:moveTo>
                    <a:cubicBezTo>
                      <a:pt x="0" y="56"/>
                      <a:pt x="5" y="18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6" y="19"/>
                      <a:pt x="6" y="38"/>
                      <a:pt x="6" y="5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2" name="Freeform 38"/>
              <p:cNvSpPr>
                <a:spLocks/>
              </p:cNvSpPr>
              <p:nvPr/>
            </p:nvSpPr>
            <p:spPr bwMode="auto">
              <a:xfrm>
                <a:off x="4841875" y="2611438"/>
                <a:ext cx="20638" cy="179388"/>
              </a:xfrm>
              <a:custGeom>
                <a:avLst/>
                <a:gdLst>
                  <a:gd name="T0" fmla="*/ 7 w 7"/>
                  <a:gd name="T1" fmla="*/ 0 h 60"/>
                  <a:gd name="T2" fmla="*/ 7 w 7"/>
                  <a:gd name="T3" fmla="*/ 60 h 60"/>
                  <a:gd name="T4" fmla="*/ 4 w 7"/>
                  <a:gd name="T5" fmla="*/ 60 h 60"/>
                  <a:gd name="T6" fmla="*/ 7 w 7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0">
                    <a:moveTo>
                      <a:pt x="7" y="0"/>
                    </a:moveTo>
                    <a:cubicBezTo>
                      <a:pt x="7" y="20"/>
                      <a:pt x="7" y="40"/>
                      <a:pt x="7" y="60"/>
                    </a:cubicBezTo>
                    <a:cubicBezTo>
                      <a:pt x="6" y="60"/>
                      <a:pt x="5" y="60"/>
                      <a:pt x="4" y="60"/>
                    </a:cubicBezTo>
                    <a:cubicBezTo>
                      <a:pt x="6" y="41"/>
                      <a:pt x="0" y="14"/>
                      <a:pt x="7" y="0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3" name="Freeform 39"/>
              <p:cNvSpPr>
                <a:spLocks/>
              </p:cNvSpPr>
              <p:nvPr/>
            </p:nvSpPr>
            <p:spPr bwMode="auto">
              <a:xfrm>
                <a:off x="4645025" y="2692401"/>
                <a:ext cx="31750" cy="106363"/>
              </a:xfrm>
              <a:custGeom>
                <a:avLst/>
                <a:gdLst>
                  <a:gd name="T0" fmla="*/ 7 w 11"/>
                  <a:gd name="T1" fmla="*/ 0 h 36"/>
                  <a:gd name="T2" fmla="*/ 4 w 11"/>
                  <a:gd name="T3" fmla="*/ 36 h 36"/>
                  <a:gd name="T4" fmla="*/ 7 w 11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6">
                    <a:moveTo>
                      <a:pt x="7" y="0"/>
                    </a:moveTo>
                    <a:cubicBezTo>
                      <a:pt x="5" y="11"/>
                      <a:pt x="11" y="30"/>
                      <a:pt x="4" y="36"/>
                    </a:cubicBezTo>
                    <a:cubicBezTo>
                      <a:pt x="6" y="25"/>
                      <a:pt x="0" y="6"/>
                      <a:pt x="7" y="0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4" name="Freeform 40"/>
              <p:cNvSpPr>
                <a:spLocks/>
              </p:cNvSpPr>
              <p:nvPr/>
            </p:nvSpPr>
            <p:spPr bwMode="auto">
              <a:xfrm>
                <a:off x="4832350" y="2897188"/>
                <a:ext cx="33338" cy="90488"/>
              </a:xfrm>
              <a:custGeom>
                <a:avLst/>
                <a:gdLst>
                  <a:gd name="T0" fmla="*/ 7 w 11"/>
                  <a:gd name="T1" fmla="*/ 0 h 30"/>
                  <a:gd name="T2" fmla="*/ 4 w 11"/>
                  <a:gd name="T3" fmla="*/ 30 h 30"/>
                  <a:gd name="T4" fmla="*/ 7 w 1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5" name="Freeform 41"/>
              <p:cNvSpPr>
                <a:spLocks/>
              </p:cNvSpPr>
              <p:nvPr/>
            </p:nvSpPr>
            <p:spPr bwMode="auto">
              <a:xfrm>
                <a:off x="4635500" y="2924176"/>
                <a:ext cx="33338" cy="107950"/>
              </a:xfrm>
              <a:custGeom>
                <a:avLst/>
                <a:gdLst>
                  <a:gd name="T0" fmla="*/ 7 w 11"/>
                  <a:gd name="T1" fmla="*/ 0 h 36"/>
                  <a:gd name="T2" fmla="*/ 4 w 11"/>
                  <a:gd name="T3" fmla="*/ 36 h 36"/>
                  <a:gd name="T4" fmla="*/ 7 w 11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6">
                    <a:moveTo>
                      <a:pt x="7" y="0"/>
                    </a:moveTo>
                    <a:cubicBezTo>
                      <a:pt x="5" y="11"/>
                      <a:pt x="11" y="30"/>
                      <a:pt x="4" y="36"/>
                    </a:cubicBezTo>
                    <a:cubicBezTo>
                      <a:pt x="6" y="25"/>
                      <a:pt x="0" y="6"/>
                      <a:pt x="7" y="0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6" name="Freeform 42"/>
              <p:cNvSpPr>
                <a:spLocks/>
              </p:cNvSpPr>
              <p:nvPr/>
            </p:nvSpPr>
            <p:spPr bwMode="auto">
              <a:xfrm>
                <a:off x="3886200" y="3486151"/>
                <a:ext cx="169863" cy="20638"/>
              </a:xfrm>
              <a:custGeom>
                <a:avLst/>
                <a:gdLst>
                  <a:gd name="T0" fmla="*/ 0 w 57"/>
                  <a:gd name="T1" fmla="*/ 7 h 7"/>
                  <a:gd name="T2" fmla="*/ 57 w 57"/>
                  <a:gd name="T3" fmla="*/ 4 h 7"/>
                  <a:gd name="T4" fmla="*/ 57 w 57"/>
                  <a:gd name="T5" fmla="*/ 7 h 7"/>
                  <a:gd name="T6" fmla="*/ 0 w 57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">
                    <a:moveTo>
                      <a:pt x="0" y="7"/>
                    </a:moveTo>
                    <a:cubicBezTo>
                      <a:pt x="13" y="0"/>
                      <a:pt x="39" y="6"/>
                      <a:pt x="57" y="4"/>
                    </a:cubicBezTo>
                    <a:cubicBezTo>
                      <a:pt x="57" y="5"/>
                      <a:pt x="57" y="6"/>
                      <a:pt x="57" y="7"/>
                    </a:cubicBezTo>
                    <a:cubicBezTo>
                      <a:pt x="38" y="7"/>
                      <a:pt x="19" y="7"/>
                      <a:pt x="0" y="7"/>
                    </a:cubicBezTo>
                    <a:close/>
                  </a:path>
                </a:pathLst>
              </a:custGeom>
              <a:solidFill>
                <a:srgbClr val="358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7" name="Freeform 43"/>
              <p:cNvSpPr>
                <a:spLocks/>
              </p:cNvSpPr>
              <p:nvPr/>
            </p:nvSpPr>
            <p:spPr bwMode="auto">
              <a:xfrm>
                <a:off x="3625850" y="3506788"/>
                <a:ext cx="179388" cy="22225"/>
              </a:xfrm>
              <a:custGeom>
                <a:avLst/>
                <a:gdLst>
                  <a:gd name="T0" fmla="*/ 0 w 60"/>
                  <a:gd name="T1" fmla="*/ 0 h 7"/>
                  <a:gd name="T2" fmla="*/ 60 w 60"/>
                  <a:gd name="T3" fmla="*/ 0 h 7"/>
                  <a:gd name="T4" fmla="*/ 0 w 60"/>
                  <a:gd name="T5" fmla="*/ 3 h 7"/>
                  <a:gd name="T6" fmla="*/ 0 w 60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7">
                    <a:moveTo>
                      <a:pt x="0" y="0"/>
                    </a:moveTo>
                    <a:cubicBezTo>
                      <a:pt x="20" y="0"/>
                      <a:pt x="40" y="0"/>
                      <a:pt x="60" y="0"/>
                    </a:cubicBezTo>
                    <a:cubicBezTo>
                      <a:pt x="46" y="7"/>
                      <a:pt x="19" y="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316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8" name="Freeform 44"/>
              <p:cNvSpPr>
                <a:spLocks/>
              </p:cNvSpPr>
              <p:nvPr/>
            </p:nvSpPr>
            <p:spPr bwMode="auto">
              <a:xfrm>
                <a:off x="4608513" y="3462338"/>
                <a:ext cx="33338" cy="90488"/>
              </a:xfrm>
              <a:custGeom>
                <a:avLst/>
                <a:gdLst>
                  <a:gd name="T0" fmla="*/ 7 w 11"/>
                  <a:gd name="T1" fmla="*/ 0 h 30"/>
                  <a:gd name="T2" fmla="*/ 4 w 11"/>
                  <a:gd name="T3" fmla="*/ 30 h 30"/>
                  <a:gd name="T4" fmla="*/ 7 w 1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39" name="Freeform 45"/>
              <p:cNvSpPr>
                <a:spLocks/>
              </p:cNvSpPr>
              <p:nvPr/>
            </p:nvSpPr>
            <p:spPr bwMode="auto">
              <a:xfrm>
                <a:off x="2319338" y="3557588"/>
                <a:ext cx="88900" cy="33338"/>
              </a:xfrm>
              <a:custGeom>
                <a:avLst/>
                <a:gdLst>
                  <a:gd name="T0" fmla="*/ 0 w 30"/>
                  <a:gd name="T1" fmla="*/ 7 h 11"/>
                  <a:gd name="T2" fmla="*/ 30 w 30"/>
                  <a:gd name="T3" fmla="*/ 4 h 11"/>
                  <a:gd name="T4" fmla="*/ 0 w 30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0" name="Freeform 46"/>
              <p:cNvSpPr>
                <a:spLocks/>
              </p:cNvSpPr>
              <p:nvPr/>
            </p:nvSpPr>
            <p:spPr bwMode="auto">
              <a:xfrm>
                <a:off x="-4048125" y="3567113"/>
                <a:ext cx="627063" cy="33338"/>
              </a:xfrm>
              <a:custGeom>
                <a:avLst/>
                <a:gdLst>
                  <a:gd name="T0" fmla="*/ 0 w 210"/>
                  <a:gd name="T1" fmla="*/ 4 h 11"/>
                  <a:gd name="T2" fmla="*/ 210 w 210"/>
                  <a:gd name="T3" fmla="*/ 7 h 11"/>
                  <a:gd name="T4" fmla="*/ 0 w 210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0" h="11">
                    <a:moveTo>
                      <a:pt x="0" y="4"/>
                    </a:moveTo>
                    <a:cubicBezTo>
                      <a:pt x="69" y="6"/>
                      <a:pt x="146" y="0"/>
                      <a:pt x="210" y="7"/>
                    </a:cubicBezTo>
                    <a:cubicBezTo>
                      <a:pt x="141" y="5"/>
                      <a:pt x="64" y="11"/>
                      <a:pt x="0" y="4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1" name="Freeform 47"/>
              <p:cNvSpPr>
                <a:spLocks/>
              </p:cNvSpPr>
              <p:nvPr/>
            </p:nvSpPr>
            <p:spPr bwMode="auto">
              <a:xfrm>
                <a:off x="2112963" y="3567113"/>
                <a:ext cx="98425" cy="33338"/>
              </a:xfrm>
              <a:custGeom>
                <a:avLst/>
                <a:gdLst>
                  <a:gd name="T0" fmla="*/ 0 w 33"/>
                  <a:gd name="T1" fmla="*/ 7 h 11"/>
                  <a:gd name="T2" fmla="*/ 33 w 33"/>
                  <a:gd name="T3" fmla="*/ 4 h 11"/>
                  <a:gd name="T4" fmla="*/ 0 w 33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2" name="Freeform 48"/>
              <p:cNvSpPr>
                <a:spLocks/>
              </p:cNvSpPr>
              <p:nvPr/>
            </p:nvSpPr>
            <p:spPr bwMode="auto">
              <a:xfrm>
                <a:off x="1906588" y="3576638"/>
                <a:ext cx="98425" cy="31750"/>
              </a:xfrm>
              <a:custGeom>
                <a:avLst/>
                <a:gdLst>
                  <a:gd name="T0" fmla="*/ 0 w 33"/>
                  <a:gd name="T1" fmla="*/ 7 h 11"/>
                  <a:gd name="T2" fmla="*/ 33 w 33"/>
                  <a:gd name="T3" fmla="*/ 4 h 11"/>
                  <a:gd name="T4" fmla="*/ 0 w 33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3" name="Freeform 50"/>
              <p:cNvSpPr>
                <a:spLocks/>
              </p:cNvSpPr>
              <p:nvPr/>
            </p:nvSpPr>
            <p:spPr bwMode="auto">
              <a:xfrm>
                <a:off x="4422775" y="3638551"/>
                <a:ext cx="152400" cy="20638"/>
              </a:xfrm>
              <a:custGeom>
                <a:avLst/>
                <a:gdLst>
                  <a:gd name="T0" fmla="*/ 0 w 51"/>
                  <a:gd name="T1" fmla="*/ 4 h 7"/>
                  <a:gd name="T2" fmla="*/ 51 w 51"/>
                  <a:gd name="T3" fmla="*/ 7 h 7"/>
                  <a:gd name="T4" fmla="*/ 0 w 51"/>
                  <a:gd name="T5" fmla="*/ 7 h 7"/>
                  <a:gd name="T6" fmla="*/ 0 w 51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4" name="Freeform 51"/>
              <p:cNvSpPr>
                <a:spLocks/>
              </p:cNvSpPr>
              <p:nvPr/>
            </p:nvSpPr>
            <p:spPr bwMode="auto">
              <a:xfrm>
                <a:off x="3482975" y="3648076"/>
                <a:ext cx="115888" cy="33338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80C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5" name="Freeform 52"/>
              <p:cNvSpPr>
                <a:spLocks/>
              </p:cNvSpPr>
              <p:nvPr/>
            </p:nvSpPr>
            <p:spPr bwMode="auto">
              <a:xfrm>
                <a:off x="3151188" y="3657601"/>
                <a:ext cx="117475" cy="31750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6" name="Freeform 53"/>
              <p:cNvSpPr>
                <a:spLocks/>
              </p:cNvSpPr>
              <p:nvPr/>
            </p:nvSpPr>
            <p:spPr bwMode="auto">
              <a:xfrm>
                <a:off x="2927350" y="3665538"/>
                <a:ext cx="98425" cy="33338"/>
              </a:xfrm>
              <a:custGeom>
                <a:avLst/>
                <a:gdLst>
                  <a:gd name="T0" fmla="*/ 0 w 33"/>
                  <a:gd name="T1" fmla="*/ 7 h 11"/>
                  <a:gd name="T2" fmla="*/ 33 w 33"/>
                  <a:gd name="T3" fmla="*/ 4 h 11"/>
                  <a:gd name="T4" fmla="*/ 0 w 33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7" name="Freeform 54"/>
              <p:cNvSpPr>
                <a:spLocks/>
              </p:cNvSpPr>
              <p:nvPr/>
            </p:nvSpPr>
            <p:spPr bwMode="auto">
              <a:xfrm>
                <a:off x="2740025" y="3675063"/>
                <a:ext cx="106363" cy="33338"/>
              </a:xfrm>
              <a:custGeom>
                <a:avLst/>
                <a:gdLst>
                  <a:gd name="T0" fmla="*/ 0 w 36"/>
                  <a:gd name="T1" fmla="*/ 7 h 11"/>
                  <a:gd name="T2" fmla="*/ 36 w 36"/>
                  <a:gd name="T3" fmla="*/ 4 h 11"/>
                  <a:gd name="T4" fmla="*/ 0 w 36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1">
                    <a:moveTo>
                      <a:pt x="0" y="7"/>
                    </a:moveTo>
                    <a:cubicBezTo>
                      <a:pt x="6" y="0"/>
                      <a:pt x="25" y="6"/>
                      <a:pt x="36" y="4"/>
                    </a:cubicBezTo>
                    <a:cubicBezTo>
                      <a:pt x="30" y="11"/>
                      <a:pt x="11" y="5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8" name="Freeform 55"/>
              <p:cNvSpPr>
                <a:spLocks/>
              </p:cNvSpPr>
              <p:nvPr/>
            </p:nvSpPr>
            <p:spPr bwMode="auto">
              <a:xfrm>
                <a:off x="2543175" y="3683001"/>
                <a:ext cx="98425" cy="33338"/>
              </a:xfrm>
              <a:custGeom>
                <a:avLst/>
                <a:gdLst>
                  <a:gd name="T0" fmla="*/ 0 w 33"/>
                  <a:gd name="T1" fmla="*/ 7 h 11"/>
                  <a:gd name="T2" fmla="*/ 33 w 33"/>
                  <a:gd name="T3" fmla="*/ 4 h 11"/>
                  <a:gd name="T4" fmla="*/ 0 w 33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49" name="Freeform 56"/>
              <p:cNvSpPr>
                <a:spLocks/>
              </p:cNvSpPr>
              <p:nvPr/>
            </p:nvSpPr>
            <p:spPr bwMode="auto">
              <a:xfrm>
                <a:off x="1638300" y="3729038"/>
                <a:ext cx="88900" cy="31750"/>
              </a:xfrm>
              <a:custGeom>
                <a:avLst/>
                <a:gdLst>
                  <a:gd name="T0" fmla="*/ 0 w 30"/>
                  <a:gd name="T1" fmla="*/ 7 h 11"/>
                  <a:gd name="T2" fmla="*/ 30 w 30"/>
                  <a:gd name="T3" fmla="*/ 4 h 11"/>
                  <a:gd name="T4" fmla="*/ 0 w 30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50" name="Freeform 57"/>
              <p:cNvSpPr>
                <a:spLocks/>
              </p:cNvSpPr>
              <p:nvPr/>
            </p:nvSpPr>
            <p:spPr bwMode="auto">
              <a:xfrm>
                <a:off x="1333500" y="3746501"/>
                <a:ext cx="90488" cy="33338"/>
              </a:xfrm>
              <a:custGeom>
                <a:avLst/>
                <a:gdLst>
                  <a:gd name="T0" fmla="*/ 0 w 30"/>
                  <a:gd name="T1" fmla="*/ 7 h 11"/>
                  <a:gd name="T2" fmla="*/ 30 w 30"/>
                  <a:gd name="T3" fmla="*/ 4 h 11"/>
                  <a:gd name="T4" fmla="*/ 0 w 30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58BC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51" name="Freeform 58"/>
              <p:cNvSpPr>
                <a:spLocks/>
              </p:cNvSpPr>
              <p:nvPr/>
            </p:nvSpPr>
            <p:spPr bwMode="auto">
              <a:xfrm>
                <a:off x="-833438" y="3783013"/>
                <a:ext cx="115888" cy="31750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52" name="Freeform 59"/>
              <p:cNvSpPr>
                <a:spLocks/>
              </p:cNvSpPr>
              <p:nvPr/>
            </p:nvSpPr>
            <p:spPr bwMode="auto">
              <a:xfrm>
                <a:off x="-1074738" y="3790951"/>
                <a:ext cx="115888" cy="33338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53" name="Freeform 60"/>
              <p:cNvSpPr>
                <a:spLocks/>
              </p:cNvSpPr>
              <p:nvPr/>
            </p:nvSpPr>
            <p:spPr bwMode="auto">
              <a:xfrm>
                <a:off x="-1317625" y="3800476"/>
                <a:ext cx="117475" cy="33338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54" name="Freeform 61"/>
              <p:cNvSpPr>
                <a:spLocks/>
              </p:cNvSpPr>
              <p:nvPr/>
            </p:nvSpPr>
            <p:spPr bwMode="auto">
              <a:xfrm>
                <a:off x="-1549400" y="3810001"/>
                <a:ext cx="115888" cy="31750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55" name="Freeform 62"/>
              <p:cNvSpPr>
                <a:spLocks/>
              </p:cNvSpPr>
              <p:nvPr/>
            </p:nvSpPr>
            <p:spPr bwMode="auto">
              <a:xfrm>
                <a:off x="-1792288" y="3817938"/>
                <a:ext cx="117475" cy="33338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56" name="Freeform 63"/>
              <p:cNvSpPr>
                <a:spLocks/>
              </p:cNvSpPr>
              <p:nvPr/>
            </p:nvSpPr>
            <p:spPr bwMode="auto">
              <a:xfrm>
                <a:off x="-2365375" y="3925888"/>
                <a:ext cx="98425" cy="33338"/>
              </a:xfrm>
              <a:custGeom>
                <a:avLst/>
                <a:gdLst>
                  <a:gd name="T0" fmla="*/ 0 w 33"/>
                  <a:gd name="T1" fmla="*/ 4 h 11"/>
                  <a:gd name="T2" fmla="*/ 33 w 33"/>
                  <a:gd name="T3" fmla="*/ 7 h 11"/>
                  <a:gd name="T4" fmla="*/ 0 w 33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57" name="Freeform 64"/>
              <p:cNvSpPr>
                <a:spLocks/>
              </p:cNvSpPr>
              <p:nvPr/>
            </p:nvSpPr>
            <p:spPr bwMode="auto">
              <a:xfrm>
                <a:off x="-2168525" y="3935413"/>
                <a:ext cx="144463" cy="31750"/>
              </a:xfrm>
              <a:custGeom>
                <a:avLst/>
                <a:gdLst>
                  <a:gd name="T0" fmla="*/ 0 w 48"/>
                  <a:gd name="T1" fmla="*/ 4 h 11"/>
                  <a:gd name="T2" fmla="*/ 48 w 48"/>
                  <a:gd name="T3" fmla="*/ 7 h 11"/>
                  <a:gd name="T4" fmla="*/ 0 w 48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">
                    <a:moveTo>
                      <a:pt x="0" y="4"/>
                    </a:moveTo>
                    <a:cubicBezTo>
                      <a:pt x="15" y="6"/>
                      <a:pt x="38" y="0"/>
                      <a:pt x="48" y="7"/>
                    </a:cubicBezTo>
                    <a:cubicBezTo>
                      <a:pt x="33" y="5"/>
                      <a:pt x="10" y="11"/>
                      <a:pt x="0" y="4"/>
                    </a:cubicBezTo>
                    <a:close/>
                  </a:path>
                </a:pathLst>
              </a:custGeom>
              <a:solidFill>
                <a:srgbClr val="80C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58" name="Freeform 65"/>
              <p:cNvSpPr>
                <a:spLocks/>
              </p:cNvSpPr>
              <p:nvPr/>
            </p:nvSpPr>
            <p:spPr bwMode="auto">
              <a:xfrm>
                <a:off x="2497138" y="3549651"/>
                <a:ext cx="144463" cy="31750"/>
              </a:xfrm>
              <a:custGeom>
                <a:avLst/>
                <a:gdLst>
                  <a:gd name="T0" fmla="*/ 0 w 48"/>
                  <a:gd name="T1" fmla="*/ 7 h 11"/>
                  <a:gd name="T2" fmla="*/ 48 w 48"/>
                  <a:gd name="T3" fmla="*/ 4 h 11"/>
                  <a:gd name="T4" fmla="*/ 0 w 48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">
                    <a:moveTo>
                      <a:pt x="0" y="7"/>
                    </a:moveTo>
                    <a:cubicBezTo>
                      <a:pt x="10" y="0"/>
                      <a:pt x="33" y="6"/>
                      <a:pt x="48" y="4"/>
                    </a:cubicBezTo>
                    <a:cubicBezTo>
                      <a:pt x="38" y="11"/>
                      <a:pt x="15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59" name="Freeform 66"/>
              <p:cNvSpPr>
                <a:spLocks/>
              </p:cNvSpPr>
              <p:nvPr/>
            </p:nvSpPr>
            <p:spPr bwMode="auto">
              <a:xfrm>
                <a:off x="-4162425" y="2387601"/>
                <a:ext cx="15875" cy="179388"/>
              </a:xfrm>
              <a:custGeom>
                <a:avLst/>
                <a:gdLst>
                  <a:gd name="T0" fmla="*/ 5 w 5"/>
                  <a:gd name="T1" fmla="*/ 0 h 60"/>
                  <a:gd name="T2" fmla="*/ 5 w 5"/>
                  <a:gd name="T3" fmla="*/ 60 h 60"/>
                  <a:gd name="T4" fmla="*/ 5 w 5"/>
                  <a:gd name="T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0">
                    <a:moveTo>
                      <a:pt x="5" y="0"/>
                    </a:moveTo>
                    <a:cubicBezTo>
                      <a:pt x="5" y="20"/>
                      <a:pt x="5" y="40"/>
                      <a:pt x="5" y="60"/>
                    </a:cubicBezTo>
                    <a:cubicBezTo>
                      <a:pt x="0" y="47"/>
                      <a:pt x="0" y="13"/>
                      <a:pt x="5" y="0"/>
                    </a:cubicBezTo>
                    <a:close/>
                  </a:path>
                </a:pathLst>
              </a:custGeom>
              <a:solidFill>
                <a:srgbClr val="316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60" name="Freeform 67"/>
              <p:cNvSpPr>
                <a:spLocks/>
              </p:cNvSpPr>
              <p:nvPr/>
            </p:nvSpPr>
            <p:spPr bwMode="auto">
              <a:xfrm>
                <a:off x="-2060575" y="3784601"/>
                <a:ext cx="169863" cy="15875"/>
              </a:xfrm>
              <a:custGeom>
                <a:avLst/>
                <a:gdLst>
                  <a:gd name="T0" fmla="*/ 0 w 57"/>
                  <a:gd name="T1" fmla="*/ 0 h 5"/>
                  <a:gd name="T2" fmla="*/ 57 w 57"/>
                  <a:gd name="T3" fmla="*/ 0 h 5"/>
                  <a:gd name="T4" fmla="*/ 0 w 5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5">
                    <a:moveTo>
                      <a:pt x="0" y="0"/>
                    </a:moveTo>
                    <a:cubicBezTo>
                      <a:pt x="19" y="0"/>
                      <a:pt x="38" y="0"/>
                      <a:pt x="57" y="0"/>
                    </a:cubicBezTo>
                    <a:cubicBezTo>
                      <a:pt x="45" y="5"/>
                      <a:pt x="12" y="5"/>
                      <a:pt x="0" y="0"/>
                    </a:cubicBezTo>
                    <a:close/>
                  </a:path>
                </a:pathLst>
              </a:custGeom>
              <a:solidFill>
                <a:srgbClr val="316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351" name="组合 6350"/>
            <p:cNvGrpSpPr/>
            <p:nvPr/>
          </p:nvGrpSpPr>
          <p:grpSpPr>
            <a:xfrm>
              <a:off x="8856327" y="3577580"/>
              <a:ext cx="9865096" cy="2216150"/>
              <a:chOff x="-4281488" y="1751013"/>
              <a:chExt cx="9147176" cy="2216150"/>
            </a:xfrm>
            <a:effectLst>
              <a:outerShdw blurRad="114300" dist="50800" dir="16200000" sx="101000" sy="101000" algn="bl" rotWithShape="0">
                <a:prstClr val="black">
                  <a:alpha val="87000"/>
                </a:prstClr>
              </a:outerShdw>
            </a:effectLst>
          </p:grpSpPr>
          <p:sp>
            <p:nvSpPr>
              <p:cNvPr id="6352" name="Freeform 5"/>
              <p:cNvSpPr>
                <a:spLocks/>
              </p:cNvSpPr>
              <p:nvPr/>
            </p:nvSpPr>
            <p:spPr bwMode="auto">
              <a:xfrm>
                <a:off x="-3332163" y="1992313"/>
                <a:ext cx="41275" cy="125413"/>
              </a:xfrm>
              <a:custGeom>
                <a:avLst/>
                <a:gdLst>
                  <a:gd name="T0" fmla="*/ 3 w 14"/>
                  <a:gd name="T1" fmla="*/ 9 h 42"/>
                  <a:gd name="T2" fmla="*/ 9 w 14"/>
                  <a:gd name="T3" fmla="*/ 42 h 42"/>
                  <a:gd name="T4" fmla="*/ 3 w 14"/>
                  <a:gd name="T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42">
                    <a:moveTo>
                      <a:pt x="3" y="9"/>
                    </a:moveTo>
                    <a:cubicBezTo>
                      <a:pt x="14" y="0"/>
                      <a:pt x="7" y="33"/>
                      <a:pt x="9" y="42"/>
                    </a:cubicBezTo>
                    <a:cubicBezTo>
                      <a:pt x="0" y="38"/>
                      <a:pt x="12" y="13"/>
                      <a:pt x="3" y="9"/>
                    </a:cubicBezTo>
                    <a:close/>
                  </a:path>
                </a:pathLst>
              </a:custGeom>
              <a:solidFill>
                <a:srgbClr val="358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53" name="Freeform 6"/>
              <p:cNvSpPr>
                <a:spLocks/>
              </p:cNvSpPr>
              <p:nvPr/>
            </p:nvSpPr>
            <p:spPr bwMode="auto">
              <a:xfrm>
                <a:off x="-3146425" y="2090738"/>
                <a:ext cx="31750" cy="107950"/>
              </a:xfrm>
              <a:custGeom>
                <a:avLst/>
                <a:gdLst>
                  <a:gd name="T0" fmla="*/ 7 w 11"/>
                  <a:gd name="T1" fmla="*/ 36 h 36"/>
                  <a:gd name="T2" fmla="*/ 4 w 11"/>
                  <a:gd name="T3" fmla="*/ 0 h 36"/>
                  <a:gd name="T4" fmla="*/ 7 w 11"/>
                  <a:gd name="T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6">
                    <a:moveTo>
                      <a:pt x="7" y="36"/>
                    </a:moveTo>
                    <a:cubicBezTo>
                      <a:pt x="0" y="30"/>
                      <a:pt x="6" y="11"/>
                      <a:pt x="4" y="0"/>
                    </a:cubicBezTo>
                    <a:cubicBezTo>
                      <a:pt x="11" y="6"/>
                      <a:pt x="5" y="25"/>
                      <a:pt x="7" y="36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54" name="Freeform 7"/>
              <p:cNvSpPr>
                <a:spLocks/>
              </p:cNvSpPr>
              <p:nvPr/>
            </p:nvSpPr>
            <p:spPr bwMode="auto">
              <a:xfrm>
                <a:off x="-4227513" y="2162176"/>
                <a:ext cx="20638" cy="90488"/>
              </a:xfrm>
              <a:custGeom>
                <a:avLst/>
                <a:gdLst>
                  <a:gd name="T0" fmla="*/ 0 w 7"/>
                  <a:gd name="T1" fmla="*/ 0 h 30"/>
                  <a:gd name="T2" fmla="*/ 3 w 7"/>
                  <a:gd name="T3" fmla="*/ 30 h 30"/>
                  <a:gd name="T4" fmla="*/ 0 w 7"/>
                  <a:gd name="T5" fmla="*/ 30 h 30"/>
                  <a:gd name="T6" fmla="*/ 0 w 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0">
                    <a:moveTo>
                      <a:pt x="0" y="0"/>
                    </a:moveTo>
                    <a:cubicBezTo>
                      <a:pt x="7" y="4"/>
                      <a:pt x="1" y="21"/>
                      <a:pt x="3" y="30"/>
                    </a:cubicBezTo>
                    <a:cubicBezTo>
                      <a:pt x="2" y="30"/>
                      <a:pt x="1" y="30"/>
                      <a:pt x="0" y="30"/>
                    </a:cubicBezTo>
                    <a:cubicBezTo>
                      <a:pt x="0" y="20"/>
                      <a:pt x="0" y="10"/>
                      <a:pt x="0" y="0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55" name="Freeform 8"/>
              <p:cNvSpPr>
                <a:spLocks/>
              </p:cNvSpPr>
              <p:nvPr/>
            </p:nvSpPr>
            <p:spPr bwMode="auto">
              <a:xfrm>
                <a:off x="-4227513" y="2252663"/>
                <a:ext cx="7938" cy="98425"/>
              </a:xfrm>
              <a:custGeom>
                <a:avLst/>
                <a:gdLst>
                  <a:gd name="T0" fmla="*/ 0 w 3"/>
                  <a:gd name="T1" fmla="*/ 0 h 33"/>
                  <a:gd name="T2" fmla="*/ 3 w 3"/>
                  <a:gd name="T3" fmla="*/ 0 h 33"/>
                  <a:gd name="T4" fmla="*/ 3 w 3"/>
                  <a:gd name="T5" fmla="*/ 33 h 33"/>
                  <a:gd name="T6" fmla="*/ 0 w 3"/>
                  <a:gd name="T7" fmla="*/ 33 h 33"/>
                  <a:gd name="T8" fmla="*/ 0 w 3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3" y="11"/>
                      <a:pt x="3" y="22"/>
                      <a:pt x="3" y="33"/>
                    </a:cubicBezTo>
                    <a:cubicBezTo>
                      <a:pt x="2" y="33"/>
                      <a:pt x="1" y="33"/>
                      <a:pt x="0" y="33"/>
                    </a:cubicBezTo>
                    <a:cubicBezTo>
                      <a:pt x="0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rgbClr val="80C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56" name="Freeform 9"/>
              <p:cNvSpPr>
                <a:spLocks/>
              </p:cNvSpPr>
              <p:nvPr/>
            </p:nvSpPr>
            <p:spPr bwMode="auto">
              <a:xfrm>
                <a:off x="-4240213" y="2351088"/>
                <a:ext cx="20638" cy="90488"/>
              </a:xfrm>
              <a:custGeom>
                <a:avLst/>
                <a:gdLst>
                  <a:gd name="T0" fmla="*/ 4 w 7"/>
                  <a:gd name="T1" fmla="*/ 0 h 30"/>
                  <a:gd name="T2" fmla="*/ 7 w 7"/>
                  <a:gd name="T3" fmla="*/ 0 h 30"/>
                  <a:gd name="T4" fmla="*/ 7 w 7"/>
                  <a:gd name="T5" fmla="*/ 30 h 30"/>
                  <a:gd name="T6" fmla="*/ 4 w 7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0">
                    <a:moveTo>
                      <a:pt x="4" y="0"/>
                    </a:moveTo>
                    <a:cubicBezTo>
                      <a:pt x="5" y="0"/>
                      <a:pt x="6" y="0"/>
                      <a:pt x="7" y="0"/>
                    </a:cubicBezTo>
                    <a:cubicBezTo>
                      <a:pt x="7" y="10"/>
                      <a:pt x="7" y="20"/>
                      <a:pt x="7" y="30"/>
                    </a:cubicBezTo>
                    <a:cubicBezTo>
                      <a:pt x="0" y="26"/>
                      <a:pt x="6" y="9"/>
                      <a:pt x="4" y="0"/>
                    </a:cubicBezTo>
                    <a:close/>
                  </a:path>
                </a:pathLst>
              </a:custGeom>
              <a:solidFill>
                <a:srgbClr val="3BB0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57" name="Freeform 10"/>
              <p:cNvSpPr>
                <a:spLocks/>
              </p:cNvSpPr>
              <p:nvPr/>
            </p:nvSpPr>
            <p:spPr bwMode="auto">
              <a:xfrm>
                <a:off x="-4216400" y="2387601"/>
                <a:ext cx="15875" cy="142875"/>
              </a:xfrm>
              <a:custGeom>
                <a:avLst/>
                <a:gdLst>
                  <a:gd name="T0" fmla="*/ 5 w 5"/>
                  <a:gd name="T1" fmla="*/ 0 h 48"/>
                  <a:gd name="T2" fmla="*/ 5 w 5"/>
                  <a:gd name="T3" fmla="*/ 48 h 48"/>
                  <a:gd name="T4" fmla="*/ 5 w 5"/>
                  <a:gd name="T5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8">
                    <a:moveTo>
                      <a:pt x="5" y="0"/>
                    </a:moveTo>
                    <a:cubicBezTo>
                      <a:pt x="5" y="16"/>
                      <a:pt x="5" y="32"/>
                      <a:pt x="5" y="48"/>
                    </a:cubicBezTo>
                    <a:cubicBezTo>
                      <a:pt x="0" y="39"/>
                      <a:pt x="0" y="9"/>
                      <a:pt x="5" y="0"/>
                    </a:cubicBezTo>
                    <a:close/>
                  </a:path>
                </a:pathLst>
              </a:custGeom>
              <a:solidFill>
                <a:srgbClr val="C4C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58" name="Freeform 11"/>
              <p:cNvSpPr>
                <a:spLocks/>
              </p:cNvSpPr>
              <p:nvPr/>
            </p:nvSpPr>
            <p:spPr bwMode="auto">
              <a:xfrm>
                <a:off x="4665663" y="2466976"/>
                <a:ext cx="14288" cy="100013"/>
              </a:xfrm>
              <a:custGeom>
                <a:avLst/>
                <a:gdLst>
                  <a:gd name="T0" fmla="*/ 0 w 5"/>
                  <a:gd name="T1" fmla="*/ 0 h 33"/>
                  <a:gd name="T2" fmla="*/ 0 w 5"/>
                  <a:gd name="T3" fmla="*/ 33 h 33"/>
                  <a:gd name="T4" fmla="*/ 0 w 5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3">
                    <a:moveTo>
                      <a:pt x="0" y="0"/>
                    </a:moveTo>
                    <a:cubicBezTo>
                      <a:pt x="5" y="4"/>
                      <a:pt x="5" y="29"/>
                      <a:pt x="0" y="33"/>
                    </a:cubicBezTo>
                    <a:cubicBezTo>
                      <a:pt x="0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59" name="Freeform 12"/>
              <p:cNvSpPr>
                <a:spLocks/>
              </p:cNvSpPr>
              <p:nvPr/>
            </p:nvSpPr>
            <p:spPr bwMode="auto">
              <a:xfrm>
                <a:off x="-4094163" y="3282951"/>
                <a:ext cx="15875" cy="98425"/>
              </a:xfrm>
              <a:custGeom>
                <a:avLst/>
                <a:gdLst>
                  <a:gd name="T0" fmla="*/ 0 w 5"/>
                  <a:gd name="T1" fmla="*/ 0 h 33"/>
                  <a:gd name="T2" fmla="*/ 0 w 5"/>
                  <a:gd name="T3" fmla="*/ 33 h 33"/>
                  <a:gd name="T4" fmla="*/ 0 w 5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3">
                    <a:moveTo>
                      <a:pt x="0" y="0"/>
                    </a:moveTo>
                    <a:cubicBezTo>
                      <a:pt x="5" y="4"/>
                      <a:pt x="5" y="29"/>
                      <a:pt x="0" y="33"/>
                    </a:cubicBezTo>
                    <a:cubicBezTo>
                      <a:pt x="0" y="22"/>
                      <a:pt x="0" y="11"/>
                      <a:pt x="0" y="0"/>
                    </a:cubicBezTo>
                    <a:close/>
                  </a:path>
                </a:pathLst>
              </a:custGeom>
              <a:solidFill>
                <a:srgbClr val="316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60" name="Freeform 13"/>
              <p:cNvSpPr>
                <a:spLocks/>
              </p:cNvSpPr>
              <p:nvPr/>
            </p:nvSpPr>
            <p:spPr bwMode="auto">
              <a:xfrm>
                <a:off x="4056063" y="3498851"/>
                <a:ext cx="125413" cy="20638"/>
              </a:xfrm>
              <a:custGeom>
                <a:avLst/>
                <a:gdLst>
                  <a:gd name="T0" fmla="*/ 0 w 42"/>
                  <a:gd name="T1" fmla="*/ 3 h 7"/>
                  <a:gd name="T2" fmla="*/ 0 w 42"/>
                  <a:gd name="T3" fmla="*/ 0 h 7"/>
                  <a:gd name="T4" fmla="*/ 42 w 42"/>
                  <a:gd name="T5" fmla="*/ 0 h 7"/>
                  <a:gd name="T6" fmla="*/ 0 w 42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7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14" y="0"/>
                      <a:pt x="28" y="0"/>
                      <a:pt x="42" y="0"/>
                    </a:cubicBezTo>
                    <a:cubicBezTo>
                      <a:pt x="34" y="7"/>
                      <a:pt x="13" y="1"/>
                      <a:pt x="0" y="3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61" name="Freeform 14"/>
              <p:cNvSpPr>
                <a:spLocks/>
              </p:cNvSpPr>
              <p:nvPr/>
            </p:nvSpPr>
            <p:spPr bwMode="auto">
              <a:xfrm>
                <a:off x="3527425" y="3495676"/>
                <a:ext cx="98425" cy="20638"/>
              </a:xfrm>
              <a:custGeom>
                <a:avLst/>
                <a:gdLst>
                  <a:gd name="T0" fmla="*/ 0 w 33"/>
                  <a:gd name="T1" fmla="*/ 7 h 7"/>
                  <a:gd name="T2" fmla="*/ 33 w 33"/>
                  <a:gd name="T3" fmla="*/ 4 h 7"/>
                  <a:gd name="T4" fmla="*/ 33 w 33"/>
                  <a:gd name="T5" fmla="*/ 7 h 7"/>
                  <a:gd name="T6" fmla="*/ 0 w 3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7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33" y="5"/>
                      <a:pt x="33" y="6"/>
                      <a:pt x="33" y="7"/>
                    </a:cubicBezTo>
                    <a:cubicBezTo>
                      <a:pt x="22" y="7"/>
                      <a:pt x="11" y="7"/>
                      <a:pt x="0" y="7"/>
                    </a:cubicBezTo>
                    <a:close/>
                  </a:path>
                </a:pathLst>
              </a:custGeom>
              <a:solidFill>
                <a:srgbClr val="358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62" name="Freeform 15"/>
              <p:cNvSpPr>
                <a:spLocks/>
              </p:cNvSpPr>
              <p:nvPr/>
            </p:nvSpPr>
            <p:spPr bwMode="auto">
              <a:xfrm>
                <a:off x="-4048125" y="3509963"/>
                <a:ext cx="384175" cy="15875"/>
              </a:xfrm>
              <a:custGeom>
                <a:avLst/>
                <a:gdLst>
                  <a:gd name="T0" fmla="*/ 0 w 129"/>
                  <a:gd name="T1" fmla="*/ 5 h 5"/>
                  <a:gd name="T2" fmla="*/ 129 w 129"/>
                  <a:gd name="T3" fmla="*/ 5 h 5"/>
                  <a:gd name="T4" fmla="*/ 0 w 129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" h="5">
                    <a:moveTo>
                      <a:pt x="0" y="5"/>
                    </a:moveTo>
                    <a:cubicBezTo>
                      <a:pt x="36" y="0"/>
                      <a:pt x="93" y="0"/>
                      <a:pt x="129" y="5"/>
                    </a:cubicBezTo>
                    <a:cubicBezTo>
                      <a:pt x="86" y="5"/>
                      <a:pt x="43" y="5"/>
                      <a:pt x="0" y="5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63" name="Freeform 16"/>
              <p:cNvSpPr>
                <a:spLocks/>
              </p:cNvSpPr>
              <p:nvPr/>
            </p:nvSpPr>
            <p:spPr bwMode="auto">
              <a:xfrm>
                <a:off x="3348038" y="3505201"/>
                <a:ext cx="90488" cy="31750"/>
              </a:xfrm>
              <a:custGeom>
                <a:avLst/>
                <a:gdLst>
                  <a:gd name="T0" fmla="*/ 0 w 30"/>
                  <a:gd name="T1" fmla="*/ 7 h 11"/>
                  <a:gd name="T2" fmla="*/ 30 w 30"/>
                  <a:gd name="T3" fmla="*/ 4 h 11"/>
                  <a:gd name="T4" fmla="*/ 0 w 30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64" name="Freeform 17"/>
              <p:cNvSpPr>
                <a:spLocks/>
              </p:cNvSpPr>
              <p:nvPr/>
            </p:nvSpPr>
            <p:spPr bwMode="auto">
              <a:xfrm>
                <a:off x="3751263" y="3529013"/>
                <a:ext cx="698500" cy="14288"/>
              </a:xfrm>
              <a:custGeom>
                <a:avLst/>
                <a:gdLst>
                  <a:gd name="T0" fmla="*/ 0 w 234"/>
                  <a:gd name="T1" fmla="*/ 5 h 5"/>
                  <a:gd name="T2" fmla="*/ 234 w 234"/>
                  <a:gd name="T3" fmla="*/ 5 h 5"/>
                  <a:gd name="T4" fmla="*/ 0 w 234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4" h="5">
                    <a:moveTo>
                      <a:pt x="0" y="5"/>
                    </a:moveTo>
                    <a:cubicBezTo>
                      <a:pt x="71" y="0"/>
                      <a:pt x="163" y="0"/>
                      <a:pt x="234" y="5"/>
                    </a:cubicBezTo>
                    <a:cubicBezTo>
                      <a:pt x="156" y="5"/>
                      <a:pt x="78" y="5"/>
                      <a:pt x="0" y="5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65" name="Freeform 18"/>
              <p:cNvSpPr>
                <a:spLocks/>
              </p:cNvSpPr>
              <p:nvPr/>
            </p:nvSpPr>
            <p:spPr bwMode="auto">
              <a:xfrm>
                <a:off x="3170238" y="3530601"/>
                <a:ext cx="98425" cy="22225"/>
              </a:xfrm>
              <a:custGeom>
                <a:avLst/>
                <a:gdLst>
                  <a:gd name="T0" fmla="*/ 0 w 33"/>
                  <a:gd name="T1" fmla="*/ 7 h 7"/>
                  <a:gd name="T2" fmla="*/ 33 w 33"/>
                  <a:gd name="T3" fmla="*/ 4 h 7"/>
                  <a:gd name="T4" fmla="*/ 33 w 33"/>
                  <a:gd name="T5" fmla="*/ 7 h 7"/>
                  <a:gd name="T6" fmla="*/ 0 w 33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7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33" y="5"/>
                      <a:pt x="33" y="6"/>
                      <a:pt x="33" y="7"/>
                    </a:cubicBezTo>
                    <a:cubicBezTo>
                      <a:pt x="22" y="7"/>
                      <a:pt x="11" y="7"/>
                      <a:pt x="0" y="7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66" name="Freeform 19"/>
              <p:cNvSpPr>
                <a:spLocks/>
              </p:cNvSpPr>
              <p:nvPr/>
            </p:nvSpPr>
            <p:spPr bwMode="auto">
              <a:xfrm>
                <a:off x="3268663" y="3543301"/>
                <a:ext cx="160338" cy="9525"/>
              </a:xfrm>
              <a:custGeom>
                <a:avLst/>
                <a:gdLst>
                  <a:gd name="T0" fmla="*/ 0 w 54"/>
                  <a:gd name="T1" fmla="*/ 3 h 3"/>
                  <a:gd name="T2" fmla="*/ 0 w 54"/>
                  <a:gd name="T3" fmla="*/ 0 h 3"/>
                  <a:gd name="T4" fmla="*/ 54 w 54"/>
                  <a:gd name="T5" fmla="*/ 0 h 3"/>
                  <a:gd name="T6" fmla="*/ 54 w 54"/>
                  <a:gd name="T7" fmla="*/ 3 h 3"/>
                  <a:gd name="T8" fmla="*/ 0 w 54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18" y="0"/>
                      <a:pt x="36" y="0"/>
                      <a:pt x="54" y="0"/>
                    </a:cubicBezTo>
                    <a:cubicBezTo>
                      <a:pt x="54" y="1"/>
                      <a:pt x="54" y="2"/>
                      <a:pt x="54" y="3"/>
                    </a:cubicBezTo>
                    <a:cubicBezTo>
                      <a:pt x="36" y="3"/>
                      <a:pt x="18" y="3"/>
                      <a:pt x="0" y="3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67" name="Freeform 20"/>
              <p:cNvSpPr>
                <a:spLocks/>
              </p:cNvSpPr>
              <p:nvPr/>
            </p:nvSpPr>
            <p:spPr bwMode="auto">
              <a:xfrm>
                <a:off x="3429000" y="3543301"/>
                <a:ext cx="161925" cy="20638"/>
              </a:xfrm>
              <a:custGeom>
                <a:avLst/>
                <a:gdLst>
                  <a:gd name="T0" fmla="*/ 0 w 54"/>
                  <a:gd name="T1" fmla="*/ 3 h 7"/>
                  <a:gd name="T2" fmla="*/ 0 w 54"/>
                  <a:gd name="T3" fmla="*/ 0 h 7"/>
                  <a:gd name="T4" fmla="*/ 54 w 54"/>
                  <a:gd name="T5" fmla="*/ 0 h 7"/>
                  <a:gd name="T6" fmla="*/ 0 w 54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7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18" y="0"/>
                      <a:pt x="36" y="0"/>
                      <a:pt x="54" y="0"/>
                    </a:cubicBezTo>
                    <a:cubicBezTo>
                      <a:pt x="42" y="7"/>
                      <a:pt x="17" y="1"/>
                      <a:pt x="0" y="3"/>
                    </a:cubicBezTo>
                    <a:close/>
                  </a:path>
                </a:pathLst>
              </a:custGeom>
              <a:solidFill>
                <a:srgbClr val="C4C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68" name="Freeform 21"/>
              <p:cNvSpPr>
                <a:spLocks/>
              </p:cNvSpPr>
              <p:nvPr/>
            </p:nvSpPr>
            <p:spPr bwMode="auto">
              <a:xfrm>
                <a:off x="2794000" y="3540126"/>
                <a:ext cx="88900" cy="20638"/>
              </a:xfrm>
              <a:custGeom>
                <a:avLst/>
                <a:gdLst>
                  <a:gd name="T0" fmla="*/ 0 w 30"/>
                  <a:gd name="T1" fmla="*/ 7 h 7"/>
                  <a:gd name="T2" fmla="*/ 30 w 30"/>
                  <a:gd name="T3" fmla="*/ 4 h 7"/>
                  <a:gd name="T4" fmla="*/ 30 w 30"/>
                  <a:gd name="T5" fmla="*/ 7 h 7"/>
                  <a:gd name="T6" fmla="*/ 0 w 30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7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30" y="5"/>
                      <a:pt x="30" y="6"/>
                      <a:pt x="30" y="7"/>
                    </a:cubicBezTo>
                    <a:cubicBezTo>
                      <a:pt x="20" y="7"/>
                      <a:pt x="10" y="7"/>
                      <a:pt x="0" y="7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69" name="Freeform 22"/>
              <p:cNvSpPr>
                <a:spLocks/>
              </p:cNvSpPr>
              <p:nvPr/>
            </p:nvSpPr>
            <p:spPr bwMode="auto">
              <a:xfrm>
                <a:off x="2882900" y="3552826"/>
                <a:ext cx="98425" cy="7938"/>
              </a:xfrm>
              <a:custGeom>
                <a:avLst/>
                <a:gdLst>
                  <a:gd name="T0" fmla="*/ 0 w 33"/>
                  <a:gd name="T1" fmla="*/ 3 h 3"/>
                  <a:gd name="T2" fmla="*/ 0 w 33"/>
                  <a:gd name="T3" fmla="*/ 0 h 3"/>
                  <a:gd name="T4" fmla="*/ 33 w 33"/>
                  <a:gd name="T5" fmla="*/ 0 h 3"/>
                  <a:gd name="T6" fmla="*/ 33 w 33"/>
                  <a:gd name="T7" fmla="*/ 3 h 3"/>
                  <a:gd name="T8" fmla="*/ 0 w 3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11" y="0"/>
                      <a:pt x="22" y="0"/>
                      <a:pt x="33" y="0"/>
                    </a:cubicBezTo>
                    <a:cubicBezTo>
                      <a:pt x="33" y="1"/>
                      <a:pt x="33" y="2"/>
                      <a:pt x="33" y="3"/>
                    </a:cubicBezTo>
                    <a:cubicBezTo>
                      <a:pt x="22" y="3"/>
                      <a:pt x="11" y="3"/>
                      <a:pt x="0" y="3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70" name="Freeform 23"/>
              <p:cNvSpPr>
                <a:spLocks/>
              </p:cNvSpPr>
              <p:nvPr/>
            </p:nvSpPr>
            <p:spPr bwMode="auto">
              <a:xfrm>
                <a:off x="2981325" y="3552826"/>
                <a:ext cx="90488" cy="20638"/>
              </a:xfrm>
              <a:custGeom>
                <a:avLst/>
                <a:gdLst>
                  <a:gd name="T0" fmla="*/ 0 w 30"/>
                  <a:gd name="T1" fmla="*/ 3 h 7"/>
                  <a:gd name="T2" fmla="*/ 0 w 30"/>
                  <a:gd name="T3" fmla="*/ 0 h 7"/>
                  <a:gd name="T4" fmla="*/ 30 w 30"/>
                  <a:gd name="T5" fmla="*/ 0 h 7"/>
                  <a:gd name="T6" fmla="*/ 0 w 30"/>
                  <a:gd name="T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7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10" y="0"/>
                      <a:pt x="20" y="0"/>
                      <a:pt x="30" y="0"/>
                    </a:cubicBezTo>
                    <a:cubicBezTo>
                      <a:pt x="26" y="7"/>
                      <a:pt x="9" y="1"/>
                      <a:pt x="0" y="3"/>
                    </a:cubicBezTo>
                    <a:close/>
                  </a:path>
                </a:pathLst>
              </a:custGeom>
              <a:solidFill>
                <a:srgbClr val="C4C8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71" name="Freeform 24"/>
              <p:cNvSpPr>
                <a:spLocks/>
              </p:cNvSpPr>
              <p:nvPr/>
            </p:nvSpPr>
            <p:spPr bwMode="auto">
              <a:xfrm>
                <a:off x="3679825" y="3638551"/>
                <a:ext cx="152400" cy="20638"/>
              </a:xfrm>
              <a:custGeom>
                <a:avLst/>
                <a:gdLst>
                  <a:gd name="T0" fmla="*/ 0 w 51"/>
                  <a:gd name="T1" fmla="*/ 7 h 7"/>
                  <a:gd name="T2" fmla="*/ 51 w 51"/>
                  <a:gd name="T3" fmla="*/ 4 h 7"/>
                  <a:gd name="T4" fmla="*/ 51 w 51"/>
                  <a:gd name="T5" fmla="*/ 7 h 7"/>
                  <a:gd name="T6" fmla="*/ 0 w 51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">
                    <a:moveTo>
                      <a:pt x="0" y="7"/>
                    </a:moveTo>
                    <a:cubicBezTo>
                      <a:pt x="11" y="0"/>
                      <a:pt x="35" y="6"/>
                      <a:pt x="51" y="4"/>
                    </a:cubicBezTo>
                    <a:cubicBezTo>
                      <a:pt x="51" y="5"/>
                      <a:pt x="51" y="6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72" name="Freeform 25"/>
              <p:cNvSpPr>
                <a:spLocks/>
              </p:cNvSpPr>
              <p:nvPr/>
            </p:nvSpPr>
            <p:spPr bwMode="auto">
              <a:xfrm>
                <a:off x="3832225" y="3651251"/>
                <a:ext cx="590550" cy="7938"/>
              </a:xfrm>
              <a:custGeom>
                <a:avLst/>
                <a:gdLst>
                  <a:gd name="T0" fmla="*/ 0 w 198"/>
                  <a:gd name="T1" fmla="*/ 3 h 3"/>
                  <a:gd name="T2" fmla="*/ 0 w 198"/>
                  <a:gd name="T3" fmla="*/ 0 h 3"/>
                  <a:gd name="T4" fmla="*/ 198 w 198"/>
                  <a:gd name="T5" fmla="*/ 0 h 3"/>
                  <a:gd name="T6" fmla="*/ 198 w 198"/>
                  <a:gd name="T7" fmla="*/ 3 h 3"/>
                  <a:gd name="T8" fmla="*/ 0 w 198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3">
                    <a:moveTo>
                      <a:pt x="0" y="3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66" y="0"/>
                      <a:pt x="132" y="0"/>
                      <a:pt x="198" y="0"/>
                    </a:cubicBezTo>
                    <a:cubicBezTo>
                      <a:pt x="198" y="1"/>
                      <a:pt x="198" y="2"/>
                      <a:pt x="198" y="3"/>
                    </a:cubicBezTo>
                    <a:cubicBezTo>
                      <a:pt x="132" y="3"/>
                      <a:pt x="66" y="3"/>
                      <a:pt x="0" y="3"/>
                    </a:cubicBezTo>
                    <a:close/>
                  </a:path>
                </a:pathLst>
              </a:custGeom>
              <a:solidFill>
                <a:srgbClr val="80C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73" name="Freeform 26"/>
              <p:cNvSpPr>
                <a:spLocks/>
              </p:cNvSpPr>
              <p:nvPr/>
            </p:nvSpPr>
            <p:spPr bwMode="auto">
              <a:xfrm>
                <a:off x="-2024063" y="3838576"/>
                <a:ext cx="115888" cy="15875"/>
              </a:xfrm>
              <a:custGeom>
                <a:avLst/>
                <a:gdLst>
                  <a:gd name="T0" fmla="*/ 39 w 39"/>
                  <a:gd name="T1" fmla="*/ 0 h 5"/>
                  <a:gd name="T2" fmla="*/ 0 w 39"/>
                  <a:gd name="T3" fmla="*/ 0 h 5"/>
                  <a:gd name="T4" fmla="*/ 39 w 39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5">
                    <a:moveTo>
                      <a:pt x="39" y="0"/>
                    </a:moveTo>
                    <a:cubicBezTo>
                      <a:pt x="33" y="5"/>
                      <a:pt x="6" y="5"/>
                      <a:pt x="0" y="0"/>
                    </a:cubicBezTo>
                    <a:cubicBezTo>
                      <a:pt x="13" y="0"/>
                      <a:pt x="26" y="0"/>
                      <a:pt x="39" y="0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74" name="Freeform 28"/>
              <p:cNvSpPr>
                <a:spLocks/>
              </p:cNvSpPr>
              <p:nvPr/>
            </p:nvSpPr>
            <p:spPr bwMode="auto">
              <a:xfrm>
                <a:off x="-849313" y="1930401"/>
                <a:ext cx="36513" cy="133350"/>
              </a:xfrm>
              <a:custGeom>
                <a:avLst/>
                <a:gdLst>
                  <a:gd name="T0" fmla="*/ 5 w 12"/>
                  <a:gd name="T1" fmla="*/ 0 h 45"/>
                  <a:gd name="T2" fmla="*/ 8 w 12"/>
                  <a:gd name="T3" fmla="*/ 36 h 45"/>
                  <a:gd name="T4" fmla="*/ 11 w 12"/>
                  <a:gd name="T5" fmla="*/ 36 h 45"/>
                  <a:gd name="T6" fmla="*/ 5 w 12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5">
                    <a:moveTo>
                      <a:pt x="5" y="0"/>
                    </a:moveTo>
                    <a:cubicBezTo>
                      <a:pt x="12" y="6"/>
                      <a:pt x="6" y="25"/>
                      <a:pt x="8" y="36"/>
                    </a:cubicBezTo>
                    <a:cubicBezTo>
                      <a:pt x="9" y="36"/>
                      <a:pt x="10" y="36"/>
                      <a:pt x="11" y="36"/>
                    </a:cubicBezTo>
                    <a:cubicBezTo>
                      <a:pt x="0" y="45"/>
                      <a:pt x="7" y="10"/>
                      <a:pt x="5" y="0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75" name="Freeform 29"/>
              <p:cNvSpPr>
                <a:spLocks noEditPoints="1"/>
              </p:cNvSpPr>
              <p:nvPr/>
            </p:nvSpPr>
            <p:spPr bwMode="auto">
              <a:xfrm>
                <a:off x="-4281488" y="1751013"/>
                <a:ext cx="9144001" cy="2205038"/>
              </a:xfrm>
              <a:custGeom>
                <a:avLst/>
                <a:gdLst>
                  <a:gd name="T0" fmla="*/ 2682 w 3063"/>
                  <a:gd name="T1" fmla="*/ 27 h 738"/>
                  <a:gd name="T2" fmla="*/ 2847 w 3063"/>
                  <a:gd name="T3" fmla="*/ 15 h 738"/>
                  <a:gd name="T4" fmla="*/ 2907 w 3063"/>
                  <a:gd name="T5" fmla="*/ 57 h 738"/>
                  <a:gd name="T6" fmla="*/ 3060 w 3063"/>
                  <a:gd name="T7" fmla="*/ 348 h 738"/>
                  <a:gd name="T8" fmla="*/ 2967 w 3063"/>
                  <a:gd name="T9" fmla="*/ 639 h 738"/>
                  <a:gd name="T10" fmla="*/ 2640 w 3063"/>
                  <a:gd name="T11" fmla="*/ 639 h 738"/>
                  <a:gd name="T12" fmla="*/ 2448 w 3063"/>
                  <a:gd name="T13" fmla="*/ 645 h 738"/>
                  <a:gd name="T14" fmla="*/ 2319 w 3063"/>
                  <a:gd name="T15" fmla="*/ 651 h 738"/>
                  <a:gd name="T16" fmla="*/ 1911 w 3063"/>
                  <a:gd name="T17" fmla="*/ 672 h 738"/>
                  <a:gd name="T18" fmla="*/ 675 w 3063"/>
                  <a:gd name="T19" fmla="*/ 735 h 738"/>
                  <a:gd name="T20" fmla="*/ 21 w 3063"/>
                  <a:gd name="T21" fmla="*/ 231 h 738"/>
                  <a:gd name="T22" fmla="*/ 141 w 3063"/>
                  <a:gd name="T23" fmla="*/ 0 h 738"/>
                  <a:gd name="T24" fmla="*/ 348 w 3063"/>
                  <a:gd name="T25" fmla="*/ 24 h 738"/>
                  <a:gd name="T26" fmla="*/ 507 w 3063"/>
                  <a:gd name="T27" fmla="*/ 36 h 738"/>
                  <a:gd name="T28" fmla="*/ 690 w 3063"/>
                  <a:gd name="T29" fmla="*/ 45 h 738"/>
                  <a:gd name="T30" fmla="*/ 855 w 3063"/>
                  <a:gd name="T31" fmla="*/ 45 h 738"/>
                  <a:gd name="T32" fmla="*/ 1056 w 3063"/>
                  <a:gd name="T33" fmla="*/ 54 h 738"/>
                  <a:gd name="T34" fmla="*/ 1263 w 3063"/>
                  <a:gd name="T35" fmla="*/ 57 h 738"/>
                  <a:gd name="T36" fmla="*/ 1416 w 3063"/>
                  <a:gd name="T37" fmla="*/ 60 h 738"/>
                  <a:gd name="T38" fmla="*/ 1635 w 3063"/>
                  <a:gd name="T39" fmla="*/ 51 h 738"/>
                  <a:gd name="T40" fmla="*/ 1788 w 3063"/>
                  <a:gd name="T41" fmla="*/ 45 h 738"/>
                  <a:gd name="T42" fmla="*/ 1995 w 3063"/>
                  <a:gd name="T43" fmla="*/ 42 h 738"/>
                  <a:gd name="T44" fmla="*/ 2184 w 3063"/>
                  <a:gd name="T45" fmla="*/ 57 h 738"/>
                  <a:gd name="T46" fmla="*/ 2292 w 3063"/>
                  <a:gd name="T47" fmla="*/ 93 h 738"/>
                  <a:gd name="T48" fmla="*/ 2490 w 3063"/>
                  <a:gd name="T49" fmla="*/ 78 h 738"/>
                  <a:gd name="T50" fmla="*/ 2877 w 3063"/>
                  <a:gd name="T51" fmla="*/ 66 h 738"/>
                  <a:gd name="T52" fmla="*/ 2751 w 3063"/>
                  <a:gd name="T53" fmla="*/ 72 h 738"/>
                  <a:gd name="T54" fmla="*/ 2571 w 3063"/>
                  <a:gd name="T55" fmla="*/ 90 h 738"/>
                  <a:gd name="T56" fmla="*/ 2376 w 3063"/>
                  <a:gd name="T57" fmla="*/ 93 h 738"/>
                  <a:gd name="T58" fmla="*/ 2247 w 3063"/>
                  <a:gd name="T59" fmla="*/ 129 h 738"/>
                  <a:gd name="T60" fmla="*/ 2055 w 3063"/>
                  <a:gd name="T61" fmla="*/ 99 h 738"/>
                  <a:gd name="T62" fmla="*/ 1821 w 3063"/>
                  <a:gd name="T63" fmla="*/ 135 h 738"/>
                  <a:gd name="T64" fmla="*/ 1596 w 3063"/>
                  <a:gd name="T65" fmla="*/ 135 h 738"/>
                  <a:gd name="T66" fmla="*/ 1401 w 3063"/>
                  <a:gd name="T67" fmla="*/ 132 h 738"/>
                  <a:gd name="T68" fmla="*/ 1224 w 3063"/>
                  <a:gd name="T69" fmla="*/ 123 h 738"/>
                  <a:gd name="T70" fmla="*/ 1023 w 3063"/>
                  <a:gd name="T71" fmla="*/ 135 h 738"/>
                  <a:gd name="T72" fmla="*/ 828 w 3063"/>
                  <a:gd name="T73" fmla="*/ 132 h 738"/>
                  <a:gd name="T74" fmla="*/ 657 w 3063"/>
                  <a:gd name="T75" fmla="*/ 132 h 738"/>
                  <a:gd name="T76" fmla="*/ 504 w 3063"/>
                  <a:gd name="T77" fmla="*/ 129 h 738"/>
                  <a:gd name="T78" fmla="*/ 336 w 3063"/>
                  <a:gd name="T79" fmla="*/ 129 h 738"/>
                  <a:gd name="T80" fmla="*/ 171 w 3063"/>
                  <a:gd name="T81" fmla="*/ 117 h 738"/>
                  <a:gd name="T82" fmla="*/ 27 w 3063"/>
                  <a:gd name="T83" fmla="*/ 261 h 738"/>
                  <a:gd name="T84" fmla="*/ 288 w 3063"/>
                  <a:gd name="T85" fmla="*/ 615 h 738"/>
                  <a:gd name="T86" fmla="*/ 873 w 3063"/>
                  <a:gd name="T87" fmla="*/ 696 h 738"/>
                  <a:gd name="T88" fmla="*/ 1032 w 3063"/>
                  <a:gd name="T89" fmla="*/ 690 h 738"/>
                  <a:gd name="T90" fmla="*/ 1194 w 3063"/>
                  <a:gd name="T91" fmla="*/ 684 h 738"/>
                  <a:gd name="T92" fmla="*/ 2175 w 3063"/>
                  <a:gd name="T93" fmla="*/ 612 h 738"/>
                  <a:gd name="T94" fmla="*/ 2319 w 3063"/>
                  <a:gd name="T95" fmla="*/ 606 h 738"/>
                  <a:gd name="T96" fmla="*/ 2463 w 3063"/>
                  <a:gd name="T97" fmla="*/ 603 h 738"/>
                  <a:gd name="T98" fmla="*/ 2637 w 3063"/>
                  <a:gd name="T99" fmla="*/ 600 h 738"/>
                  <a:gd name="T100" fmla="*/ 2982 w 3063"/>
                  <a:gd name="T101" fmla="*/ 603 h 738"/>
                  <a:gd name="T102" fmla="*/ 2994 w 3063"/>
                  <a:gd name="T103" fmla="*/ 351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63" h="738">
                    <a:moveTo>
                      <a:pt x="2490" y="78"/>
                    </a:moveTo>
                    <a:cubicBezTo>
                      <a:pt x="2534" y="64"/>
                      <a:pt x="2571" y="43"/>
                      <a:pt x="2613" y="27"/>
                    </a:cubicBezTo>
                    <a:cubicBezTo>
                      <a:pt x="2618" y="46"/>
                      <a:pt x="2604" y="62"/>
                      <a:pt x="2610" y="72"/>
                    </a:cubicBezTo>
                    <a:cubicBezTo>
                      <a:pt x="2632" y="55"/>
                      <a:pt x="2656" y="40"/>
                      <a:pt x="2682" y="27"/>
                    </a:cubicBezTo>
                    <a:cubicBezTo>
                      <a:pt x="2683" y="42"/>
                      <a:pt x="2675" y="48"/>
                      <a:pt x="2676" y="63"/>
                    </a:cubicBezTo>
                    <a:cubicBezTo>
                      <a:pt x="2714" y="49"/>
                      <a:pt x="2749" y="16"/>
                      <a:pt x="2781" y="6"/>
                    </a:cubicBezTo>
                    <a:cubicBezTo>
                      <a:pt x="2781" y="24"/>
                      <a:pt x="2777" y="38"/>
                      <a:pt x="2772" y="51"/>
                    </a:cubicBezTo>
                    <a:cubicBezTo>
                      <a:pt x="2799" y="41"/>
                      <a:pt x="2817" y="22"/>
                      <a:pt x="2847" y="15"/>
                    </a:cubicBezTo>
                    <a:cubicBezTo>
                      <a:pt x="2852" y="20"/>
                      <a:pt x="2849" y="33"/>
                      <a:pt x="2850" y="42"/>
                    </a:cubicBezTo>
                    <a:cubicBezTo>
                      <a:pt x="2873" y="40"/>
                      <a:pt x="2879" y="21"/>
                      <a:pt x="2901" y="18"/>
                    </a:cubicBezTo>
                    <a:cubicBezTo>
                      <a:pt x="2902" y="18"/>
                      <a:pt x="2903" y="18"/>
                      <a:pt x="2904" y="18"/>
                    </a:cubicBezTo>
                    <a:cubicBezTo>
                      <a:pt x="2906" y="30"/>
                      <a:pt x="2900" y="50"/>
                      <a:pt x="2907" y="57"/>
                    </a:cubicBezTo>
                    <a:cubicBezTo>
                      <a:pt x="2946" y="44"/>
                      <a:pt x="2980" y="26"/>
                      <a:pt x="3021" y="15"/>
                    </a:cubicBezTo>
                    <a:cubicBezTo>
                      <a:pt x="3027" y="90"/>
                      <a:pt x="3054" y="144"/>
                      <a:pt x="3063" y="216"/>
                    </a:cubicBezTo>
                    <a:cubicBezTo>
                      <a:pt x="3063" y="240"/>
                      <a:pt x="3063" y="264"/>
                      <a:pt x="3063" y="288"/>
                    </a:cubicBezTo>
                    <a:cubicBezTo>
                      <a:pt x="3056" y="302"/>
                      <a:pt x="3062" y="329"/>
                      <a:pt x="3060" y="348"/>
                    </a:cubicBezTo>
                    <a:cubicBezTo>
                      <a:pt x="3060" y="360"/>
                      <a:pt x="3060" y="372"/>
                      <a:pt x="3060" y="384"/>
                    </a:cubicBezTo>
                    <a:cubicBezTo>
                      <a:pt x="3053" y="388"/>
                      <a:pt x="3059" y="405"/>
                      <a:pt x="3057" y="414"/>
                    </a:cubicBezTo>
                    <a:cubicBezTo>
                      <a:pt x="3056" y="501"/>
                      <a:pt x="3037" y="570"/>
                      <a:pt x="3018" y="639"/>
                    </a:cubicBezTo>
                    <a:cubicBezTo>
                      <a:pt x="3001" y="639"/>
                      <a:pt x="2984" y="639"/>
                      <a:pt x="2967" y="639"/>
                    </a:cubicBezTo>
                    <a:cubicBezTo>
                      <a:pt x="2956" y="632"/>
                      <a:pt x="2932" y="638"/>
                      <a:pt x="2916" y="636"/>
                    </a:cubicBezTo>
                    <a:cubicBezTo>
                      <a:pt x="2850" y="636"/>
                      <a:pt x="2784" y="636"/>
                      <a:pt x="2718" y="636"/>
                    </a:cubicBezTo>
                    <a:cubicBezTo>
                      <a:pt x="2702" y="638"/>
                      <a:pt x="2678" y="632"/>
                      <a:pt x="2667" y="639"/>
                    </a:cubicBezTo>
                    <a:cubicBezTo>
                      <a:pt x="2658" y="639"/>
                      <a:pt x="2649" y="639"/>
                      <a:pt x="2640" y="639"/>
                    </a:cubicBezTo>
                    <a:cubicBezTo>
                      <a:pt x="2628" y="641"/>
                      <a:pt x="2608" y="635"/>
                      <a:pt x="2601" y="642"/>
                    </a:cubicBezTo>
                    <a:cubicBezTo>
                      <a:pt x="2577" y="642"/>
                      <a:pt x="2553" y="642"/>
                      <a:pt x="2529" y="642"/>
                    </a:cubicBezTo>
                    <a:cubicBezTo>
                      <a:pt x="2517" y="644"/>
                      <a:pt x="2497" y="638"/>
                      <a:pt x="2490" y="645"/>
                    </a:cubicBezTo>
                    <a:cubicBezTo>
                      <a:pt x="2476" y="645"/>
                      <a:pt x="2462" y="645"/>
                      <a:pt x="2448" y="645"/>
                    </a:cubicBezTo>
                    <a:cubicBezTo>
                      <a:pt x="2438" y="647"/>
                      <a:pt x="2420" y="641"/>
                      <a:pt x="2415" y="648"/>
                    </a:cubicBezTo>
                    <a:cubicBezTo>
                      <a:pt x="2406" y="648"/>
                      <a:pt x="2397" y="648"/>
                      <a:pt x="2388" y="648"/>
                    </a:cubicBezTo>
                    <a:cubicBezTo>
                      <a:pt x="2377" y="650"/>
                      <a:pt x="2358" y="644"/>
                      <a:pt x="2352" y="651"/>
                    </a:cubicBezTo>
                    <a:cubicBezTo>
                      <a:pt x="2341" y="651"/>
                      <a:pt x="2330" y="651"/>
                      <a:pt x="2319" y="651"/>
                    </a:cubicBezTo>
                    <a:cubicBezTo>
                      <a:pt x="2309" y="653"/>
                      <a:pt x="2291" y="647"/>
                      <a:pt x="2286" y="654"/>
                    </a:cubicBezTo>
                    <a:cubicBezTo>
                      <a:pt x="2193" y="656"/>
                      <a:pt x="2106" y="664"/>
                      <a:pt x="2013" y="666"/>
                    </a:cubicBezTo>
                    <a:cubicBezTo>
                      <a:pt x="2004" y="668"/>
                      <a:pt x="1987" y="662"/>
                      <a:pt x="1983" y="669"/>
                    </a:cubicBezTo>
                    <a:cubicBezTo>
                      <a:pt x="1957" y="668"/>
                      <a:pt x="1938" y="674"/>
                      <a:pt x="1911" y="672"/>
                    </a:cubicBezTo>
                    <a:cubicBezTo>
                      <a:pt x="1902" y="674"/>
                      <a:pt x="1885" y="668"/>
                      <a:pt x="1881" y="675"/>
                    </a:cubicBezTo>
                    <a:cubicBezTo>
                      <a:pt x="1503" y="693"/>
                      <a:pt x="1140" y="726"/>
                      <a:pt x="756" y="738"/>
                    </a:cubicBezTo>
                    <a:cubicBezTo>
                      <a:pt x="746" y="731"/>
                      <a:pt x="723" y="737"/>
                      <a:pt x="708" y="735"/>
                    </a:cubicBezTo>
                    <a:cubicBezTo>
                      <a:pt x="697" y="735"/>
                      <a:pt x="686" y="735"/>
                      <a:pt x="675" y="735"/>
                    </a:cubicBezTo>
                    <a:cubicBezTo>
                      <a:pt x="670" y="728"/>
                      <a:pt x="652" y="734"/>
                      <a:pt x="642" y="732"/>
                    </a:cubicBezTo>
                    <a:cubicBezTo>
                      <a:pt x="399" y="725"/>
                      <a:pt x="209" y="665"/>
                      <a:pt x="0" y="624"/>
                    </a:cubicBezTo>
                    <a:cubicBezTo>
                      <a:pt x="0" y="591"/>
                      <a:pt x="0" y="558"/>
                      <a:pt x="0" y="525"/>
                    </a:cubicBezTo>
                    <a:cubicBezTo>
                      <a:pt x="8" y="428"/>
                      <a:pt x="17" y="332"/>
                      <a:pt x="21" y="231"/>
                    </a:cubicBezTo>
                    <a:cubicBezTo>
                      <a:pt x="21" y="221"/>
                      <a:pt x="21" y="211"/>
                      <a:pt x="21" y="201"/>
                    </a:cubicBezTo>
                    <a:cubicBezTo>
                      <a:pt x="21" y="190"/>
                      <a:pt x="21" y="179"/>
                      <a:pt x="21" y="168"/>
                    </a:cubicBezTo>
                    <a:cubicBezTo>
                      <a:pt x="19" y="159"/>
                      <a:pt x="25" y="142"/>
                      <a:pt x="18" y="138"/>
                    </a:cubicBezTo>
                    <a:cubicBezTo>
                      <a:pt x="10" y="43"/>
                      <a:pt x="87" y="33"/>
                      <a:pt x="141" y="0"/>
                    </a:cubicBezTo>
                    <a:cubicBezTo>
                      <a:pt x="153" y="27"/>
                      <a:pt x="174" y="45"/>
                      <a:pt x="186" y="72"/>
                    </a:cubicBezTo>
                    <a:cubicBezTo>
                      <a:pt x="210" y="58"/>
                      <a:pt x="230" y="40"/>
                      <a:pt x="255" y="27"/>
                    </a:cubicBezTo>
                    <a:cubicBezTo>
                      <a:pt x="260" y="41"/>
                      <a:pt x="265" y="55"/>
                      <a:pt x="270" y="69"/>
                    </a:cubicBezTo>
                    <a:cubicBezTo>
                      <a:pt x="299" y="57"/>
                      <a:pt x="320" y="37"/>
                      <a:pt x="348" y="24"/>
                    </a:cubicBezTo>
                    <a:cubicBezTo>
                      <a:pt x="352" y="40"/>
                      <a:pt x="355" y="57"/>
                      <a:pt x="357" y="75"/>
                    </a:cubicBezTo>
                    <a:cubicBezTo>
                      <a:pt x="379" y="69"/>
                      <a:pt x="388" y="50"/>
                      <a:pt x="408" y="42"/>
                    </a:cubicBezTo>
                    <a:cubicBezTo>
                      <a:pt x="413" y="56"/>
                      <a:pt x="422" y="66"/>
                      <a:pt x="420" y="87"/>
                    </a:cubicBezTo>
                    <a:cubicBezTo>
                      <a:pt x="447" y="68"/>
                      <a:pt x="478" y="53"/>
                      <a:pt x="507" y="36"/>
                    </a:cubicBezTo>
                    <a:cubicBezTo>
                      <a:pt x="507" y="50"/>
                      <a:pt x="508" y="63"/>
                      <a:pt x="519" y="66"/>
                    </a:cubicBezTo>
                    <a:cubicBezTo>
                      <a:pt x="540" y="60"/>
                      <a:pt x="556" y="49"/>
                      <a:pt x="579" y="45"/>
                    </a:cubicBezTo>
                    <a:cubicBezTo>
                      <a:pt x="584" y="58"/>
                      <a:pt x="588" y="72"/>
                      <a:pt x="594" y="84"/>
                    </a:cubicBezTo>
                    <a:cubicBezTo>
                      <a:pt x="634" y="79"/>
                      <a:pt x="653" y="53"/>
                      <a:pt x="690" y="45"/>
                    </a:cubicBezTo>
                    <a:cubicBezTo>
                      <a:pt x="691" y="57"/>
                      <a:pt x="695" y="66"/>
                      <a:pt x="696" y="78"/>
                    </a:cubicBezTo>
                    <a:cubicBezTo>
                      <a:pt x="724" y="72"/>
                      <a:pt x="741" y="55"/>
                      <a:pt x="771" y="51"/>
                    </a:cubicBezTo>
                    <a:cubicBezTo>
                      <a:pt x="772" y="61"/>
                      <a:pt x="776" y="68"/>
                      <a:pt x="774" y="81"/>
                    </a:cubicBezTo>
                    <a:cubicBezTo>
                      <a:pt x="803" y="71"/>
                      <a:pt x="817" y="46"/>
                      <a:pt x="855" y="45"/>
                    </a:cubicBezTo>
                    <a:cubicBezTo>
                      <a:pt x="855" y="56"/>
                      <a:pt x="855" y="67"/>
                      <a:pt x="855" y="78"/>
                    </a:cubicBezTo>
                    <a:cubicBezTo>
                      <a:pt x="882" y="69"/>
                      <a:pt x="904" y="55"/>
                      <a:pt x="933" y="48"/>
                    </a:cubicBezTo>
                    <a:cubicBezTo>
                      <a:pt x="944" y="56"/>
                      <a:pt x="950" y="69"/>
                      <a:pt x="951" y="87"/>
                    </a:cubicBezTo>
                    <a:cubicBezTo>
                      <a:pt x="990" y="81"/>
                      <a:pt x="1024" y="57"/>
                      <a:pt x="1056" y="54"/>
                    </a:cubicBezTo>
                    <a:cubicBezTo>
                      <a:pt x="1056" y="71"/>
                      <a:pt x="1060" y="84"/>
                      <a:pt x="1065" y="96"/>
                    </a:cubicBezTo>
                    <a:cubicBezTo>
                      <a:pt x="1096" y="85"/>
                      <a:pt x="1115" y="62"/>
                      <a:pt x="1155" y="60"/>
                    </a:cubicBezTo>
                    <a:cubicBezTo>
                      <a:pt x="1157" y="70"/>
                      <a:pt x="1150" y="105"/>
                      <a:pt x="1161" y="96"/>
                    </a:cubicBezTo>
                    <a:cubicBezTo>
                      <a:pt x="1197" y="85"/>
                      <a:pt x="1230" y="71"/>
                      <a:pt x="1263" y="57"/>
                    </a:cubicBezTo>
                    <a:cubicBezTo>
                      <a:pt x="1263" y="66"/>
                      <a:pt x="1255" y="80"/>
                      <a:pt x="1263" y="87"/>
                    </a:cubicBezTo>
                    <a:cubicBezTo>
                      <a:pt x="1285" y="70"/>
                      <a:pt x="1312" y="58"/>
                      <a:pt x="1344" y="51"/>
                    </a:cubicBezTo>
                    <a:cubicBezTo>
                      <a:pt x="1344" y="62"/>
                      <a:pt x="1344" y="73"/>
                      <a:pt x="1344" y="84"/>
                    </a:cubicBezTo>
                    <a:cubicBezTo>
                      <a:pt x="1369" y="77"/>
                      <a:pt x="1386" y="62"/>
                      <a:pt x="1416" y="60"/>
                    </a:cubicBezTo>
                    <a:cubicBezTo>
                      <a:pt x="1418" y="71"/>
                      <a:pt x="1423" y="79"/>
                      <a:pt x="1422" y="93"/>
                    </a:cubicBezTo>
                    <a:cubicBezTo>
                      <a:pt x="1452" y="87"/>
                      <a:pt x="1472" y="71"/>
                      <a:pt x="1500" y="63"/>
                    </a:cubicBezTo>
                    <a:cubicBezTo>
                      <a:pt x="1500" y="71"/>
                      <a:pt x="1500" y="79"/>
                      <a:pt x="1500" y="87"/>
                    </a:cubicBezTo>
                    <a:cubicBezTo>
                      <a:pt x="1547" y="77"/>
                      <a:pt x="1588" y="61"/>
                      <a:pt x="1635" y="51"/>
                    </a:cubicBezTo>
                    <a:cubicBezTo>
                      <a:pt x="1637" y="68"/>
                      <a:pt x="1632" y="78"/>
                      <a:pt x="1632" y="93"/>
                    </a:cubicBezTo>
                    <a:cubicBezTo>
                      <a:pt x="1666" y="85"/>
                      <a:pt x="1690" y="67"/>
                      <a:pt x="1731" y="66"/>
                    </a:cubicBezTo>
                    <a:cubicBezTo>
                      <a:pt x="1745" y="63"/>
                      <a:pt x="1727" y="74"/>
                      <a:pt x="1737" y="75"/>
                    </a:cubicBezTo>
                    <a:cubicBezTo>
                      <a:pt x="1754" y="65"/>
                      <a:pt x="1770" y="54"/>
                      <a:pt x="1788" y="45"/>
                    </a:cubicBezTo>
                    <a:cubicBezTo>
                      <a:pt x="1796" y="60"/>
                      <a:pt x="1806" y="73"/>
                      <a:pt x="1815" y="87"/>
                    </a:cubicBezTo>
                    <a:cubicBezTo>
                      <a:pt x="1844" y="74"/>
                      <a:pt x="1862" y="50"/>
                      <a:pt x="1893" y="39"/>
                    </a:cubicBezTo>
                    <a:cubicBezTo>
                      <a:pt x="1892" y="57"/>
                      <a:pt x="1900" y="66"/>
                      <a:pt x="1899" y="84"/>
                    </a:cubicBezTo>
                    <a:cubicBezTo>
                      <a:pt x="1926" y="67"/>
                      <a:pt x="1964" y="45"/>
                      <a:pt x="1995" y="42"/>
                    </a:cubicBezTo>
                    <a:cubicBezTo>
                      <a:pt x="1993" y="58"/>
                      <a:pt x="2000" y="65"/>
                      <a:pt x="1998" y="81"/>
                    </a:cubicBezTo>
                    <a:cubicBezTo>
                      <a:pt x="2023" y="73"/>
                      <a:pt x="2040" y="57"/>
                      <a:pt x="2064" y="48"/>
                    </a:cubicBezTo>
                    <a:cubicBezTo>
                      <a:pt x="2063" y="66"/>
                      <a:pt x="2070" y="76"/>
                      <a:pt x="2073" y="90"/>
                    </a:cubicBezTo>
                    <a:cubicBezTo>
                      <a:pt x="2111" y="80"/>
                      <a:pt x="2144" y="65"/>
                      <a:pt x="2184" y="57"/>
                    </a:cubicBezTo>
                    <a:cubicBezTo>
                      <a:pt x="2185" y="57"/>
                      <a:pt x="2186" y="57"/>
                      <a:pt x="2187" y="57"/>
                    </a:cubicBezTo>
                    <a:cubicBezTo>
                      <a:pt x="2189" y="72"/>
                      <a:pt x="2184" y="110"/>
                      <a:pt x="2190" y="111"/>
                    </a:cubicBezTo>
                    <a:cubicBezTo>
                      <a:pt x="2226" y="97"/>
                      <a:pt x="2260" y="81"/>
                      <a:pt x="2295" y="66"/>
                    </a:cubicBezTo>
                    <a:cubicBezTo>
                      <a:pt x="2296" y="77"/>
                      <a:pt x="2295" y="86"/>
                      <a:pt x="2292" y="93"/>
                    </a:cubicBezTo>
                    <a:cubicBezTo>
                      <a:pt x="2325" y="76"/>
                      <a:pt x="2353" y="54"/>
                      <a:pt x="2385" y="36"/>
                    </a:cubicBezTo>
                    <a:cubicBezTo>
                      <a:pt x="2386" y="45"/>
                      <a:pt x="2383" y="58"/>
                      <a:pt x="2388" y="63"/>
                    </a:cubicBezTo>
                    <a:cubicBezTo>
                      <a:pt x="2420" y="53"/>
                      <a:pt x="2457" y="32"/>
                      <a:pt x="2484" y="27"/>
                    </a:cubicBezTo>
                    <a:cubicBezTo>
                      <a:pt x="2487" y="41"/>
                      <a:pt x="2478" y="83"/>
                      <a:pt x="2490" y="78"/>
                    </a:cubicBezTo>
                    <a:close/>
                    <a:moveTo>
                      <a:pt x="2997" y="240"/>
                    </a:moveTo>
                    <a:cubicBezTo>
                      <a:pt x="2996" y="170"/>
                      <a:pt x="2982" y="113"/>
                      <a:pt x="2970" y="54"/>
                    </a:cubicBezTo>
                    <a:cubicBezTo>
                      <a:pt x="2936" y="68"/>
                      <a:pt x="2910" y="90"/>
                      <a:pt x="2877" y="105"/>
                    </a:cubicBezTo>
                    <a:cubicBezTo>
                      <a:pt x="2874" y="90"/>
                      <a:pt x="2885" y="77"/>
                      <a:pt x="2877" y="66"/>
                    </a:cubicBezTo>
                    <a:cubicBezTo>
                      <a:pt x="2851" y="66"/>
                      <a:pt x="2845" y="86"/>
                      <a:pt x="2826" y="93"/>
                    </a:cubicBezTo>
                    <a:cubicBezTo>
                      <a:pt x="2829" y="78"/>
                      <a:pt x="2822" y="73"/>
                      <a:pt x="2820" y="63"/>
                    </a:cubicBezTo>
                    <a:cubicBezTo>
                      <a:pt x="2786" y="65"/>
                      <a:pt x="2774" y="105"/>
                      <a:pt x="2751" y="108"/>
                    </a:cubicBezTo>
                    <a:cubicBezTo>
                      <a:pt x="2751" y="96"/>
                      <a:pt x="2751" y="84"/>
                      <a:pt x="2751" y="72"/>
                    </a:cubicBezTo>
                    <a:cubicBezTo>
                      <a:pt x="2698" y="65"/>
                      <a:pt x="2685" y="113"/>
                      <a:pt x="2658" y="123"/>
                    </a:cubicBezTo>
                    <a:cubicBezTo>
                      <a:pt x="2658" y="111"/>
                      <a:pt x="2658" y="99"/>
                      <a:pt x="2658" y="87"/>
                    </a:cubicBezTo>
                    <a:cubicBezTo>
                      <a:pt x="2613" y="86"/>
                      <a:pt x="2606" y="123"/>
                      <a:pt x="2568" y="129"/>
                    </a:cubicBezTo>
                    <a:cubicBezTo>
                      <a:pt x="2567" y="114"/>
                      <a:pt x="2573" y="106"/>
                      <a:pt x="2571" y="90"/>
                    </a:cubicBezTo>
                    <a:cubicBezTo>
                      <a:pt x="2524" y="82"/>
                      <a:pt x="2498" y="120"/>
                      <a:pt x="2460" y="132"/>
                    </a:cubicBezTo>
                    <a:cubicBezTo>
                      <a:pt x="2458" y="113"/>
                      <a:pt x="2470" y="90"/>
                      <a:pt x="2457" y="78"/>
                    </a:cubicBezTo>
                    <a:cubicBezTo>
                      <a:pt x="2427" y="74"/>
                      <a:pt x="2406" y="103"/>
                      <a:pt x="2391" y="123"/>
                    </a:cubicBezTo>
                    <a:cubicBezTo>
                      <a:pt x="2389" y="110"/>
                      <a:pt x="2390" y="94"/>
                      <a:pt x="2376" y="93"/>
                    </a:cubicBezTo>
                    <a:cubicBezTo>
                      <a:pt x="2350" y="96"/>
                      <a:pt x="2348" y="123"/>
                      <a:pt x="2331" y="135"/>
                    </a:cubicBezTo>
                    <a:cubicBezTo>
                      <a:pt x="2324" y="133"/>
                      <a:pt x="2329" y="119"/>
                      <a:pt x="2316" y="123"/>
                    </a:cubicBezTo>
                    <a:cubicBezTo>
                      <a:pt x="2290" y="134"/>
                      <a:pt x="2268" y="149"/>
                      <a:pt x="2238" y="156"/>
                    </a:cubicBezTo>
                    <a:cubicBezTo>
                      <a:pt x="2241" y="147"/>
                      <a:pt x="2250" y="144"/>
                      <a:pt x="2247" y="129"/>
                    </a:cubicBezTo>
                    <a:cubicBezTo>
                      <a:pt x="2205" y="131"/>
                      <a:pt x="2178" y="148"/>
                      <a:pt x="2142" y="156"/>
                    </a:cubicBezTo>
                    <a:cubicBezTo>
                      <a:pt x="2141" y="139"/>
                      <a:pt x="2145" y="117"/>
                      <a:pt x="2139" y="105"/>
                    </a:cubicBezTo>
                    <a:cubicBezTo>
                      <a:pt x="2099" y="107"/>
                      <a:pt x="2070" y="136"/>
                      <a:pt x="2043" y="141"/>
                    </a:cubicBezTo>
                    <a:cubicBezTo>
                      <a:pt x="2047" y="127"/>
                      <a:pt x="2056" y="118"/>
                      <a:pt x="2055" y="99"/>
                    </a:cubicBezTo>
                    <a:cubicBezTo>
                      <a:pt x="2011" y="95"/>
                      <a:pt x="1992" y="132"/>
                      <a:pt x="1965" y="135"/>
                    </a:cubicBezTo>
                    <a:cubicBezTo>
                      <a:pt x="1969" y="122"/>
                      <a:pt x="1969" y="109"/>
                      <a:pt x="1965" y="96"/>
                    </a:cubicBezTo>
                    <a:cubicBezTo>
                      <a:pt x="1934" y="107"/>
                      <a:pt x="1910" y="125"/>
                      <a:pt x="1878" y="135"/>
                    </a:cubicBezTo>
                    <a:cubicBezTo>
                      <a:pt x="1878" y="79"/>
                      <a:pt x="1830" y="105"/>
                      <a:pt x="1821" y="135"/>
                    </a:cubicBezTo>
                    <a:cubicBezTo>
                      <a:pt x="1807" y="115"/>
                      <a:pt x="1799" y="90"/>
                      <a:pt x="1776" y="90"/>
                    </a:cubicBezTo>
                    <a:cubicBezTo>
                      <a:pt x="1747" y="90"/>
                      <a:pt x="1741" y="132"/>
                      <a:pt x="1716" y="141"/>
                    </a:cubicBezTo>
                    <a:cubicBezTo>
                      <a:pt x="1717" y="130"/>
                      <a:pt x="1720" y="121"/>
                      <a:pt x="1719" y="108"/>
                    </a:cubicBezTo>
                    <a:cubicBezTo>
                      <a:pt x="1671" y="110"/>
                      <a:pt x="1635" y="124"/>
                      <a:pt x="1596" y="135"/>
                    </a:cubicBezTo>
                    <a:cubicBezTo>
                      <a:pt x="1599" y="118"/>
                      <a:pt x="1620" y="119"/>
                      <a:pt x="1620" y="99"/>
                    </a:cubicBezTo>
                    <a:cubicBezTo>
                      <a:pt x="1560" y="89"/>
                      <a:pt x="1514" y="117"/>
                      <a:pt x="1473" y="135"/>
                    </a:cubicBezTo>
                    <a:cubicBezTo>
                      <a:pt x="1473" y="126"/>
                      <a:pt x="1475" y="115"/>
                      <a:pt x="1470" y="111"/>
                    </a:cubicBezTo>
                    <a:cubicBezTo>
                      <a:pt x="1442" y="113"/>
                      <a:pt x="1432" y="133"/>
                      <a:pt x="1401" y="132"/>
                    </a:cubicBezTo>
                    <a:cubicBezTo>
                      <a:pt x="1400" y="121"/>
                      <a:pt x="1404" y="105"/>
                      <a:pt x="1398" y="99"/>
                    </a:cubicBezTo>
                    <a:cubicBezTo>
                      <a:pt x="1352" y="101"/>
                      <a:pt x="1332" y="129"/>
                      <a:pt x="1293" y="138"/>
                    </a:cubicBezTo>
                    <a:cubicBezTo>
                      <a:pt x="1297" y="129"/>
                      <a:pt x="1296" y="115"/>
                      <a:pt x="1296" y="102"/>
                    </a:cubicBezTo>
                    <a:cubicBezTo>
                      <a:pt x="1266" y="103"/>
                      <a:pt x="1252" y="120"/>
                      <a:pt x="1224" y="123"/>
                    </a:cubicBezTo>
                    <a:cubicBezTo>
                      <a:pt x="1222" y="117"/>
                      <a:pt x="1229" y="102"/>
                      <a:pt x="1218" y="105"/>
                    </a:cubicBezTo>
                    <a:cubicBezTo>
                      <a:pt x="1186" y="112"/>
                      <a:pt x="1158" y="123"/>
                      <a:pt x="1128" y="132"/>
                    </a:cubicBezTo>
                    <a:cubicBezTo>
                      <a:pt x="1121" y="129"/>
                      <a:pt x="1131" y="109"/>
                      <a:pt x="1119" y="111"/>
                    </a:cubicBezTo>
                    <a:cubicBezTo>
                      <a:pt x="1083" y="115"/>
                      <a:pt x="1058" y="130"/>
                      <a:pt x="1023" y="135"/>
                    </a:cubicBezTo>
                    <a:cubicBezTo>
                      <a:pt x="1024" y="123"/>
                      <a:pt x="1035" y="109"/>
                      <a:pt x="1026" y="96"/>
                    </a:cubicBezTo>
                    <a:cubicBezTo>
                      <a:pt x="984" y="104"/>
                      <a:pt x="952" y="122"/>
                      <a:pt x="915" y="135"/>
                    </a:cubicBezTo>
                    <a:cubicBezTo>
                      <a:pt x="916" y="120"/>
                      <a:pt x="927" y="103"/>
                      <a:pt x="921" y="90"/>
                    </a:cubicBezTo>
                    <a:cubicBezTo>
                      <a:pt x="890" y="93"/>
                      <a:pt x="863" y="123"/>
                      <a:pt x="828" y="132"/>
                    </a:cubicBezTo>
                    <a:cubicBezTo>
                      <a:pt x="826" y="120"/>
                      <a:pt x="826" y="106"/>
                      <a:pt x="816" y="102"/>
                    </a:cubicBezTo>
                    <a:cubicBezTo>
                      <a:pt x="780" y="101"/>
                      <a:pt x="774" y="130"/>
                      <a:pt x="741" y="132"/>
                    </a:cubicBezTo>
                    <a:cubicBezTo>
                      <a:pt x="744" y="122"/>
                      <a:pt x="750" y="113"/>
                      <a:pt x="744" y="102"/>
                    </a:cubicBezTo>
                    <a:cubicBezTo>
                      <a:pt x="708" y="103"/>
                      <a:pt x="680" y="128"/>
                      <a:pt x="657" y="132"/>
                    </a:cubicBezTo>
                    <a:cubicBezTo>
                      <a:pt x="663" y="117"/>
                      <a:pt x="675" y="108"/>
                      <a:pt x="672" y="84"/>
                    </a:cubicBezTo>
                    <a:cubicBezTo>
                      <a:pt x="633" y="95"/>
                      <a:pt x="606" y="118"/>
                      <a:pt x="567" y="129"/>
                    </a:cubicBezTo>
                    <a:cubicBezTo>
                      <a:pt x="565" y="116"/>
                      <a:pt x="561" y="105"/>
                      <a:pt x="561" y="90"/>
                    </a:cubicBezTo>
                    <a:cubicBezTo>
                      <a:pt x="536" y="97"/>
                      <a:pt x="527" y="120"/>
                      <a:pt x="504" y="129"/>
                    </a:cubicBezTo>
                    <a:cubicBezTo>
                      <a:pt x="496" y="114"/>
                      <a:pt x="492" y="95"/>
                      <a:pt x="489" y="75"/>
                    </a:cubicBezTo>
                    <a:cubicBezTo>
                      <a:pt x="461" y="83"/>
                      <a:pt x="433" y="117"/>
                      <a:pt x="399" y="129"/>
                    </a:cubicBezTo>
                    <a:cubicBezTo>
                      <a:pt x="401" y="114"/>
                      <a:pt x="395" y="107"/>
                      <a:pt x="393" y="96"/>
                    </a:cubicBezTo>
                    <a:cubicBezTo>
                      <a:pt x="370" y="103"/>
                      <a:pt x="360" y="123"/>
                      <a:pt x="336" y="129"/>
                    </a:cubicBezTo>
                    <a:cubicBezTo>
                      <a:pt x="336" y="110"/>
                      <a:pt x="336" y="91"/>
                      <a:pt x="336" y="72"/>
                    </a:cubicBezTo>
                    <a:cubicBezTo>
                      <a:pt x="307" y="70"/>
                      <a:pt x="278" y="110"/>
                      <a:pt x="261" y="120"/>
                    </a:cubicBezTo>
                    <a:cubicBezTo>
                      <a:pt x="252" y="106"/>
                      <a:pt x="255" y="80"/>
                      <a:pt x="246" y="66"/>
                    </a:cubicBezTo>
                    <a:cubicBezTo>
                      <a:pt x="221" y="83"/>
                      <a:pt x="201" y="105"/>
                      <a:pt x="171" y="117"/>
                    </a:cubicBezTo>
                    <a:cubicBezTo>
                      <a:pt x="153" y="96"/>
                      <a:pt x="159" y="62"/>
                      <a:pt x="135" y="54"/>
                    </a:cubicBezTo>
                    <a:cubicBezTo>
                      <a:pt x="106" y="44"/>
                      <a:pt x="66" y="82"/>
                      <a:pt x="45" y="102"/>
                    </a:cubicBezTo>
                    <a:cubicBezTo>
                      <a:pt x="48" y="148"/>
                      <a:pt x="24" y="167"/>
                      <a:pt x="27" y="213"/>
                    </a:cubicBezTo>
                    <a:cubicBezTo>
                      <a:pt x="22" y="222"/>
                      <a:pt x="22" y="252"/>
                      <a:pt x="27" y="261"/>
                    </a:cubicBezTo>
                    <a:cubicBezTo>
                      <a:pt x="37" y="330"/>
                      <a:pt x="41" y="401"/>
                      <a:pt x="45" y="474"/>
                    </a:cubicBezTo>
                    <a:cubicBezTo>
                      <a:pt x="49" y="536"/>
                      <a:pt x="38" y="566"/>
                      <a:pt x="21" y="606"/>
                    </a:cubicBezTo>
                    <a:cubicBezTo>
                      <a:pt x="37" y="611"/>
                      <a:pt x="56" y="613"/>
                      <a:pt x="78" y="612"/>
                    </a:cubicBezTo>
                    <a:cubicBezTo>
                      <a:pt x="142" y="619"/>
                      <a:pt x="219" y="613"/>
                      <a:pt x="288" y="615"/>
                    </a:cubicBezTo>
                    <a:cubicBezTo>
                      <a:pt x="457" y="630"/>
                      <a:pt x="595" y="676"/>
                      <a:pt x="756" y="699"/>
                    </a:cubicBezTo>
                    <a:cubicBezTo>
                      <a:pt x="762" y="704"/>
                      <a:pt x="789" y="704"/>
                      <a:pt x="795" y="699"/>
                    </a:cubicBezTo>
                    <a:cubicBezTo>
                      <a:pt x="808" y="699"/>
                      <a:pt x="821" y="699"/>
                      <a:pt x="834" y="699"/>
                    </a:cubicBezTo>
                    <a:cubicBezTo>
                      <a:pt x="846" y="697"/>
                      <a:pt x="866" y="703"/>
                      <a:pt x="873" y="696"/>
                    </a:cubicBezTo>
                    <a:cubicBezTo>
                      <a:pt x="887" y="696"/>
                      <a:pt x="901" y="696"/>
                      <a:pt x="915" y="696"/>
                    </a:cubicBezTo>
                    <a:cubicBezTo>
                      <a:pt x="927" y="694"/>
                      <a:pt x="947" y="700"/>
                      <a:pt x="954" y="693"/>
                    </a:cubicBezTo>
                    <a:cubicBezTo>
                      <a:pt x="967" y="693"/>
                      <a:pt x="980" y="693"/>
                      <a:pt x="993" y="693"/>
                    </a:cubicBezTo>
                    <a:cubicBezTo>
                      <a:pt x="1005" y="691"/>
                      <a:pt x="1025" y="697"/>
                      <a:pt x="1032" y="690"/>
                    </a:cubicBezTo>
                    <a:cubicBezTo>
                      <a:pt x="1046" y="690"/>
                      <a:pt x="1060" y="690"/>
                      <a:pt x="1074" y="690"/>
                    </a:cubicBezTo>
                    <a:cubicBezTo>
                      <a:pt x="1086" y="688"/>
                      <a:pt x="1106" y="694"/>
                      <a:pt x="1113" y="687"/>
                    </a:cubicBezTo>
                    <a:cubicBezTo>
                      <a:pt x="1127" y="687"/>
                      <a:pt x="1141" y="687"/>
                      <a:pt x="1155" y="687"/>
                    </a:cubicBezTo>
                    <a:cubicBezTo>
                      <a:pt x="1167" y="685"/>
                      <a:pt x="1187" y="691"/>
                      <a:pt x="1194" y="684"/>
                    </a:cubicBezTo>
                    <a:cubicBezTo>
                      <a:pt x="1487" y="662"/>
                      <a:pt x="1768" y="628"/>
                      <a:pt x="2073" y="618"/>
                    </a:cubicBezTo>
                    <a:cubicBezTo>
                      <a:pt x="2083" y="616"/>
                      <a:pt x="2101" y="622"/>
                      <a:pt x="2106" y="615"/>
                    </a:cubicBezTo>
                    <a:cubicBezTo>
                      <a:pt x="2118" y="615"/>
                      <a:pt x="2130" y="615"/>
                      <a:pt x="2142" y="615"/>
                    </a:cubicBezTo>
                    <a:cubicBezTo>
                      <a:pt x="2152" y="613"/>
                      <a:pt x="2170" y="619"/>
                      <a:pt x="2175" y="612"/>
                    </a:cubicBezTo>
                    <a:cubicBezTo>
                      <a:pt x="2187" y="612"/>
                      <a:pt x="2199" y="612"/>
                      <a:pt x="2211" y="612"/>
                    </a:cubicBezTo>
                    <a:cubicBezTo>
                      <a:pt x="2220" y="610"/>
                      <a:pt x="2237" y="616"/>
                      <a:pt x="2241" y="609"/>
                    </a:cubicBezTo>
                    <a:cubicBezTo>
                      <a:pt x="2251" y="609"/>
                      <a:pt x="2261" y="609"/>
                      <a:pt x="2271" y="609"/>
                    </a:cubicBezTo>
                    <a:cubicBezTo>
                      <a:pt x="2286" y="607"/>
                      <a:pt x="2309" y="613"/>
                      <a:pt x="2319" y="606"/>
                    </a:cubicBezTo>
                    <a:cubicBezTo>
                      <a:pt x="2336" y="606"/>
                      <a:pt x="2353" y="606"/>
                      <a:pt x="2370" y="606"/>
                    </a:cubicBezTo>
                    <a:cubicBezTo>
                      <a:pt x="2380" y="606"/>
                      <a:pt x="2390" y="606"/>
                      <a:pt x="2400" y="606"/>
                    </a:cubicBezTo>
                    <a:cubicBezTo>
                      <a:pt x="2411" y="606"/>
                      <a:pt x="2422" y="606"/>
                      <a:pt x="2433" y="606"/>
                    </a:cubicBezTo>
                    <a:cubicBezTo>
                      <a:pt x="2442" y="604"/>
                      <a:pt x="2459" y="610"/>
                      <a:pt x="2463" y="603"/>
                    </a:cubicBezTo>
                    <a:cubicBezTo>
                      <a:pt x="2474" y="603"/>
                      <a:pt x="2485" y="603"/>
                      <a:pt x="2496" y="603"/>
                    </a:cubicBezTo>
                    <a:cubicBezTo>
                      <a:pt x="2507" y="603"/>
                      <a:pt x="2518" y="603"/>
                      <a:pt x="2529" y="603"/>
                    </a:cubicBezTo>
                    <a:cubicBezTo>
                      <a:pt x="2547" y="603"/>
                      <a:pt x="2565" y="603"/>
                      <a:pt x="2583" y="603"/>
                    </a:cubicBezTo>
                    <a:cubicBezTo>
                      <a:pt x="2600" y="601"/>
                      <a:pt x="2625" y="607"/>
                      <a:pt x="2637" y="600"/>
                    </a:cubicBezTo>
                    <a:cubicBezTo>
                      <a:pt x="2655" y="600"/>
                      <a:pt x="2673" y="600"/>
                      <a:pt x="2691" y="600"/>
                    </a:cubicBezTo>
                    <a:cubicBezTo>
                      <a:pt x="2769" y="600"/>
                      <a:pt x="2847" y="600"/>
                      <a:pt x="2925" y="600"/>
                    </a:cubicBezTo>
                    <a:cubicBezTo>
                      <a:pt x="2953" y="596"/>
                      <a:pt x="2966" y="604"/>
                      <a:pt x="2979" y="609"/>
                    </a:cubicBezTo>
                    <a:cubicBezTo>
                      <a:pt x="2981" y="608"/>
                      <a:pt x="2982" y="606"/>
                      <a:pt x="2982" y="603"/>
                    </a:cubicBezTo>
                    <a:cubicBezTo>
                      <a:pt x="2989" y="599"/>
                      <a:pt x="2983" y="582"/>
                      <a:pt x="2985" y="573"/>
                    </a:cubicBezTo>
                    <a:cubicBezTo>
                      <a:pt x="2984" y="522"/>
                      <a:pt x="2990" y="478"/>
                      <a:pt x="2991" y="429"/>
                    </a:cubicBezTo>
                    <a:cubicBezTo>
                      <a:pt x="2998" y="423"/>
                      <a:pt x="2992" y="404"/>
                      <a:pt x="2994" y="393"/>
                    </a:cubicBezTo>
                    <a:cubicBezTo>
                      <a:pt x="2994" y="379"/>
                      <a:pt x="2994" y="365"/>
                      <a:pt x="2994" y="351"/>
                    </a:cubicBezTo>
                    <a:cubicBezTo>
                      <a:pt x="3001" y="345"/>
                      <a:pt x="2995" y="326"/>
                      <a:pt x="2997" y="315"/>
                    </a:cubicBezTo>
                    <a:cubicBezTo>
                      <a:pt x="2997" y="301"/>
                      <a:pt x="2997" y="287"/>
                      <a:pt x="2997" y="273"/>
                    </a:cubicBezTo>
                    <a:cubicBezTo>
                      <a:pt x="3002" y="269"/>
                      <a:pt x="3002" y="244"/>
                      <a:pt x="2997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76" name="Freeform 31"/>
              <p:cNvSpPr>
                <a:spLocks noEditPoints="1"/>
              </p:cNvSpPr>
              <p:nvPr/>
            </p:nvSpPr>
            <p:spPr bwMode="auto">
              <a:xfrm>
                <a:off x="-4219575" y="1882776"/>
                <a:ext cx="8885238" cy="1955800"/>
              </a:xfrm>
              <a:custGeom>
                <a:avLst/>
                <a:gdLst>
                  <a:gd name="T0" fmla="*/ 150 w 2976"/>
                  <a:gd name="T1" fmla="*/ 73 h 655"/>
                  <a:gd name="T2" fmla="*/ 315 w 2976"/>
                  <a:gd name="T3" fmla="*/ 85 h 655"/>
                  <a:gd name="T4" fmla="*/ 483 w 2976"/>
                  <a:gd name="T5" fmla="*/ 85 h 655"/>
                  <a:gd name="T6" fmla="*/ 636 w 2976"/>
                  <a:gd name="T7" fmla="*/ 88 h 655"/>
                  <a:gd name="T8" fmla="*/ 807 w 2976"/>
                  <a:gd name="T9" fmla="*/ 88 h 655"/>
                  <a:gd name="T10" fmla="*/ 1002 w 2976"/>
                  <a:gd name="T11" fmla="*/ 91 h 655"/>
                  <a:gd name="T12" fmla="*/ 1203 w 2976"/>
                  <a:gd name="T13" fmla="*/ 79 h 655"/>
                  <a:gd name="T14" fmla="*/ 1380 w 2976"/>
                  <a:gd name="T15" fmla="*/ 88 h 655"/>
                  <a:gd name="T16" fmla="*/ 1575 w 2976"/>
                  <a:gd name="T17" fmla="*/ 91 h 655"/>
                  <a:gd name="T18" fmla="*/ 1800 w 2976"/>
                  <a:gd name="T19" fmla="*/ 91 h 655"/>
                  <a:gd name="T20" fmla="*/ 2034 w 2976"/>
                  <a:gd name="T21" fmla="*/ 55 h 655"/>
                  <a:gd name="T22" fmla="*/ 2226 w 2976"/>
                  <a:gd name="T23" fmla="*/ 85 h 655"/>
                  <a:gd name="T24" fmla="*/ 2355 w 2976"/>
                  <a:gd name="T25" fmla="*/ 49 h 655"/>
                  <a:gd name="T26" fmla="*/ 2550 w 2976"/>
                  <a:gd name="T27" fmla="*/ 46 h 655"/>
                  <a:gd name="T28" fmla="*/ 2730 w 2976"/>
                  <a:gd name="T29" fmla="*/ 28 h 655"/>
                  <a:gd name="T30" fmla="*/ 2856 w 2976"/>
                  <a:gd name="T31" fmla="*/ 22 h 655"/>
                  <a:gd name="T32" fmla="*/ 2976 w 2976"/>
                  <a:gd name="T33" fmla="*/ 229 h 655"/>
                  <a:gd name="T34" fmla="*/ 2970 w 2976"/>
                  <a:gd name="T35" fmla="*/ 385 h 655"/>
                  <a:gd name="T36" fmla="*/ 2904 w 2976"/>
                  <a:gd name="T37" fmla="*/ 556 h 655"/>
                  <a:gd name="T38" fmla="*/ 2508 w 2976"/>
                  <a:gd name="T39" fmla="*/ 556 h 655"/>
                  <a:gd name="T40" fmla="*/ 2379 w 2976"/>
                  <a:gd name="T41" fmla="*/ 559 h 655"/>
                  <a:gd name="T42" fmla="*/ 2220 w 2976"/>
                  <a:gd name="T43" fmla="*/ 565 h 655"/>
                  <a:gd name="T44" fmla="*/ 2085 w 2976"/>
                  <a:gd name="T45" fmla="*/ 571 h 655"/>
                  <a:gd name="T46" fmla="*/ 1092 w 2976"/>
                  <a:gd name="T47" fmla="*/ 643 h 655"/>
                  <a:gd name="T48" fmla="*/ 933 w 2976"/>
                  <a:gd name="T49" fmla="*/ 649 h 655"/>
                  <a:gd name="T50" fmla="*/ 774 w 2976"/>
                  <a:gd name="T51" fmla="*/ 655 h 655"/>
                  <a:gd name="T52" fmla="*/ 0 w 2976"/>
                  <a:gd name="T53" fmla="*/ 562 h 655"/>
                  <a:gd name="T54" fmla="*/ 780 w 2976"/>
                  <a:gd name="T55" fmla="*/ 637 h 655"/>
                  <a:gd name="T56" fmla="*/ 2628 w 2976"/>
                  <a:gd name="T57" fmla="*/ 547 h 655"/>
                  <a:gd name="T58" fmla="*/ 2814 w 2976"/>
                  <a:gd name="T59" fmla="*/ 541 h 655"/>
                  <a:gd name="T60" fmla="*/ 2841 w 2976"/>
                  <a:gd name="T61" fmla="*/ 82 h 655"/>
                  <a:gd name="T62" fmla="*/ 2760 w 2976"/>
                  <a:gd name="T63" fmla="*/ 67 h 655"/>
                  <a:gd name="T64" fmla="*/ 2625 w 2976"/>
                  <a:gd name="T65" fmla="*/ 103 h 655"/>
                  <a:gd name="T66" fmla="*/ 2427 w 2976"/>
                  <a:gd name="T67" fmla="*/ 109 h 655"/>
                  <a:gd name="T68" fmla="*/ 2307 w 2976"/>
                  <a:gd name="T69" fmla="*/ 118 h 655"/>
                  <a:gd name="T70" fmla="*/ 2109 w 2976"/>
                  <a:gd name="T71" fmla="*/ 127 h 655"/>
                  <a:gd name="T72" fmla="*/ 1923 w 2976"/>
                  <a:gd name="T73" fmla="*/ 121 h 655"/>
                  <a:gd name="T74" fmla="*/ 1803 w 2976"/>
                  <a:gd name="T75" fmla="*/ 118 h 655"/>
                  <a:gd name="T76" fmla="*/ 1680 w 2976"/>
                  <a:gd name="T77" fmla="*/ 82 h 655"/>
                  <a:gd name="T78" fmla="*/ 1437 w 2976"/>
                  <a:gd name="T79" fmla="*/ 85 h 655"/>
                  <a:gd name="T80" fmla="*/ 1260 w 2976"/>
                  <a:gd name="T81" fmla="*/ 73 h 655"/>
                  <a:gd name="T82" fmla="*/ 1089 w 2976"/>
                  <a:gd name="T83" fmla="*/ 82 h 655"/>
                  <a:gd name="T84" fmla="*/ 879 w 2976"/>
                  <a:gd name="T85" fmla="*/ 67 h 655"/>
                  <a:gd name="T86" fmla="*/ 708 w 2976"/>
                  <a:gd name="T87" fmla="*/ 76 h 655"/>
                  <a:gd name="T88" fmla="*/ 534 w 2976"/>
                  <a:gd name="T89" fmla="*/ 67 h 655"/>
                  <a:gd name="T90" fmla="*/ 363 w 2976"/>
                  <a:gd name="T91" fmla="*/ 70 h 655"/>
                  <a:gd name="T92" fmla="*/ 243 w 2976"/>
                  <a:gd name="T93" fmla="*/ 94 h 655"/>
                  <a:gd name="T94" fmla="*/ 72 w 2976"/>
                  <a:gd name="T95" fmla="*/ 118 h 655"/>
                  <a:gd name="T96" fmla="*/ 42 w 2976"/>
                  <a:gd name="T97" fmla="*/ 469 h 655"/>
                  <a:gd name="T98" fmla="*/ 186 w 2976"/>
                  <a:gd name="T99" fmla="*/ 55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76" h="655">
                    <a:moveTo>
                      <a:pt x="6" y="169"/>
                    </a:moveTo>
                    <a:cubicBezTo>
                      <a:pt x="3" y="123"/>
                      <a:pt x="27" y="104"/>
                      <a:pt x="24" y="58"/>
                    </a:cubicBezTo>
                    <a:cubicBezTo>
                      <a:pt x="45" y="38"/>
                      <a:pt x="85" y="0"/>
                      <a:pt x="114" y="10"/>
                    </a:cubicBezTo>
                    <a:cubicBezTo>
                      <a:pt x="138" y="18"/>
                      <a:pt x="132" y="52"/>
                      <a:pt x="150" y="73"/>
                    </a:cubicBezTo>
                    <a:cubicBezTo>
                      <a:pt x="180" y="61"/>
                      <a:pt x="200" y="39"/>
                      <a:pt x="225" y="22"/>
                    </a:cubicBezTo>
                    <a:cubicBezTo>
                      <a:pt x="234" y="36"/>
                      <a:pt x="231" y="62"/>
                      <a:pt x="240" y="76"/>
                    </a:cubicBezTo>
                    <a:cubicBezTo>
                      <a:pt x="257" y="66"/>
                      <a:pt x="286" y="26"/>
                      <a:pt x="315" y="28"/>
                    </a:cubicBezTo>
                    <a:cubicBezTo>
                      <a:pt x="315" y="47"/>
                      <a:pt x="315" y="66"/>
                      <a:pt x="315" y="85"/>
                    </a:cubicBezTo>
                    <a:cubicBezTo>
                      <a:pt x="339" y="79"/>
                      <a:pt x="349" y="59"/>
                      <a:pt x="372" y="52"/>
                    </a:cubicBezTo>
                    <a:cubicBezTo>
                      <a:pt x="374" y="63"/>
                      <a:pt x="380" y="70"/>
                      <a:pt x="378" y="85"/>
                    </a:cubicBezTo>
                    <a:cubicBezTo>
                      <a:pt x="412" y="73"/>
                      <a:pt x="440" y="39"/>
                      <a:pt x="468" y="31"/>
                    </a:cubicBezTo>
                    <a:cubicBezTo>
                      <a:pt x="471" y="51"/>
                      <a:pt x="475" y="70"/>
                      <a:pt x="483" y="85"/>
                    </a:cubicBezTo>
                    <a:cubicBezTo>
                      <a:pt x="506" y="76"/>
                      <a:pt x="515" y="53"/>
                      <a:pt x="540" y="46"/>
                    </a:cubicBezTo>
                    <a:cubicBezTo>
                      <a:pt x="540" y="61"/>
                      <a:pt x="544" y="72"/>
                      <a:pt x="546" y="85"/>
                    </a:cubicBezTo>
                    <a:cubicBezTo>
                      <a:pt x="585" y="74"/>
                      <a:pt x="612" y="51"/>
                      <a:pt x="651" y="40"/>
                    </a:cubicBezTo>
                    <a:cubicBezTo>
                      <a:pt x="654" y="64"/>
                      <a:pt x="642" y="73"/>
                      <a:pt x="636" y="88"/>
                    </a:cubicBezTo>
                    <a:cubicBezTo>
                      <a:pt x="659" y="84"/>
                      <a:pt x="687" y="59"/>
                      <a:pt x="723" y="58"/>
                    </a:cubicBezTo>
                    <a:cubicBezTo>
                      <a:pt x="729" y="69"/>
                      <a:pt x="723" y="78"/>
                      <a:pt x="720" y="88"/>
                    </a:cubicBezTo>
                    <a:cubicBezTo>
                      <a:pt x="753" y="86"/>
                      <a:pt x="759" y="57"/>
                      <a:pt x="795" y="58"/>
                    </a:cubicBezTo>
                    <a:cubicBezTo>
                      <a:pt x="805" y="62"/>
                      <a:pt x="805" y="76"/>
                      <a:pt x="807" y="88"/>
                    </a:cubicBezTo>
                    <a:cubicBezTo>
                      <a:pt x="842" y="79"/>
                      <a:pt x="869" y="49"/>
                      <a:pt x="900" y="46"/>
                    </a:cubicBezTo>
                    <a:cubicBezTo>
                      <a:pt x="906" y="59"/>
                      <a:pt x="895" y="76"/>
                      <a:pt x="894" y="91"/>
                    </a:cubicBezTo>
                    <a:cubicBezTo>
                      <a:pt x="931" y="78"/>
                      <a:pt x="963" y="60"/>
                      <a:pt x="1005" y="52"/>
                    </a:cubicBezTo>
                    <a:cubicBezTo>
                      <a:pt x="1014" y="65"/>
                      <a:pt x="1003" y="79"/>
                      <a:pt x="1002" y="91"/>
                    </a:cubicBezTo>
                    <a:cubicBezTo>
                      <a:pt x="1037" y="86"/>
                      <a:pt x="1062" y="71"/>
                      <a:pt x="1098" y="67"/>
                    </a:cubicBezTo>
                    <a:cubicBezTo>
                      <a:pt x="1110" y="65"/>
                      <a:pt x="1100" y="85"/>
                      <a:pt x="1107" y="88"/>
                    </a:cubicBezTo>
                    <a:cubicBezTo>
                      <a:pt x="1137" y="79"/>
                      <a:pt x="1165" y="68"/>
                      <a:pt x="1197" y="61"/>
                    </a:cubicBezTo>
                    <a:cubicBezTo>
                      <a:pt x="1208" y="58"/>
                      <a:pt x="1201" y="73"/>
                      <a:pt x="1203" y="79"/>
                    </a:cubicBezTo>
                    <a:cubicBezTo>
                      <a:pt x="1231" y="76"/>
                      <a:pt x="1245" y="59"/>
                      <a:pt x="1275" y="58"/>
                    </a:cubicBezTo>
                    <a:cubicBezTo>
                      <a:pt x="1275" y="71"/>
                      <a:pt x="1276" y="85"/>
                      <a:pt x="1272" y="94"/>
                    </a:cubicBezTo>
                    <a:cubicBezTo>
                      <a:pt x="1311" y="85"/>
                      <a:pt x="1331" y="57"/>
                      <a:pt x="1377" y="55"/>
                    </a:cubicBezTo>
                    <a:cubicBezTo>
                      <a:pt x="1383" y="61"/>
                      <a:pt x="1379" y="77"/>
                      <a:pt x="1380" y="88"/>
                    </a:cubicBezTo>
                    <a:cubicBezTo>
                      <a:pt x="1411" y="89"/>
                      <a:pt x="1421" y="69"/>
                      <a:pt x="1449" y="67"/>
                    </a:cubicBezTo>
                    <a:cubicBezTo>
                      <a:pt x="1454" y="71"/>
                      <a:pt x="1452" y="82"/>
                      <a:pt x="1452" y="91"/>
                    </a:cubicBezTo>
                    <a:cubicBezTo>
                      <a:pt x="1493" y="73"/>
                      <a:pt x="1539" y="45"/>
                      <a:pt x="1599" y="55"/>
                    </a:cubicBezTo>
                    <a:cubicBezTo>
                      <a:pt x="1599" y="75"/>
                      <a:pt x="1578" y="74"/>
                      <a:pt x="1575" y="91"/>
                    </a:cubicBezTo>
                    <a:cubicBezTo>
                      <a:pt x="1614" y="80"/>
                      <a:pt x="1650" y="66"/>
                      <a:pt x="1698" y="64"/>
                    </a:cubicBezTo>
                    <a:cubicBezTo>
                      <a:pt x="1699" y="77"/>
                      <a:pt x="1696" y="86"/>
                      <a:pt x="1695" y="97"/>
                    </a:cubicBezTo>
                    <a:cubicBezTo>
                      <a:pt x="1720" y="88"/>
                      <a:pt x="1726" y="46"/>
                      <a:pt x="1755" y="46"/>
                    </a:cubicBezTo>
                    <a:cubicBezTo>
                      <a:pt x="1778" y="46"/>
                      <a:pt x="1786" y="71"/>
                      <a:pt x="1800" y="91"/>
                    </a:cubicBezTo>
                    <a:cubicBezTo>
                      <a:pt x="1809" y="61"/>
                      <a:pt x="1857" y="35"/>
                      <a:pt x="1857" y="91"/>
                    </a:cubicBezTo>
                    <a:cubicBezTo>
                      <a:pt x="1889" y="81"/>
                      <a:pt x="1913" y="63"/>
                      <a:pt x="1944" y="52"/>
                    </a:cubicBezTo>
                    <a:cubicBezTo>
                      <a:pt x="1948" y="65"/>
                      <a:pt x="1948" y="78"/>
                      <a:pt x="1944" y="91"/>
                    </a:cubicBezTo>
                    <a:cubicBezTo>
                      <a:pt x="1971" y="88"/>
                      <a:pt x="1990" y="51"/>
                      <a:pt x="2034" y="55"/>
                    </a:cubicBezTo>
                    <a:cubicBezTo>
                      <a:pt x="2035" y="74"/>
                      <a:pt x="2026" y="83"/>
                      <a:pt x="2022" y="97"/>
                    </a:cubicBezTo>
                    <a:cubicBezTo>
                      <a:pt x="2049" y="92"/>
                      <a:pt x="2078" y="63"/>
                      <a:pt x="2118" y="61"/>
                    </a:cubicBezTo>
                    <a:cubicBezTo>
                      <a:pt x="2124" y="73"/>
                      <a:pt x="2120" y="95"/>
                      <a:pt x="2121" y="112"/>
                    </a:cubicBezTo>
                    <a:cubicBezTo>
                      <a:pt x="2157" y="104"/>
                      <a:pt x="2184" y="87"/>
                      <a:pt x="2226" y="85"/>
                    </a:cubicBezTo>
                    <a:cubicBezTo>
                      <a:pt x="2229" y="100"/>
                      <a:pt x="2220" y="103"/>
                      <a:pt x="2217" y="112"/>
                    </a:cubicBezTo>
                    <a:cubicBezTo>
                      <a:pt x="2247" y="105"/>
                      <a:pt x="2269" y="90"/>
                      <a:pt x="2295" y="79"/>
                    </a:cubicBezTo>
                    <a:cubicBezTo>
                      <a:pt x="2308" y="75"/>
                      <a:pt x="2303" y="89"/>
                      <a:pt x="2310" y="91"/>
                    </a:cubicBezTo>
                    <a:cubicBezTo>
                      <a:pt x="2327" y="79"/>
                      <a:pt x="2329" y="52"/>
                      <a:pt x="2355" y="49"/>
                    </a:cubicBezTo>
                    <a:cubicBezTo>
                      <a:pt x="2369" y="50"/>
                      <a:pt x="2368" y="66"/>
                      <a:pt x="2370" y="79"/>
                    </a:cubicBezTo>
                    <a:cubicBezTo>
                      <a:pt x="2385" y="59"/>
                      <a:pt x="2406" y="30"/>
                      <a:pt x="2436" y="34"/>
                    </a:cubicBezTo>
                    <a:cubicBezTo>
                      <a:pt x="2449" y="46"/>
                      <a:pt x="2437" y="69"/>
                      <a:pt x="2439" y="88"/>
                    </a:cubicBezTo>
                    <a:cubicBezTo>
                      <a:pt x="2477" y="76"/>
                      <a:pt x="2503" y="38"/>
                      <a:pt x="2550" y="46"/>
                    </a:cubicBezTo>
                    <a:cubicBezTo>
                      <a:pt x="2552" y="62"/>
                      <a:pt x="2546" y="70"/>
                      <a:pt x="2547" y="85"/>
                    </a:cubicBezTo>
                    <a:cubicBezTo>
                      <a:pt x="2585" y="79"/>
                      <a:pt x="2592" y="42"/>
                      <a:pt x="2637" y="43"/>
                    </a:cubicBezTo>
                    <a:cubicBezTo>
                      <a:pt x="2637" y="55"/>
                      <a:pt x="2637" y="67"/>
                      <a:pt x="2637" y="79"/>
                    </a:cubicBezTo>
                    <a:cubicBezTo>
                      <a:pt x="2664" y="69"/>
                      <a:pt x="2677" y="21"/>
                      <a:pt x="2730" y="28"/>
                    </a:cubicBezTo>
                    <a:cubicBezTo>
                      <a:pt x="2730" y="40"/>
                      <a:pt x="2730" y="52"/>
                      <a:pt x="2730" y="64"/>
                    </a:cubicBezTo>
                    <a:cubicBezTo>
                      <a:pt x="2753" y="61"/>
                      <a:pt x="2765" y="21"/>
                      <a:pt x="2799" y="19"/>
                    </a:cubicBezTo>
                    <a:cubicBezTo>
                      <a:pt x="2801" y="29"/>
                      <a:pt x="2808" y="34"/>
                      <a:pt x="2805" y="49"/>
                    </a:cubicBezTo>
                    <a:cubicBezTo>
                      <a:pt x="2824" y="42"/>
                      <a:pt x="2830" y="22"/>
                      <a:pt x="2856" y="22"/>
                    </a:cubicBezTo>
                    <a:cubicBezTo>
                      <a:pt x="2864" y="33"/>
                      <a:pt x="2853" y="46"/>
                      <a:pt x="2856" y="61"/>
                    </a:cubicBezTo>
                    <a:cubicBezTo>
                      <a:pt x="2889" y="46"/>
                      <a:pt x="2915" y="24"/>
                      <a:pt x="2949" y="10"/>
                    </a:cubicBezTo>
                    <a:cubicBezTo>
                      <a:pt x="2961" y="69"/>
                      <a:pt x="2975" y="126"/>
                      <a:pt x="2976" y="196"/>
                    </a:cubicBezTo>
                    <a:cubicBezTo>
                      <a:pt x="2976" y="207"/>
                      <a:pt x="2976" y="218"/>
                      <a:pt x="2976" y="229"/>
                    </a:cubicBezTo>
                    <a:cubicBezTo>
                      <a:pt x="2976" y="243"/>
                      <a:pt x="2976" y="257"/>
                      <a:pt x="2976" y="271"/>
                    </a:cubicBezTo>
                    <a:cubicBezTo>
                      <a:pt x="2969" y="277"/>
                      <a:pt x="2975" y="296"/>
                      <a:pt x="2973" y="307"/>
                    </a:cubicBezTo>
                    <a:cubicBezTo>
                      <a:pt x="2973" y="321"/>
                      <a:pt x="2973" y="335"/>
                      <a:pt x="2973" y="349"/>
                    </a:cubicBezTo>
                    <a:cubicBezTo>
                      <a:pt x="2966" y="355"/>
                      <a:pt x="2972" y="374"/>
                      <a:pt x="2970" y="385"/>
                    </a:cubicBezTo>
                    <a:cubicBezTo>
                      <a:pt x="2969" y="434"/>
                      <a:pt x="2963" y="478"/>
                      <a:pt x="2964" y="529"/>
                    </a:cubicBezTo>
                    <a:cubicBezTo>
                      <a:pt x="2957" y="533"/>
                      <a:pt x="2963" y="550"/>
                      <a:pt x="2961" y="559"/>
                    </a:cubicBezTo>
                    <a:cubicBezTo>
                      <a:pt x="2961" y="562"/>
                      <a:pt x="2960" y="564"/>
                      <a:pt x="2958" y="565"/>
                    </a:cubicBezTo>
                    <a:cubicBezTo>
                      <a:pt x="2945" y="560"/>
                      <a:pt x="2932" y="552"/>
                      <a:pt x="2904" y="556"/>
                    </a:cubicBezTo>
                    <a:cubicBezTo>
                      <a:pt x="2833" y="551"/>
                      <a:pt x="2741" y="551"/>
                      <a:pt x="2670" y="556"/>
                    </a:cubicBezTo>
                    <a:cubicBezTo>
                      <a:pt x="2652" y="556"/>
                      <a:pt x="2634" y="556"/>
                      <a:pt x="2616" y="556"/>
                    </a:cubicBezTo>
                    <a:cubicBezTo>
                      <a:pt x="2598" y="556"/>
                      <a:pt x="2580" y="556"/>
                      <a:pt x="2562" y="556"/>
                    </a:cubicBezTo>
                    <a:cubicBezTo>
                      <a:pt x="2544" y="556"/>
                      <a:pt x="2526" y="556"/>
                      <a:pt x="2508" y="556"/>
                    </a:cubicBezTo>
                    <a:cubicBezTo>
                      <a:pt x="2498" y="558"/>
                      <a:pt x="2480" y="552"/>
                      <a:pt x="2475" y="559"/>
                    </a:cubicBezTo>
                    <a:cubicBezTo>
                      <a:pt x="2464" y="559"/>
                      <a:pt x="2453" y="559"/>
                      <a:pt x="2442" y="559"/>
                    </a:cubicBezTo>
                    <a:cubicBezTo>
                      <a:pt x="2432" y="559"/>
                      <a:pt x="2422" y="559"/>
                      <a:pt x="2412" y="559"/>
                    </a:cubicBezTo>
                    <a:cubicBezTo>
                      <a:pt x="2401" y="559"/>
                      <a:pt x="2390" y="559"/>
                      <a:pt x="2379" y="559"/>
                    </a:cubicBezTo>
                    <a:cubicBezTo>
                      <a:pt x="2370" y="561"/>
                      <a:pt x="2353" y="555"/>
                      <a:pt x="2349" y="562"/>
                    </a:cubicBezTo>
                    <a:cubicBezTo>
                      <a:pt x="2332" y="562"/>
                      <a:pt x="2315" y="562"/>
                      <a:pt x="2298" y="562"/>
                    </a:cubicBezTo>
                    <a:cubicBezTo>
                      <a:pt x="2283" y="564"/>
                      <a:pt x="2260" y="558"/>
                      <a:pt x="2250" y="565"/>
                    </a:cubicBezTo>
                    <a:cubicBezTo>
                      <a:pt x="2240" y="565"/>
                      <a:pt x="2230" y="565"/>
                      <a:pt x="2220" y="565"/>
                    </a:cubicBezTo>
                    <a:cubicBezTo>
                      <a:pt x="2211" y="567"/>
                      <a:pt x="2194" y="561"/>
                      <a:pt x="2190" y="568"/>
                    </a:cubicBezTo>
                    <a:cubicBezTo>
                      <a:pt x="2178" y="568"/>
                      <a:pt x="2166" y="568"/>
                      <a:pt x="2154" y="568"/>
                    </a:cubicBezTo>
                    <a:cubicBezTo>
                      <a:pt x="2144" y="570"/>
                      <a:pt x="2126" y="564"/>
                      <a:pt x="2121" y="571"/>
                    </a:cubicBezTo>
                    <a:cubicBezTo>
                      <a:pt x="2109" y="571"/>
                      <a:pt x="2097" y="571"/>
                      <a:pt x="2085" y="571"/>
                    </a:cubicBezTo>
                    <a:cubicBezTo>
                      <a:pt x="2075" y="573"/>
                      <a:pt x="2057" y="567"/>
                      <a:pt x="2052" y="574"/>
                    </a:cubicBezTo>
                    <a:cubicBezTo>
                      <a:pt x="1747" y="584"/>
                      <a:pt x="1466" y="618"/>
                      <a:pt x="1173" y="640"/>
                    </a:cubicBezTo>
                    <a:cubicBezTo>
                      <a:pt x="1161" y="642"/>
                      <a:pt x="1141" y="636"/>
                      <a:pt x="1134" y="643"/>
                    </a:cubicBezTo>
                    <a:cubicBezTo>
                      <a:pt x="1120" y="643"/>
                      <a:pt x="1106" y="643"/>
                      <a:pt x="1092" y="643"/>
                    </a:cubicBezTo>
                    <a:cubicBezTo>
                      <a:pt x="1080" y="645"/>
                      <a:pt x="1060" y="639"/>
                      <a:pt x="1053" y="646"/>
                    </a:cubicBezTo>
                    <a:cubicBezTo>
                      <a:pt x="1039" y="646"/>
                      <a:pt x="1025" y="646"/>
                      <a:pt x="1011" y="646"/>
                    </a:cubicBezTo>
                    <a:cubicBezTo>
                      <a:pt x="999" y="648"/>
                      <a:pt x="979" y="642"/>
                      <a:pt x="972" y="649"/>
                    </a:cubicBezTo>
                    <a:cubicBezTo>
                      <a:pt x="959" y="649"/>
                      <a:pt x="946" y="649"/>
                      <a:pt x="933" y="649"/>
                    </a:cubicBezTo>
                    <a:cubicBezTo>
                      <a:pt x="921" y="651"/>
                      <a:pt x="901" y="645"/>
                      <a:pt x="894" y="652"/>
                    </a:cubicBezTo>
                    <a:cubicBezTo>
                      <a:pt x="880" y="652"/>
                      <a:pt x="866" y="652"/>
                      <a:pt x="852" y="652"/>
                    </a:cubicBezTo>
                    <a:cubicBezTo>
                      <a:pt x="840" y="654"/>
                      <a:pt x="820" y="648"/>
                      <a:pt x="813" y="655"/>
                    </a:cubicBezTo>
                    <a:cubicBezTo>
                      <a:pt x="800" y="655"/>
                      <a:pt x="787" y="655"/>
                      <a:pt x="774" y="655"/>
                    </a:cubicBezTo>
                    <a:cubicBezTo>
                      <a:pt x="761" y="655"/>
                      <a:pt x="748" y="655"/>
                      <a:pt x="735" y="655"/>
                    </a:cubicBezTo>
                    <a:cubicBezTo>
                      <a:pt x="574" y="632"/>
                      <a:pt x="436" y="586"/>
                      <a:pt x="267" y="571"/>
                    </a:cubicBezTo>
                    <a:cubicBezTo>
                      <a:pt x="203" y="564"/>
                      <a:pt x="126" y="570"/>
                      <a:pt x="57" y="568"/>
                    </a:cubicBezTo>
                    <a:cubicBezTo>
                      <a:pt x="35" y="569"/>
                      <a:pt x="16" y="567"/>
                      <a:pt x="0" y="562"/>
                    </a:cubicBezTo>
                    <a:cubicBezTo>
                      <a:pt x="17" y="522"/>
                      <a:pt x="28" y="492"/>
                      <a:pt x="24" y="430"/>
                    </a:cubicBezTo>
                    <a:cubicBezTo>
                      <a:pt x="20" y="357"/>
                      <a:pt x="16" y="286"/>
                      <a:pt x="6" y="217"/>
                    </a:cubicBezTo>
                    <a:cubicBezTo>
                      <a:pt x="6" y="201"/>
                      <a:pt x="6" y="185"/>
                      <a:pt x="6" y="169"/>
                    </a:cubicBezTo>
                    <a:close/>
                    <a:moveTo>
                      <a:pt x="780" y="637"/>
                    </a:moveTo>
                    <a:cubicBezTo>
                      <a:pt x="1364" y="607"/>
                      <a:pt x="1936" y="565"/>
                      <a:pt x="2535" y="550"/>
                    </a:cubicBezTo>
                    <a:cubicBezTo>
                      <a:pt x="2544" y="548"/>
                      <a:pt x="2561" y="554"/>
                      <a:pt x="2565" y="547"/>
                    </a:cubicBezTo>
                    <a:cubicBezTo>
                      <a:pt x="2575" y="547"/>
                      <a:pt x="2585" y="547"/>
                      <a:pt x="2595" y="547"/>
                    </a:cubicBezTo>
                    <a:cubicBezTo>
                      <a:pt x="2606" y="547"/>
                      <a:pt x="2617" y="547"/>
                      <a:pt x="2628" y="547"/>
                    </a:cubicBezTo>
                    <a:cubicBezTo>
                      <a:pt x="2647" y="545"/>
                      <a:pt x="2674" y="551"/>
                      <a:pt x="2688" y="544"/>
                    </a:cubicBezTo>
                    <a:cubicBezTo>
                      <a:pt x="2697" y="544"/>
                      <a:pt x="2706" y="544"/>
                      <a:pt x="2715" y="544"/>
                    </a:cubicBezTo>
                    <a:cubicBezTo>
                      <a:pt x="2734" y="544"/>
                      <a:pt x="2753" y="544"/>
                      <a:pt x="2772" y="544"/>
                    </a:cubicBezTo>
                    <a:cubicBezTo>
                      <a:pt x="2785" y="542"/>
                      <a:pt x="2806" y="548"/>
                      <a:pt x="2814" y="541"/>
                    </a:cubicBezTo>
                    <a:cubicBezTo>
                      <a:pt x="2859" y="541"/>
                      <a:pt x="2904" y="541"/>
                      <a:pt x="2949" y="541"/>
                    </a:cubicBezTo>
                    <a:cubicBezTo>
                      <a:pt x="2949" y="465"/>
                      <a:pt x="2955" y="395"/>
                      <a:pt x="2958" y="325"/>
                    </a:cubicBezTo>
                    <a:cubicBezTo>
                      <a:pt x="2963" y="208"/>
                      <a:pt x="2947" y="136"/>
                      <a:pt x="2940" y="31"/>
                    </a:cubicBezTo>
                    <a:cubicBezTo>
                      <a:pt x="2900" y="41"/>
                      <a:pt x="2885" y="76"/>
                      <a:pt x="2841" y="82"/>
                    </a:cubicBezTo>
                    <a:cubicBezTo>
                      <a:pt x="2841" y="70"/>
                      <a:pt x="2841" y="58"/>
                      <a:pt x="2841" y="46"/>
                    </a:cubicBezTo>
                    <a:cubicBezTo>
                      <a:pt x="2819" y="54"/>
                      <a:pt x="2813" y="78"/>
                      <a:pt x="2784" y="79"/>
                    </a:cubicBezTo>
                    <a:cubicBezTo>
                      <a:pt x="2778" y="69"/>
                      <a:pt x="2789" y="55"/>
                      <a:pt x="2790" y="43"/>
                    </a:cubicBezTo>
                    <a:cubicBezTo>
                      <a:pt x="2779" y="38"/>
                      <a:pt x="2768" y="59"/>
                      <a:pt x="2760" y="67"/>
                    </a:cubicBezTo>
                    <a:cubicBezTo>
                      <a:pt x="2754" y="78"/>
                      <a:pt x="2742" y="83"/>
                      <a:pt x="2736" y="94"/>
                    </a:cubicBezTo>
                    <a:cubicBezTo>
                      <a:pt x="2730" y="96"/>
                      <a:pt x="2727" y="101"/>
                      <a:pt x="2718" y="100"/>
                    </a:cubicBezTo>
                    <a:cubicBezTo>
                      <a:pt x="2708" y="83"/>
                      <a:pt x="2723" y="58"/>
                      <a:pt x="2715" y="43"/>
                    </a:cubicBezTo>
                    <a:cubicBezTo>
                      <a:pt x="2672" y="48"/>
                      <a:pt x="2656" y="96"/>
                      <a:pt x="2625" y="103"/>
                    </a:cubicBezTo>
                    <a:cubicBezTo>
                      <a:pt x="2615" y="92"/>
                      <a:pt x="2629" y="66"/>
                      <a:pt x="2622" y="58"/>
                    </a:cubicBezTo>
                    <a:cubicBezTo>
                      <a:pt x="2589" y="72"/>
                      <a:pt x="2570" y="100"/>
                      <a:pt x="2532" y="109"/>
                    </a:cubicBezTo>
                    <a:cubicBezTo>
                      <a:pt x="2521" y="95"/>
                      <a:pt x="2539" y="71"/>
                      <a:pt x="2532" y="61"/>
                    </a:cubicBezTo>
                    <a:cubicBezTo>
                      <a:pt x="2493" y="73"/>
                      <a:pt x="2469" y="100"/>
                      <a:pt x="2427" y="109"/>
                    </a:cubicBezTo>
                    <a:cubicBezTo>
                      <a:pt x="2419" y="91"/>
                      <a:pt x="2428" y="70"/>
                      <a:pt x="2427" y="49"/>
                    </a:cubicBezTo>
                    <a:cubicBezTo>
                      <a:pt x="2391" y="54"/>
                      <a:pt x="2391" y="95"/>
                      <a:pt x="2364" y="109"/>
                    </a:cubicBezTo>
                    <a:cubicBezTo>
                      <a:pt x="2355" y="101"/>
                      <a:pt x="2354" y="85"/>
                      <a:pt x="2355" y="67"/>
                    </a:cubicBezTo>
                    <a:cubicBezTo>
                      <a:pt x="2333" y="78"/>
                      <a:pt x="2329" y="107"/>
                      <a:pt x="2307" y="118"/>
                    </a:cubicBezTo>
                    <a:cubicBezTo>
                      <a:pt x="2299" y="113"/>
                      <a:pt x="2299" y="100"/>
                      <a:pt x="2289" y="97"/>
                    </a:cubicBezTo>
                    <a:cubicBezTo>
                      <a:pt x="2262" y="107"/>
                      <a:pt x="2233" y="129"/>
                      <a:pt x="2205" y="127"/>
                    </a:cubicBezTo>
                    <a:cubicBezTo>
                      <a:pt x="2188" y="120"/>
                      <a:pt x="2215" y="101"/>
                      <a:pt x="2202" y="100"/>
                    </a:cubicBezTo>
                    <a:cubicBezTo>
                      <a:pt x="2169" y="105"/>
                      <a:pt x="2135" y="125"/>
                      <a:pt x="2109" y="127"/>
                    </a:cubicBezTo>
                    <a:cubicBezTo>
                      <a:pt x="2114" y="113"/>
                      <a:pt x="2111" y="91"/>
                      <a:pt x="2112" y="73"/>
                    </a:cubicBezTo>
                    <a:cubicBezTo>
                      <a:pt x="2074" y="84"/>
                      <a:pt x="2037" y="111"/>
                      <a:pt x="2007" y="121"/>
                    </a:cubicBezTo>
                    <a:cubicBezTo>
                      <a:pt x="1990" y="109"/>
                      <a:pt x="2016" y="88"/>
                      <a:pt x="2007" y="76"/>
                    </a:cubicBezTo>
                    <a:cubicBezTo>
                      <a:pt x="1974" y="86"/>
                      <a:pt x="1965" y="120"/>
                      <a:pt x="1923" y="121"/>
                    </a:cubicBezTo>
                    <a:cubicBezTo>
                      <a:pt x="1923" y="106"/>
                      <a:pt x="1930" y="85"/>
                      <a:pt x="1926" y="76"/>
                    </a:cubicBezTo>
                    <a:cubicBezTo>
                      <a:pt x="1899" y="87"/>
                      <a:pt x="1883" y="109"/>
                      <a:pt x="1851" y="115"/>
                    </a:cubicBezTo>
                    <a:cubicBezTo>
                      <a:pt x="1835" y="111"/>
                      <a:pt x="1842" y="84"/>
                      <a:pt x="1830" y="76"/>
                    </a:cubicBezTo>
                    <a:cubicBezTo>
                      <a:pt x="1825" y="94"/>
                      <a:pt x="1821" y="113"/>
                      <a:pt x="1803" y="118"/>
                    </a:cubicBezTo>
                    <a:cubicBezTo>
                      <a:pt x="1783" y="106"/>
                      <a:pt x="1774" y="83"/>
                      <a:pt x="1758" y="67"/>
                    </a:cubicBezTo>
                    <a:cubicBezTo>
                      <a:pt x="1744" y="79"/>
                      <a:pt x="1731" y="92"/>
                      <a:pt x="1719" y="106"/>
                    </a:cubicBezTo>
                    <a:cubicBezTo>
                      <a:pt x="1710" y="113"/>
                      <a:pt x="1702" y="121"/>
                      <a:pt x="1683" y="118"/>
                    </a:cubicBezTo>
                    <a:cubicBezTo>
                      <a:pt x="1675" y="113"/>
                      <a:pt x="1675" y="90"/>
                      <a:pt x="1680" y="82"/>
                    </a:cubicBezTo>
                    <a:cubicBezTo>
                      <a:pt x="1632" y="86"/>
                      <a:pt x="1592" y="114"/>
                      <a:pt x="1551" y="115"/>
                    </a:cubicBezTo>
                    <a:cubicBezTo>
                      <a:pt x="1548" y="92"/>
                      <a:pt x="1560" y="84"/>
                      <a:pt x="1566" y="70"/>
                    </a:cubicBezTo>
                    <a:cubicBezTo>
                      <a:pt x="1518" y="78"/>
                      <a:pt x="1481" y="97"/>
                      <a:pt x="1443" y="115"/>
                    </a:cubicBezTo>
                    <a:cubicBezTo>
                      <a:pt x="1432" y="109"/>
                      <a:pt x="1442" y="92"/>
                      <a:pt x="1437" y="85"/>
                    </a:cubicBezTo>
                    <a:cubicBezTo>
                      <a:pt x="1412" y="90"/>
                      <a:pt x="1389" y="113"/>
                      <a:pt x="1368" y="112"/>
                    </a:cubicBezTo>
                    <a:cubicBezTo>
                      <a:pt x="1362" y="105"/>
                      <a:pt x="1366" y="88"/>
                      <a:pt x="1365" y="76"/>
                    </a:cubicBezTo>
                    <a:cubicBezTo>
                      <a:pt x="1315" y="75"/>
                      <a:pt x="1299" y="108"/>
                      <a:pt x="1263" y="121"/>
                    </a:cubicBezTo>
                    <a:cubicBezTo>
                      <a:pt x="1251" y="109"/>
                      <a:pt x="1262" y="92"/>
                      <a:pt x="1260" y="73"/>
                    </a:cubicBezTo>
                    <a:cubicBezTo>
                      <a:pt x="1227" y="78"/>
                      <a:pt x="1214" y="103"/>
                      <a:pt x="1182" y="109"/>
                    </a:cubicBezTo>
                    <a:cubicBezTo>
                      <a:pt x="1179" y="94"/>
                      <a:pt x="1186" y="89"/>
                      <a:pt x="1188" y="79"/>
                    </a:cubicBezTo>
                    <a:cubicBezTo>
                      <a:pt x="1152" y="86"/>
                      <a:pt x="1127" y="104"/>
                      <a:pt x="1092" y="112"/>
                    </a:cubicBezTo>
                    <a:cubicBezTo>
                      <a:pt x="1087" y="106"/>
                      <a:pt x="1090" y="92"/>
                      <a:pt x="1089" y="82"/>
                    </a:cubicBezTo>
                    <a:cubicBezTo>
                      <a:pt x="1048" y="87"/>
                      <a:pt x="1016" y="117"/>
                      <a:pt x="978" y="115"/>
                    </a:cubicBezTo>
                    <a:cubicBezTo>
                      <a:pt x="977" y="96"/>
                      <a:pt x="988" y="89"/>
                      <a:pt x="990" y="73"/>
                    </a:cubicBezTo>
                    <a:cubicBezTo>
                      <a:pt x="940" y="71"/>
                      <a:pt x="913" y="108"/>
                      <a:pt x="882" y="115"/>
                    </a:cubicBezTo>
                    <a:cubicBezTo>
                      <a:pt x="874" y="103"/>
                      <a:pt x="884" y="75"/>
                      <a:pt x="879" y="67"/>
                    </a:cubicBezTo>
                    <a:cubicBezTo>
                      <a:pt x="844" y="77"/>
                      <a:pt x="832" y="110"/>
                      <a:pt x="798" y="121"/>
                    </a:cubicBezTo>
                    <a:cubicBezTo>
                      <a:pt x="791" y="110"/>
                      <a:pt x="791" y="92"/>
                      <a:pt x="789" y="76"/>
                    </a:cubicBezTo>
                    <a:cubicBezTo>
                      <a:pt x="760" y="79"/>
                      <a:pt x="734" y="111"/>
                      <a:pt x="699" y="118"/>
                    </a:cubicBezTo>
                    <a:cubicBezTo>
                      <a:pt x="696" y="98"/>
                      <a:pt x="705" y="90"/>
                      <a:pt x="708" y="76"/>
                    </a:cubicBezTo>
                    <a:cubicBezTo>
                      <a:pt x="664" y="74"/>
                      <a:pt x="659" y="111"/>
                      <a:pt x="618" y="112"/>
                    </a:cubicBezTo>
                    <a:cubicBezTo>
                      <a:pt x="615" y="92"/>
                      <a:pt x="633" y="77"/>
                      <a:pt x="627" y="64"/>
                    </a:cubicBezTo>
                    <a:cubicBezTo>
                      <a:pt x="597" y="79"/>
                      <a:pt x="573" y="100"/>
                      <a:pt x="537" y="109"/>
                    </a:cubicBezTo>
                    <a:cubicBezTo>
                      <a:pt x="531" y="100"/>
                      <a:pt x="535" y="81"/>
                      <a:pt x="534" y="67"/>
                    </a:cubicBezTo>
                    <a:cubicBezTo>
                      <a:pt x="514" y="67"/>
                      <a:pt x="505" y="102"/>
                      <a:pt x="477" y="103"/>
                    </a:cubicBezTo>
                    <a:cubicBezTo>
                      <a:pt x="470" y="87"/>
                      <a:pt x="464" y="70"/>
                      <a:pt x="459" y="52"/>
                    </a:cubicBezTo>
                    <a:cubicBezTo>
                      <a:pt x="421" y="63"/>
                      <a:pt x="402" y="93"/>
                      <a:pt x="366" y="106"/>
                    </a:cubicBezTo>
                    <a:cubicBezTo>
                      <a:pt x="364" y="95"/>
                      <a:pt x="370" y="76"/>
                      <a:pt x="363" y="70"/>
                    </a:cubicBezTo>
                    <a:cubicBezTo>
                      <a:pt x="346" y="83"/>
                      <a:pt x="331" y="98"/>
                      <a:pt x="306" y="103"/>
                    </a:cubicBezTo>
                    <a:cubicBezTo>
                      <a:pt x="306" y="95"/>
                      <a:pt x="306" y="87"/>
                      <a:pt x="306" y="79"/>
                    </a:cubicBezTo>
                    <a:cubicBezTo>
                      <a:pt x="304" y="70"/>
                      <a:pt x="311" y="37"/>
                      <a:pt x="300" y="46"/>
                    </a:cubicBezTo>
                    <a:cubicBezTo>
                      <a:pt x="273" y="54"/>
                      <a:pt x="262" y="78"/>
                      <a:pt x="243" y="94"/>
                    </a:cubicBezTo>
                    <a:cubicBezTo>
                      <a:pt x="218" y="94"/>
                      <a:pt x="225" y="62"/>
                      <a:pt x="219" y="43"/>
                    </a:cubicBezTo>
                    <a:cubicBezTo>
                      <a:pt x="189" y="49"/>
                      <a:pt x="177" y="91"/>
                      <a:pt x="150" y="88"/>
                    </a:cubicBezTo>
                    <a:cubicBezTo>
                      <a:pt x="124" y="85"/>
                      <a:pt x="129" y="45"/>
                      <a:pt x="108" y="28"/>
                    </a:cubicBezTo>
                    <a:cubicBezTo>
                      <a:pt x="102" y="64"/>
                      <a:pt x="97" y="101"/>
                      <a:pt x="72" y="118"/>
                    </a:cubicBezTo>
                    <a:cubicBezTo>
                      <a:pt x="62" y="115"/>
                      <a:pt x="42" y="93"/>
                      <a:pt x="39" y="103"/>
                    </a:cubicBezTo>
                    <a:cubicBezTo>
                      <a:pt x="31" y="122"/>
                      <a:pt x="25" y="143"/>
                      <a:pt x="24" y="169"/>
                    </a:cubicBezTo>
                    <a:cubicBezTo>
                      <a:pt x="19" y="182"/>
                      <a:pt x="19" y="216"/>
                      <a:pt x="24" y="229"/>
                    </a:cubicBezTo>
                    <a:cubicBezTo>
                      <a:pt x="35" y="304"/>
                      <a:pt x="39" y="386"/>
                      <a:pt x="42" y="469"/>
                    </a:cubicBezTo>
                    <a:cubicBezTo>
                      <a:pt x="42" y="480"/>
                      <a:pt x="42" y="491"/>
                      <a:pt x="42" y="502"/>
                    </a:cubicBezTo>
                    <a:cubicBezTo>
                      <a:pt x="38" y="521"/>
                      <a:pt x="25" y="531"/>
                      <a:pt x="21" y="550"/>
                    </a:cubicBezTo>
                    <a:cubicBezTo>
                      <a:pt x="33" y="550"/>
                      <a:pt x="45" y="550"/>
                      <a:pt x="57" y="550"/>
                    </a:cubicBezTo>
                    <a:cubicBezTo>
                      <a:pt x="100" y="550"/>
                      <a:pt x="143" y="550"/>
                      <a:pt x="186" y="550"/>
                    </a:cubicBezTo>
                    <a:cubicBezTo>
                      <a:pt x="398" y="546"/>
                      <a:pt x="542" y="610"/>
                      <a:pt x="723" y="637"/>
                    </a:cubicBezTo>
                    <a:cubicBezTo>
                      <a:pt x="735" y="642"/>
                      <a:pt x="768" y="642"/>
                      <a:pt x="780" y="637"/>
                    </a:cubicBezTo>
                    <a:close/>
                  </a:path>
                </a:pathLst>
              </a:custGeom>
              <a:solidFill>
                <a:srgbClr val="2636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77" name="Freeform 32"/>
              <p:cNvSpPr>
                <a:spLocks/>
              </p:cNvSpPr>
              <p:nvPr/>
            </p:nvSpPr>
            <p:spPr bwMode="auto">
              <a:xfrm>
                <a:off x="4021138" y="1995488"/>
                <a:ext cx="88900" cy="87313"/>
              </a:xfrm>
              <a:custGeom>
                <a:avLst/>
                <a:gdLst>
                  <a:gd name="T0" fmla="*/ 0 w 30"/>
                  <a:gd name="T1" fmla="*/ 29 h 29"/>
                  <a:gd name="T2" fmla="*/ 30 w 30"/>
                  <a:gd name="T3" fmla="*/ 5 h 29"/>
                  <a:gd name="T4" fmla="*/ 12 w 30"/>
                  <a:gd name="T5" fmla="*/ 20 h 29"/>
                  <a:gd name="T6" fmla="*/ 0 w 30"/>
                  <a:gd name="T7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29">
                    <a:moveTo>
                      <a:pt x="0" y="29"/>
                    </a:moveTo>
                    <a:cubicBezTo>
                      <a:pt x="8" y="21"/>
                      <a:pt x="19" y="0"/>
                      <a:pt x="30" y="5"/>
                    </a:cubicBezTo>
                    <a:cubicBezTo>
                      <a:pt x="20" y="6"/>
                      <a:pt x="17" y="14"/>
                      <a:pt x="12" y="20"/>
                    </a:cubicBezTo>
                    <a:cubicBezTo>
                      <a:pt x="6" y="21"/>
                      <a:pt x="6" y="28"/>
                      <a:pt x="0" y="29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78" name="Freeform 33"/>
              <p:cNvSpPr>
                <a:spLocks/>
              </p:cNvSpPr>
              <p:nvPr/>
            </p:nvSpPr>
            <p:spPr bwMode="auto">
              <a:xfrm>
                <a:off x="912813" y="2082801"/>
                <a:ext cx="115888" cy="115888"/>
              </a:xfrm>
              <a:custGeom>
                <a:avLst/>
                <a:gdLst>
                  <a:gd name="T0" fmla="*/ 0 w 39"/>
                  <a:gd name="T1" fmla="*/ 39 h 39"/>
                  <a:gd name="T2" fmla="*/ 39 w 39"/>
                  <a:gd name="T3" fmla="*/ 0 h 39"/>
                  <a:gd name="T4" fmla="*/ 0 w 39"/>
                  <a:gd name="T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39">
                    <a:moveTo>
                      <a:pt x="0" y="39"/>
                    </a:moveTo>
                    <a:cubicBezTo>
                      <a:pt x="12" y="25"/>
                      <a:pt x="25" y="12"/>
                      <a:pt x="39" y="0"/>
                    </a:cubicBezTo>
                    <a:cubicBezTo>
                      <a:pt x="27" y="14"/>
                      <a:pt x="14" y="27"/>
                      <a:pt x="0" y="39"/>
                    </a:cubicBezTo>
                    <a:close/>
                  </a:path>
                </a:pathLst>
              </a:custGeom>
              <a:solidFill>
                <a:srgbClr val="2A4E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79" name="Freeform 34"/>
              <p:cNvSpPr>
                <a:spLocks/>
              </p:cNvSpPr>
              <p:nvPr/>
            </p:nvSpPr>
            <p:spPr bwMode="auto">
              <a:xfrm>
                <a:off x="-4156075" y="1965326"/>
                <a:ext cx="8782051" cy="1819275"/>
              </a:xfrm>
              <a:custGeom>
                <a:avLst/>
                <a:gdLst>
                  <a:gd name="T0" fmla="*/ 438 w 2942"/>
                  <a:gd name="T1" fmla="*/ 24 h 609"/>
                  <a:gd name="T2" fmla="*/ 513 w 2942"/>
                  <a:gd name="T3" fmla="*/ 39 h 609"/>
                  <a:gd name="T4" fmla="*/ 606 w 2942"/>
                  <a:gd name="T5" fmla="*/ 36 h 609"/>
                  <a:gd name="T6" fmla="*/ 687 w 2942"/>
                  <a:gd name="T7" fmla="*/ 48 h 609"/>
                  <a:gd name="T8" fmla="*/ 768 w 2942"/>
                  <a:gd name="T9" fmla="*/ 48 h 609"/>
                  <a:gd name="T10" fmla="*/ 858 w 2942"/>
                  <a:gd name="T11" fmla="*/ 39 h 609"/>
                  <a:gd name="T12" fmla="*/ 969 w 2942"/>
                  <a:gd name="T13" fmla="*/ 45 h 609"/>
                  <a:gd name="T14" fmla="*/ 1068 w 2942"/>
                  <a:gd name="T15" fmla="*/ 54 h 609"/>
                  <a:gd name="T16" fmla="*/ 1167 w 2942"/>
                  <a:gd name="T17" fmla="*/ 51 h 609"/>
                  <a:gd name="T18" fmla="*/ 1239 w 2942"/>
                  <a:gd name="T19" fmla="*/ 45 h 609"/>
                  <a:gd name="T20" fmla="*/ 1344 w 2942"/>
                  <a:gd name="T21" fmla="*/ 48 h 609"/>
                  <a:gd name="T22" fmla="*/ 1416 w 2942"/>
                  <a:gd name="T23" fmla="*/ 57 h 609"/>
                  <a:gd name="T24" fmla="*/ 1545 w 2942"/>
                  <a:gd name="T25" fmla="*/ 42 h 609"/>
                  <a:gd name="T26" fmla="*/ 1659 w 2942"/>
                  <a:gd name="T27" fmla="*/ 54 h 609"/>
                  <a:gd name="T28" fmla="*/ 1698 w 2942"/>
                  <a:gd name="T29" fmla="*/ 78 h 609"/>
                  <a:gd name="T30" fmla="*/ 1782 w 2942"/>
                  <a:gd name="T31" fmla="*/ 90 h 609"/>
                  <a:gd name="T32" fmla="*/ 1830 w 2942"/>
                  <a:gd name="T33" fmla="*/ 87 h 609"/>
                  <a:gd name="T34" fmla="*/ 1902 w 2942"/>
                  <a:gd name="T35" fmla="*/ 93 h 609"/>
                  <a:gd name="T36" fmla="*/ 1986 w 2942"/>
                  <a:gd name="T37" fmla="*/ 93 h 609"/>
                  <a:gd name="T38" fmla="*/ 2088 w 2942"/>
                  <a:gd name="T39" fmla="*/ 99 h 609"/>
                  <a:gd name="T40" fmla="*/ 2184 w 2942"/>
                  <a:gd name="T41" fmla="*/ 99 h 609"/>
                  <a:gd name="T42" fmla="*/ 2286 w 2942"/>
                  <a:gd name="T43" fmla="*/ 90 h 609"/>
                  <a:gd name="T44" fmla="*/ 2343 w 2942"/>
                  <a:gd name="T45" fmla="*/ 81 h 609"/>
                  <a:gd name="T46" fmla="*/ 2406 w 2942"/>
                  <a:gd name="T47" fmla="*/ 81 h 609"/>
                  <a:gd name="T48" fmla="*/ 2511 w 2942"/>
                  <a:gd name="T49" fmla="*/ 81 h 609"/>
                  <a:gd name="T50" fmla="*/ 2604 w 2942"/>
                  <a:gd name="T51" fmla="*/ 75 h 609"/>
                  <a:gd name="T52" fmla="*/ 2697 w 2942"/>
                  <a:gd name="T53" fmla="*/ 72 h 609"/>
                  <a:gd name="T54" fmla="*/ 2751 w 2942"/>
                  <a:gd name="T55" fmla="*/ 30 h 609"/>
                  <a:gd name="T56" fmla="*/ 2763 w 2942"/>
                  <a:gd name="T57" fmla="*/ 51 h 609"/>
                  <a:gd name="T58" fmla="*/ 2820 w 2942"/>
                  <a:gd name="T59" fmla="*/ 54 h 609"/>
                  <a:gd name="T60" fmla="*/ 2937 w 2942"/>
                  <a:gd name="T61" fmla="*/ 297 h 609"/>
                  <a:gd name="T62" fmla="*/ 2793 w 2942"/>
                  <a:gd name="T63" fmla="*/ 513 h 609"/>
                  <a:gd name="T64" fmla="*/ 2694 w 2942"/>
                  <a:gd name="T65" fmla="*/ 516 h 609"/>
                  <a:gd name="T66" fmla="*/ 2607 w 2942"/>
                  <a:gd name="T67" fmla="*/ 516 h 609"/>
                  <a:gd name="T68" fmla="*/ 2544 w 2942"/>
                  <a:gd name="T69" fmla="*/ 519 h 609"/>
                  <a:gd name="T70" fmla="*/ 759 w 2942"/>
                  <a:gd name="T71" fmla="*/ 609 h 609"/>
                  <a:gd name="T72" fmla="*/ 165 w 2942"/>
                  <a:gd name="T73" fmla="*/ 522 h 609"/>
                  <a:gd name="T74" fmla="*/ 0 w 2942"/>
                  <a:gd name="T75" fmla="*/ 522 h 609"/>
                  <a:gd name="T76" fmla="*/ 21 w 2942"/>
                  <a:gd name="T77" fmla="*/ 441 h 609"/>
                  <a:gd name="T78" fmla="*/ 3 w 2942"/>
                  <a:gd name="T79" fmla="*/ 141 h 609"/>
                  <a:gd name="T80" fmla="*/ 51 w 2942"/>
                  <a:gd name="T81" fmla="*/ 90 h 609"/>
                  <a:gd name="T82" fmla="*/ 129 w 2942"/>
                  <a:gd name="T83" fmla="*/ 60 h 609"/>
                  <a:gd name="T84" fmla="*/ 222 w 2942"/>
                  <a:gd name="T85" fmla="*/ 66 h 609"/>
                  <a:gd name="T86" fmla="*/ 285 w 2942"/>
                  <a:gd name="T87" fmla="*/ 51 h 609"/>
                  <a:gd name="T88" fmla="*/ 342 w 2942"/>
                  <a:gd name="T89" fmla="*/ 42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42" h="609">
                    <a:moveTo>
                      <a:pt x="345" y="78"/>
                    </a:moveTo>
                    <a:cubicBezTo>
                      <a:pt x="381" y="65"/>
                      <a:pt x="400" y="35"/>
                      <a:pt x="438" y="24"/>
                    </a:cubicBezTo>
                    <a:cubicBezTo>
                      <a:pt x="443" y="42"/>
                      <a:pt x="449" y="59"/>
                      <a:pt x="456" y="75"/>
                    </a:cubicBezTo>
                    <a:cubicBezTo>
                      <a:pt x="484" y="74"/>
                      <a:pt x="493" y="39"/>
                      <a:pt x="513" y="39"/>
                    </a:cubicBezTo>
                    <a:cubicBezTo>
                      <a:pt x="514" y="53"/>
                      <a:pt x="510" y="72"/>
                      <a:pt x="516" y="81"/>
                    </a:cubicBezTo>
                    <a:cubicBezTo>
                      <a:pt x="552" y="72"/>
                      <a:pt x="576" y="51"/>
                      <a:pt x="606" y="36"/>
                    </a:cubicBezTo>
                    <a:cubicBezTo>
                      <a:pt x="612" y="49"/>
                      <a:pt x="594" y="64"/>
                      <a:pt x="597" y="84"/>
                    </a:cubicBezTo>
                    <a:cubicBezTo>
                      <a:pt x="638" y="83"/>
                      <a:pt x="643" y="46"/>
                      <a:pt x="687" y="48"/>
                    </a:cubicBezTo>
                    <a:cubicBezTo>
                      <a:pt x="684" y="62"/>
                      <a:pt x="675" y="70"/>
                      <a:pt x="678" y="90"/>
                    </a:cubicBezTo>
                    <a:cubicBezTo>
                      <a:pt x="713" y="83"/>
                      <a:pt x="739" y="51"/>
                      <a:pt x="768" y="48"/>
                    </a:cubicBezTo>
                    <a:cubicBezTo>
                      <a:pt x="770" y="64"/>
                      <a:pt x="770" y="82"/>
                      <a:pt x="777" y="93"/>
                    </a:cubicBezTo>
                    <a:cubicBezTo>
                      <a:pt x="811" y="82"/>
                      <a:pt x="823" y="49"/>
                      <a:pt x="858" y="39"/>
                    </a:cubicBezTo>
                    <a:cubicBezTo>
                      <a:pt x="863" y="47"/>
                      <a:pt x="853" y="75"/>
                      <a:pt x="861" y="87"/>
                    </a:cubicBezTo>
                    <a:cubicBezTo>
                      <a:pt x="892" y="80"/>
                      <a:pt x="919" y="43"/>
                      <a:pt x="969" y="45"/>
                    </a:cubicBezTo>
                    <a:cubicBezTo>
                      <a:pt x="967" y="61"/>
                      <a:pt x="956" y="68"/>
                      <a:pt x="957" y="87"/>
                    </a:cubicBezTo>
                    <a:cubicBezTo>
                      <a:pt x="995" y="89"/>
                      <a:pt x="1027" y="59"/>
                      <a:pt x="1068" y="54"/>
                    </a:cubicBezTo>
                    <a:cubicBezTo>
                      <a:pt x="1069" y="64"/>
                      <a:pt x="1066" y="78"/>
                      <a:pt x="1071" y="84"/>
                    </a:cubicBezTo>
                    <a:cubicBezTo>
                      <a:pt x="1106" y="76"/>
                      <a:pt x="1131" y="58"/>
                      <a:pt x="1167" y="51"/>
                    </a:cubicBezTo>
                    <a:cubicBezTo>
                      <a:pt x="1165" y="61"/>
                      <a:pt x="1158" y="66"/>
                      <a:pt x="1161" y="81"/>
                    </a:cubicBezTo>
                    <a:cubicBezTo>
                      <a:pt x="1193" y="75"/>
                      <a:pt x="1206" y="50"/>
                      <a:pt x="1239" y="45"/>
                    </a:cubicBezTo>
                    <a:cubicBezTo>
                      <a:pt x="1241" y="64"/>
                      <a:pt x="1230" y="81"/>
                      <a:pt x="1242" y="93"/>
                    </a:cubicBezTo>
                    <a:cubicBezTo>
                      <a:pt x="1278" y="80"/>
                      <a:pt x="1294" y="47"/>
                      <a:pt x="1344" y="48"/>
                    </a:cubicBezTo>
                    <a:cubicBezTo>
                      <a:pt x="1345" y="60"/>
                      <a:pt x="1341" y="77"/>
                      <a:pt x="1347" y="84"/>
                    </a:cubicBezTo>
                    <a:cubicBezTo>
                      <a:pt x="1368" y="85"/>
                      <a:pt x="1391" y="62"/>
                      <a:pt x="1416" y="57"/>
                    </a:cubicBezTo>
                    <a:cubicBezTo>
                      <a:pt x="1421" y="64"/>
                      <a:pt x="1411" y="81"/>
                      <a:pt x="1422" y="87"/>
                    </a:cubicBezTo>
                    <a:cubicBezTo>
                      <a:pt x="1460" y="69"/>
                      <a:pt x="1497" y="50"/>
                      <a:pt x="1545" y="42"/>
                    </a:cubicBezTo>
                    <a:cubicBezTo>
                      <a:pt x="1539" y="56"/>
                      <a:pt x="1527" y="64"/>
                      <a:pt x="1530" y="87"/>
                    </a:cubicBezTo>
                    <a:cubicBezTo>
                      <a:pt x="1571" y="86"/>
                      <a:pt x="1611" y="58"/>
                      <a:pt x="1659" y="54"/>
                    </a:cubicBezTo>
                    <a:cubicBezTo>
                      <a:pt x="1654" y="62"/>
                      <a:pt x="1654" y="85"/>
                      <a:pt x="1662" y="90"/>
                    </a:cubicBezTo>
                    <a:cubicBezTo>
                      <a:pt x="1681" y="93"/>
                      <a:pt x="1689" y="85"/>
                      <a:pt x="1698" y="78"/>
                    </a:cubicBezTo>
                    <a:cubicBezTo>
                      <a:pt x="1712" y="66"/>
                      <a:pt x="1725" y="53"/>
                      <a:pt x="1737" y="39"/>
                    </a:cubicBezTo>
                    <a:cubicBezTo>
                      <a:pt x="1753" y="55"/>
                      <a:pt x="1762" y="78"/>
                      <a:pt x="1782" y="90"/>
                    </a:cubicBezTo>
                    <a:cubicBezTo>
                      <a:pt x="1800" y="85"/>
                      <a:pt x="1804" y="66"/>
                      <a:pt x="1809" y="48"/>
                    </a:cubicBezTo>
                    <a:cubicBezTo>
                      <a:pt x="1821" y="56"/>
                      <a:pt x="1814" y="83"/>
                      <a:pt x="1830" y="87"/>
                    </a:cubicBezTo>
                    <a:cubicBezTo>
                      <a:pt x="1862" y="81"/>
                      <a:pt x="1878" y="59"/>
                      <a:pt x="1905" y="48"/>
                    </a:cubicBezTo>
                    <a:cubicBezTo>
                      <a:pt x="1909" y="57"/>
                      <a:pt x="1902" y="78"/>
                      <a:pt x="1902" y="93"/>
                    </a:cubicBezTo>
                    <a:cubicBezTo>
                      <a:pt x="1944" y="92"/>
                      <a:pt x="1953" y="58"/>
                      <a:pt x="1986" y="48"/>
                    </a:cubicBezTo>
                    <a:cubicBezTo>
                      <a:pt x="1995" y="60"/>
                      <a:pt x="1969" y="81"/>
                      <a:pt x="1986" y="93"/>
                    </a:cubicBezTo>
                    <a:cubicBezTo>
                      <a:pt x="2016" y="83"/>
                      <a:pt x="2053" y="56"/>
                      <a:pt x="2091" y="45"/>
                    </a:cubicBezTo>
                    <a:cubicBezTo>
                      <a:pt x="2090" y="63"/>
                      <a:pt x="2093" y="85"/>
                      <a:pt x="2088" y="99"/>
                    </a:cubicBezTo>
                    <a:cubicBezTo>
                      <a:pt x="2114" y="97"/>
                      <a:pt x="2148" y="77"/>
                      <a:pt x="2181" y="72"/>
                    </a:cubicBezTo>
                    <a:cubicBezTo>
                      <a:pt x="2194" y="73"/>
                      <a:pt x="2167" y="92"/>
                      <a:pt x="2184" y="99"/>
                    </a:cubicBezTo>
                    <a:cubicBezTo>
                      <a:pt x="2212" y="101"/>
                      <a:pt x="2241" y="79"/>
                      <a:pt x="2268" y="69"/>
                    </a:cubicBezTo>
                    <a:cubicBezTo>
                      <a:pt x="2278" y="72"/>
                      <a:pt x="2278" y="85"/>
                      <a:pt x="2286" y="90"/>
                    </a:cubicBezTo>
                    <a:cubicBezTo>
                      <a:pt x="2308" y="79"/>
                      <a:pt x="2312" y="50"/>
                      <a:pt x="2334" y="39"/>
                    </a:cubicBezTo>
                    <a:cubicBezTo>
                      <a:pt x="2333" y="57"/>
                      <a:pt x="2334" y="73"/>
                      <a:pt x="2343" y="81"/>
                    </a:cubicBezTo>
                    <a:cubicBezTo>
                      <a:pt x="2370" y="67"/>
                      <a:pt x="2370" y="26"/>
                      <a:pt x="2406" y="21"/>
                    </a:cubicBezTo>
                    <a:cubicBezTo>
                      <a:pt x="2407" y="42"/>
                      <a:pt x="2398" y="63"/>
                      <a:pt x="2406" y="81"/>
                    </a:cubicBezTo>
                    <a:cubicBezTo>
                      <a:pt x="2448" y="72"/>
                      <a:pt x="2472" y="45"/>
                      <a:pt x="2511" y="33"/>
                    </a:cubicBezTo>
                    <a:cubicBezTo>
                      <a:pt x="2518" y="43"/>
                      <a:pt x="2500" y="67"/>
                      <a:pt x="2511" y="81"/>
                    </a:cubicBezTo>
                    <a:cubicBezTo>
                      <a:pt x="2549" y="72"/>
                      <a:pt x="2568" y="44"/>
                      <a:pt x="2601" y="30"/>
                    </a:cubicBezTo>
                    <a:cubicBezTo>
                      <a:pt x="2608" y="38"/>
                      <a:pt x="2594" y="64"/>
                      <a:pt x="2604" y="75"/>
                    </a:cubicBezTo>
                    <a:cubicBezTo>
                      <a:pt x="2635" y="68"/>
                      <a:pt x="2651" y="20"/>
                      <a:pt x="2694" y="15"/>
                    </a:cubicBezTo>
                    <a:cubicBezTo>
                      <a:pt x="2702" y="30"/>
                      <a:pt x="2687" y="55"/>
                      <a:pt x="2697" y="72"/>
                    </a:cubicBezTo>
                    <a:cubicBezTo>
                      <a:pt x="2706" y="73"/>
                      <a:pt x="2709" y="68"/>
                      <a:pt x="2715" y="66"/>
                    </a:cubicBezTo>
                    <a:cubicBezTo>
                      <a:pt x="2728" y="55"/>
                      <a:pt x="2740" y="43"/>
                      <a:pt x="2751" y="30"/>
                    </a:cubicBezTo>
                    <a:cubicBezTo>
                      <a:pt x="2756" y="24"/>
                      <a:pt x="2759" y="16"/>
                      <a:pt x="2769" y="15"/>
                    </a:cubicBezTo>
                    <a:cubicBezTo>
                      <a:pt x="2768" y="27"/>
                      <a:pt x="2757" y="41"/>
                      <a:pt x="2763" y="51"/>
                    </a:cubicBezTo>
                    <a:cubicBezTo>
                      <a:pt x="2792" y="50"/>
                      <a:pt x="2798" y="26"/>
                      <a:pt x="2820" y="18"/>
                    </a:cubicBezTo>
                    <a:cubicBezTo>
                      <a:pt x="2820" y="30"/>
                      <a:pt x="2820" y="42"/>
                      <a:pt x="2820" y="54"/>
                    </a:cubicBezTo>
                    <a:cubicBezTo>
                      <a:pt x="2864" y="48"/>
                      <a:pt x="2879" y="13"/>
                      <a:pt x="2919" y="3"/>
                    </a:cubicBezTo>
                    <a:cubicBezTo>
                      <a:pt x="2926" y="108"/>
                      <a:pt x="2942" y="180"/>
                      <a:pt x="2937" y="297"/>
                    </a:cubicBezTo>
                    <a:cubicBezTo>
                      <a:pt x="2934" y="367"/>
                      <a:pt x="2928" y="437"/>
                      <a:pt x="2928" y="513"/>
                    </a:cubicBezTo>
                    <a:cubicBezTo>
                      <a:pt x="2883" y="513"/>
                      <a:pt x="2838" y="513"/>
                      <a:pt x="2793" y="513"/>
                    </a:cubicBezTo>
                    <a:cubicBezTo>
                      <a:pt x="2779" y="513"/>
                      <a:pt x="2765" y="513"/>
                      <a:pt x="2751" y="513"/>
                    </a:cubicBezTo>
                    <a:cubicBezTo>
                      <a:pt x="2733" y="515"/>
                      <a:pt x="2707" y="509"/>
                      <a:pt x="2694" y="516"/>
                    </a:cubicBezTo>
                    <a:cubicBezTo>
                      <a:pt x="2685" y="516"/>
                      <a:pt x="2676" y="516"/>
                      <a:pt x="2667" y="516"/>
                    </a:cubicBezTo>
                    <a:cubicBezTo>
                      <a:pt x="2647" y="516"/>
                      <a:pt x="2627" y="516"/>
                      <a:pt x="2607" y="516"/>
                    </a:cubicBezTo>
                    <a:cubicBezTo>
                      <a:pt x="2597" y="518"/>
                      <a:pt x="2579" y="512"/>
                      <a:pt x="2574" y="519"/>
                    </a:cubicBezTo>
                    <a:cubicBezTo>
                      <a:pt x="2564" y="519"/>
                      <a:pt x="2554" y="519"/>
                      <a:pt x="2544" y="519"/>
                    </a:cubicBezTo>
                    <a:cubicBezTo>
                      <a:pt x="2535" y="521"/>
                      <a:pt x="2518" y="515"/>
                      <a:pt x="2514" y="522"/>
                    </a:cubicBezTo>
                    <a:cubicBezTo>
                      <a:pt x="1915" y="537"/>
                      <a:pt x="1343" y="579"/>
                      <a:pt x="759" y="609"/>
                    </a:cubicBezTo>
                    <a:cubicBezTo>
                      <a:pt x="740" y="609"/>
                      <a:pt x="721" y="609"/>
                      <a:pt x="702" y="609"/>
                    </a:cubicBezTo>
                    <a:cubicBezTo>
                      <a:pt x="521" y="582"/>
                      <a:pt x="377" y="518"/>
                      <a:pt x="165" y="522"/>
                    </a:cubicBezTo>
                    <a:cubicBezTo>
                      <a:pt x="129" y="517"/>
                      <a:pt x="72" y="517"/>
                      <a:pt x="36" y="522"/>
                    </a:cubicBezTo>
                    <a:cubicBezTo>
                      <a:pt x="24" y="522"/>
                      <a:pt x="12" y="522"/>
                      <a:pt x="0" y="522"/>
                    </a:cubicBezTo>
                    <a:cubicBezTo>
                      <a:pt x="4" y="503"/>
                      <a:pt x="17" y="493"/>
                      <a:pt x="21" y="474"/>
                    </a:cubicBezTo>
                    <a:cubicBezTo>
                      <a:pt x="26" y="470"/>
                      <a:pt x="26" y="445"/>
                      <a:pt x="21" y="441"/>
                    </a:cubicBezTo>
                    <a:cubicBezTo>
                      <a:pt x="18" y="358"/>
                      <a:pt x="14" y="276"/>
                      <a:pt x="3" y="201"/>
                    </a:cubicBezTo>
                    <a:cubicBezTo>
                      <a:pt x="3" y="181"/>
                      <a:pt x="3" y="161"/>
                      <a:pt x="3" y="141"/>
                    </a:cubicBezTo>
                    <a:cubicBezTo>
                      <a:pt x="4" y="115"/>
                      <a:pt x="10" y="94"/>
                      <a:pt x="18" y="75"/>
                    </a:cubicBezTo>
                    <a:cubicBezTo>
                      <a:pt x="21" y="65"/>
                      <a:pt x="41" y="87"/>
                      <a:pt x="51" y="90"/>
                    </a:cubicBezTo>
                    <a:cubicBezTo>
                      <a:pt x="76" y="73"/>
                      <a:pt x="81" y="36"/>
                      <a:pt x="87" y="0"/>
                    </a:cubicBezTo>
                    <a:cubicBezTo>
                      <a:pt x="108" y="17"/>
                      <a:pt x="103" y="57"/>
                      <a:pt x="129" y="60"/>
                    </a:cubicBezTo>
                    <a:cubicBezTo>
                      <a:pt x="156" y="63"/>
                      <a:pt x="168" y="21"/>
                      <a:pt x="198" y="15"/>
                    </a:cubicBezTo>
                    <a:cubicBezTo>
                      <a:pt x="204" y="34"/>
                      <a:pt x="197" y="66"/>
                      <a:pt x="222" y="66"/>
                    </a:cubicBezTo>
                    <a:cubicBezTo>
                      <a:pt x="241" y="50"/>
                      <a:pt x="252" y="26"/>
                      <a:pt x="279" y="18"/>
                    </a:cubicBezTo>
                    <a:cubicBezTo>
                      <a:pt x="288" y="22"/>
                      <a:pt x="276" y="47"/>
                      <a:pt x="285" y="51"/>
                    </a:cubicBezTo>
                    <a:cubicBezTo>
                      <a:pt x="285" y="59"/>
                      <a:pt x="285" y="67"/>
                      <a:pt x="285" y="75"/>
                    </a:cubicBezTo>
                    <a:cubicBezTo>
                      <a:pt x="310" y="70"/>
                      <a:pt x="325" y="55"/>
                      <a:pt x="342" y="42"/>
                    </a:cubicBezTo>
                    <a:cubicBezTo>
                      <a:pt x="344" y="53"/>
                      <a:pt x="338" y="72"/>
                      <a:pt x="345" y="78"/>
                    </a:cubicBezTo>
                    <a:close/>
                  </a:path>
                </a:pathLst>
              </a:custGeom>
              <a:solidFill>
                <a:srgbClr val="3891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80" name="Freeform 35"/>
              <p:cNvSpPr>
                <a:spLocks/>
              </p:cNvSpPr>
              <p:nvPr/>
            </p:nvSpPr>
            <p:spPr bwMode="auto">
              <a:xfrm>
                <a:off x="3948113" y="2055813"/>
                <a:ext cx="107950" cy="106363"/>
              </a:xfrm>
              <a:custGeom>
                <a:avLst/>
                <a:gdLst>
                  <a:gd name="T0" fmla="*/ 0 w 36"/>
                  <a:gd name="T1" fmla="*/ 36 h 36"/>
                  <a:gd name="T2" fmla="*/ 24 w 36"/>
                  <a:gd name="T3" fmla="*/ 9 h 36"/>
                  <a:gd name="T4" fmla="*/ 36 w 36"/>
                  <a:gd name="T5" fmla="*/ 0 h 36"/>
                  <a:gd name="T6" fmla="*/ 0 w 36"/>
                  <a:gd name="T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6">
                    <a:moveTo>
                      <a:pt x="0" y="36"/>
                    </a:moveTo>
                    <a:cubicBezTo>
                      <a:pt x="6" y="25"/>
                      <a:pt x="18" y="20"/>
                      <a:pt x="24" y="9"/>
                    </a:cubicBezTo>
                    <a:cubicBezTo>
                      <a:pt x="30" y="8"/>
                      <a:pt x="30" y="1"/>
                      <a:pt x="36" y="0"/>
                    </a:cubicBezTo>
                    <a:cubicBezTo>
                      <a:pt x="25" y="13"/>
                      <a:pt x="13" y="25"/>
                      <a:pt x="0" y="36"/>
                    </a:cubicBezTo>
                    <a:close/>
                  </a:path>
                </a:pathLst>
              </a:custGeom>
              <a:solidFill>
                <a:srgbClr val="358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81" name="Freeform 37"/>
              <p:cNvSpPr>
                <a:spLocks/>
              </p:cNvSpPr>
              <p:nvPr/>
            </p:nvSpPr>
            <p:spPr bwMode="auto">
              <a:xfrm>
                <a:off x="2238375" y="1911351"/>
                <a:ext cx="17463" cy="171450"/>
              </a:xfrm>
              <a:custGeom>
                <a:avLst/>
                <a:gdLst>
                  <a:gd name="T0" fmla="*/ 6 w 6"/>
                  <a:gd name="T1" fmla="*/ 57 h 57"/>
                  <a:gd name="T2" fmla="*/ 3 w 6"/>
                  <a:gd name="T3" fmla="*/ 3 h 57"/>
                  <a:gd name="T4" fmla="*/ 0 w 6"/>
                  <a:gd name="T5" fmla="*/ 3 h 57"/>
                  <a:gd name="T6" fmla="*/ 6 w 6"/>
                  <a:gd name="T7" fmla="*/ 0 h 57"/>
                  <a:gd name="T8" fmla="*/ 6 w 6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7">
                    <a:moveTo>
                      <a:pt x="6" y="57"/>
                    </a:moveTo>
                    <a:cubicBezTo>
                      <a:pt x="0" y="56"/>
                      <a:pt x="5" y="18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1" y="1"/>
                      <a:pt x="3" y="0"/>
                      <a:pt x="6" y="0"/>
                    </a:cubicBezTo>
                    <a:cubicBezTo>
                      <a:pt x="6" y="19"/>
                      <a:pt x="6" y="38"/>
                      <a:pt x="6" y="5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82" name="Freeform 38"/>
              <p:cNvSpPr>
                <a:spLocks/>
              </p:cNvSpPr>
              <p:nvPr/>
            </p:nvSpPr>
            <p:spPr bwMode="auto">
              <a:xfrm>
                <a:off x="4841875" y="2611438"/>
                <a:ext cx="20638" cy="179388"/>
              </a:xfrm>
              <a:custGeom>
                <a:avLst/>
                <a:gdLst>
                  <a:gd name="T0" fmla="*/ 7 w 7"/>
                  <a:gd name="T1" fmla="*/ 0 h 60"/>
                  <a:gd name="T2" fmla="*/ 7 w 7"/>
                  <a:gd name="T3" fmla="*/ 60 h 60"/>
                  <a:gd name="T4" fmla="*/ 4 w 7"/>
                  <a:gd name="T5" fmla="*/ 60 h 60"/>
                  <a:gd name="T6" fmla="*/ 7 w 7"/>
                  <a:gd name="T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0">
                    <a:moveTo>
                      <a:pt x="7" y="0"/>
                    </a:moveTo>
                    <a:cubicBezTo>
                      <a:pt x="7" y="20"/>
                      <a:pt x="7" y="40"/>
                      <a:pt x="7" y="60"/>
                    </a:cubicBezTo>
                    <a:cubicBezTo>
                      <a:pt x="6" y="60"/>
                      <a:pt x="5" y="60"/>
                      <a:pt x="4" y="60"/>
                    </a:cubicBezTo>
                    <a:cubicBezTo>
                      <a:pt x="6" y="41"/>
                      <a:pt x="0" y="14"/>
                      <a:pt x="7" y="0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83" name="Freeform 39"/>
              <p:cNvSpPr>
                <a:spLocks/>
              </p:cNvSpPr>
              <p:nvPr/>
            </p:nvSpPr>
            <p:spPr bwMode="auto">
              <a:xfrm>
                <a:off x="4645025" y="2692401"/>
                <a:ext cx="31750" cy="106363"/>
              </a:xfrm>
              <a:custGeom>
                <a:avLst/>
                <a:gdLst>
                  <a:gd name="T0" fmla="*/ 7 w 11"/>
                  <a:gd name="T1" fmla="*/ 0 h 36"/>
                  <a:gd name="T2" fmla="*/ 4 w 11"/>
                  <a:gd name="T3" fmla="*/ 36 h 36"/>
                  <a:gd name="T4" fmla="*/ 7 w 11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6">
                    <a:moveTo>
                      <a:pt x="7" y="0"/>
                    </a:moveTo>
                    <a:cubicBezTo>
                      <a:pt x="5" y="11"/>
                      <a:pt x="11" y="30"/>
                      <a:pt x="4" y="36"/>
                    </a:cubicBezTo>
                    <a:cubicBezTo>
                      <a:pt x="6" y="25"/>
                      <a:pt x="0" y="6"/>
                      <a:pt x="7" y="0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84" name="Freeform 40"/>
              <p:cNvSpPr>
                <a:spLocks/>
              </p:cNvSpPr>
              <p:nvPr/>
            </p:nvSpPr>
            <p:spPr bwMode="auto">
              <a:xfrm>
                <a:off x="4832350" y="2897188"/>
                <a:ext cx="33338" cy="90488"/>
              </a:xfrm>
              <a:custGeom>
                <a:avLst/>
                <a:gdLst>
                  <a:gd name="T0" fmla="*/ 7 w 11"/>
                  <a:gd name="T1" fmla="*/ 0 h 30"/>
                  <a:gd name="T2" fmla="*/ 4 w 11"/>
                  <a:gd name="T3" fmla="*/ 30 h 30"/>
                  <a:gd name="T4" fmla="*/ 7 w 1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85" name="Freeform 41"/>
              <p:cNvSpPr>
                <a:spLocks/>
              </p:cNvSpPr>
              <p:nvPr/>
            </p:nvSpPr>
            <p:spPr bwMode="auto">
              <a:xfrm>
                <a:off x="4635500" y="2924176"/>
                <a:ext cx="33338" cy="107950"/>
              </a:xfrm>
              <a:custGeom>
                <a:avLst/>
                <a:gdLst>
                  <a:gd name="T0" fmla="*/ 7 w 11"/>
                  <a:gd name="T1" fmla="*/ 0 h 36"/>
                  <a:gd name="T2" fmla="*/ 4 w 11"/>
                  <a:gd name="T3" fmla="*/ 36 h 36"/>
                  <a:gd name="T4" fmla="*/ 7 w 11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6">
                    <a:moveTo>
                      <a:pt x="7" y="0"/>
                    </a:moveTo>
                    <a:cubicBezTo>
                      <a:pt x="5" y="11"/>
                      <a:pt x="11" y="30"/>
                      <a:pt x="4" y="36"/>
                    </a:cubicBezTo>
                    <a:cubicBezTo>
                      <a:pt x="6" y="25"/>
                      <a:pt x="0" y="6"/>
                      <a:pt x="7" y="0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86" name="Freeform 42"/>
              <p:cNvSpPr>
                <a:spLocks/>
              </p:cNvSpPr>
              <p:nvPr/>
            </p:nvSpPr>
            <p:spPr bwMode="auto">
              <a:xfrm>
                <a:off x="3886200" y="3486151"/>
                <a:ext cx="169863" cy="20638"/>
              </a:xfrm>
              <a:custGeom>
                <a:avLst/>
                <a:gdLst>
                  <a:gd name="T0" fmla="*/ 0 w 57"/>
                  <a:gd name="T1" fmla="*/ 7 h 7"/>
                  <a:gd name="T2" fmla="*/ 57 w 57"/>
                  <a:gd name="T3" fmla="*/ 4 h 7"/>
                  <a:gd name="T4" fmla="*/ 57 w 57"/>
                  <a:gd name="T5" fmla="*/ 7 h 7"/>
                  <a:gd name="T6" fmla="*/ 0 w 57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7">
                    <a:moveTo>
                      <a:pt x="0" y="7"/>
                    </a:moveTo>
                    <a:cubicBezTo>
                      <a:pt x="13" y="0"/>
                      <a:pt x="39" y="6"/>
                      <a:pt x="57" y="4"/>
                    </a:cubicBezTo>
                    <a:cubicBezTo>
                      <a:pt x="57" y="5"/>
                      <a:pt x="57" y="6"/>
                      <a:pt x="57" y="7"/>
                    </a:cubicBezTo>
                    <a:cubicBezTo>
                      <a:pt x="38" y="7"/>
                      <a:pt x="19" y="7"/>
                      <a:pt x="0" y="7"/>
                    </a:cubicBezTo>
                    <a:close/>
                  </a:path>
                </a:pathLst>
              </a:custGeom>
              <a:solidFill>
                <a:srgbClr val="358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87" name="Freeform 43"/>
              <p:cNvSpPr>
                <a:spLocks/>
              </p:cNvSpPr>
              <p:nvPr/>
            </p:nvSpPr>
            <p:spPr bwMode="auto">
              <a:xfrm>
                <a:off x="3625850" y="3506788"/>
                <a:ext cx="179388" cy="22225"/>
              </a:xfrm>
              <a:custGeom>
                <a:avLst/>
                <a:gdLst>
                  <a:gd name="T0" fmla="*/ 0 w 60"/>
                  <a:gd name="T1" fmla="*/ 0 h 7"/>
                  <a:gd name="T2" fmla="*/ 60 w 60"/>
                  <a:gd name="T3" fmla="*/ 0 h 7"/>
                  <a:gd name="T4" fmla="*/ 0 w 60"/>
                  <a:gd name="T5" fmla="*/ 3 h 7"/>
                  <a:gd name="T6" fmla="*/ 0 w 60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7">
                    <a:moveTo>
                      <a:pt x="0" y="0"/>
                    </a:moveTo>
                    <a:cubicBezTo>
                      <a:pt x="20" y="0"/>
                      <a:pt x="40" y="0"/>
                      <a:pt x="60" y="0"/>
                    </a:cubicBezTo>
                    <a:cubicBezTo>
                      <a:pt x="46" y="7"/>
                      <a:pt x="19" y="1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316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88" name="Freeform 44"/>
              <p:cNvSpPr>
                <a:spLocks/>
              </p:cNvSpPr>
              <p:nvPr/>
            </p:nvSpPr>
            <p:spPr bwMode="auto">
              <a:xfrm>
                <a:off x="4608513" y="3462338"/>
                <a:ext cx="33338" cy="90488"/>
              </a:xfrm>
              <a:custGeom>
                <a:avLst/>
                <a:gdLst>
                  <a:gd name="T0" fmla="*/ 7 w 11"/>
                  <a:gd name="T1" fmla="*/ 0 h 30"/>
                  <a:gd name="T2" fmla="*/ 4 w 11"/>
                  <a:gd name="T3" fmla="*/ 30 h 30"/>
                  <a:gd name="T4" fmla="*/ 7 w 11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30">
                    <a:moveTo>
                      <a:pt x="7" y="0"/>
                    </a:moveTo>
                    <a:cubicBezTo>
                      <a:pt x="5" y="9"/>
                      <a:pt x="11" y="26"/>
                      <a:pt x="4" y="30"/>
                    </a:cubicBezTo>
                    <a:cubicBezTo>
                      <a:pt x="6" y="21"/>
                      <a:pt x="0" y="4"/>
                      <a:pt x="7" y="0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89" name="Freeform 45"/>
              <p:cNvSpPr>
                <a:spLocks/>
              </p:cNvSpPr>
              <p:nvPr/>
            </p:nvSpPr>
            <p:spPr bwMode="auto">
              <a:xfrm>
                <a:off x="2319338" y="3557588"/>
                <a:ext cx="88900" cy="33338"/>
              </a:xfrm>
              <a:custGeom>
                <a:avLst/>
                <a:gdLst>
                  <a:gd name="T0" fmla="*/ 0 w 30"/>
                  <a:gd name="T1" fmla="*/ 7 h 11"/>
                  <a:gd name="T2" fmla="*/ 30 w 30"/>
                  <a:gd name="T3" fmla="*/ 4 h 11"/>
                  <a:gd name="T4" fmla="*/ 0 w 30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90" name="Freeform 46"/>
              <p:cNvSpPr>
                <a:spLocks/>
              </p:cNvSpPr>
              <p:nvPr/>
            </p:nvSpPr>
            <p:spPr bwMode="auto">
              <a:xfrm>
                <a:off x="-4048125" y="3567113"/>
                <a:ext cx="627063" cy="33338"/>
              </a:xfrm>
              <a:custGeom>
                <a:avLst/>
                <a:gdLst>
                  <a:gd name="T0" fmla="*/ 0 w 210"/>
                  <a:gd name="T1" fmla="*/ 4 h 11"/>
                  <a:gd name="T2" fmla="*/ 210 w 210"/>
                  <a:gd name="T3" fmla="*/ 7 h 11"/>
                  <a:gd name="T4" fmla="*/ 0 w 210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0" h="11">
                    <a:moveTo>
                      <a:pt x="0" y="4"/>
                    </a:moveTo>
                    <a:cubicBezTo>
                      <a:pt x="69" y="6"/>
                      <a:pt x="146" y="0"/>
                      <a:pt x="210" y="7"/>
                    </a:cubicBezTo>
                    <a:cubicBezTo>
                      <a:pt x="141" y="5"/>
                      <a:pt x="64" y="11"/>
                      <a:pt x="0" y="4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91" name="Freeform 47"/>
              <p:cNvSpPr>
                <a:spLocks/>
              </p:cNvSpPr>
              <p:nvPr/>
            </p:nvSpPr>
            <p:spPr bwMode="auto">
              <a:xfrm>
                <a:off x="2112963" y="3567113"/>
                <a:ext cx="98425" cy="33338"/>
              </a:xfrm>
              <a:custGeom>
                <a:avLst/>
                <a:gdLst>
                  <a:gd name="T0" fmla="*/ 0 w 33"/>
                  <a:gd name="T1" fmla="*/ 7 h 11"/>
                  <a:gd name="T2" fmla="*/ 33 w 33"/>
                  <a:gd name="T3" fmla="*/ 4 h 11"/>
                  <a:gd name="T4" fmla="*/ 0 w 33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92" name="Freeform 48"/>
              <p:cNvSpPr>
                <a:spLocks/>
              </p:cNvSpPr>
              <p:nvPr/>
            </p:nvSpPr>
            <p:spPr bwMode="auto">
              <a:xfrm>
                <a:off x="1906588" y="3576638"/>
                <a:ext cx="98425" cy="31750"/>
              </a:xfrm>
              <a:custGeom>
                <a:avLst/>
                <a:gdLst>
                  <a:gd name="T0" fmla="*/ 0 w 33"/>
                  <a:gd name="T1" fmla="*/ 7 h 11"/>
                  <a:gd name="T2" fmla="*/ 33 w 33"/>
                  <a:gd name="T3" fmla="*/ 4 h 11"/>
                  <a:gd name="T4" fmla="*/ 0 w 33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93" name="Freeform 50"/>
              <p:cNvSpPr>
                <a:spLocks/>
              </p:cNvSpPr>
              <p:nvPr/>
            </p:nvSpPr>
            <p:spPr bwMode="auto">
              <a:xfrm>
                <a:off x="4422775" y="3638551"/>
                <a:ext cx="152400" cy="20638"/>
              </a:xfrm>
              <a:custGeom>
                <a:avLst/>
                <a:gdLst>
                  <a:gd name="T0" fmla="*/ 0 w 51"/>
                  <a:gd name="T1" fmla="*/ 4 h 7"/>
                  <a:gd name="T2" fmla="*/ 51 w 51"/>
                  <a:gd name="T3" fmla="*/ 7 h 7"/>
                  <a:gd name="T4" fmla="*/ 0 w 51"/>
                  <a:gd name="T5" fmla="*/ 7 h 7"/>
                  <a:gd name="T6" fmla="*/ 0 w 51"/>
                  <a:gd name="T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">
                    <a:moveTo>
                      <a:pt x="0" y="4"/>
                    </a:moveTo>
                    <a:cubicBezTo>
                      <a:pt x="16" y="6"/>
                      <a:pt x="40" y="0"/>
                      <a:pt x="51" y="7"/>
                    </a:cubicBezTo>
                    <a:cubicBezTo>
                      <a:pt x="34" y="7"/>
                      <a:pt x="17" y="7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94" name="Freeform 51"/>
              <p:cNvSpPr>
                <a:spLocks/>
              </p:cNvSpPr>
              <p:nvPr/>
            </p:nvSpPr>
            <p:spPr bwMode="auto">
              <a:xfrm>
                <a:off x="3482975" y="3648076"/>
                <a:ext cx="115888" cy="33338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80C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95" name="Freeform 52"/>
              <p:cNvSpPr>
                <a:spLocks/>
              </p:cNvSpPr>
              <p:nvPr/>
            </p:nvSpPr>
            <p:spPr bwMode="auto">
              <a:xfrm>
                <a:off x="3151188" y="3657601"/>
                <a:ext cx="117475" cy="31750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96" name="Freeform 53"/>
              <p:cNvSpPr>
                <a:spLocks/>
              </p:cNvSpPr>
              <p:nvPr/>
            </p:nvSpPr>
            <p:spPr bwMode="auto">
              <a:xfrm>
                <a:off x="2927350" y="3665538"/>
                <a:ext cx="98425" cy="33338"/>
              </a:xfrm>
              <a:custGeom>
                <a:avLst/>
                <a:gdLst>
                  <a:gd name="T0" fmla="*/ 0 w 33"/>
                  <a:gd name="T1" fmla="*/ 7 h 11"/>
                  <a:gd name="T2" fmla="*/ 33 w 33"/>
                  <a:gd name="T3" fmla="*/ 4 h 11"/>
                  <a:gd name="T4" fmla="*/ 0 w 33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97" name="Freeform 54"/>
              <p:cNvSpPr>
                <a:spLocks/>
              </p:cNvSpPr>
              <p:nvPr/>
            </p:nvSpPr>
            <p:spPr bwMode="auto">
              <a:xfrm>
                <a:off x="2740025" y="3675063"/>
                <a:ext cx="106363" cy="33338"/>
              </a:xfrm>
              <a:custGeom>
                <a:avLst/>
                <a:gdLst>
                  <a:gd name="T0" fmla="*/ 0 w 36"/>
                  <a:gd name="T1" fmla="*/ 7 h 11"/>
                  <a:gd name="T2" fmla="*/ 36 w 36"/>
                  <a:gd name="T3" fmla="*/ 4 h 11"/>
                  <a:gd name="T4" fmla="*/ 0 w 36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11">
                    <a:moveTo>
                      <a:pt x="0" y="7"/>
                    </a:moveTo>
                    <a:cubicBezTo>
                      <a:pt x="6" y="0"/>
                      <a:pt x="25" y="6"/>
                      <a:pt x="36" y="4"/>
                    </a:cubicBezTo>
                    <a:cubicBezTo>
                      <a:pt x="30" y="11"/>
                      <a:pt x="11" y="5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98" name="Freeform 55"/>
              <p:cNvSpPr>
                <a:spLocks/>
              </p:cNvSpPr>
              <p:nvPr/>
            </p:nvSpPr>
            <p:spPr bwMode="auto">
              <a:xfrm>
                <a:off x="2543175" y="3683001"/>
                <a:ext cx="98425" cy="33338"/>
              </a:xfrm>
              <a:custGeom>
                <a:avLst/>
                <a:gdLst>
                  <a:gd name="T0" fmla="*/ 0 w 33"/>
                  <a:gd name="T1" fmla="*/ 7 h 11"/>
                  <a:gd name="T2" fmla="*/ 33 w 33"/>
                  <a:gd name="T3" fmla="*/ 4 h 11"/>
                  <a:gd name="T4" fmla="*/ 0 w 33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1">
                    <a:moveTo>
                      <a:pt x="0" y="7"/>
                    </a:moveTo>
                    <a:cubicBezTo>
                      <a:pt x="5" y="0"/>
                      <a:pt x="23" y="6"/>
                      <a:pt x="33" y="4"/>
                    </a:cubicBezTo>
                    <a:cubicBezTo>
                      <a:pt x="28" y="11"/>
                      <a:pt x="10" y="5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399" name="Freeform 56"/>
              <p:cNvSpPr>
                <a:spLocks/>
              </p:cNvSpPr>
              <p:nvPr/>
            </p:nvSpPr>
            <p:spPr bwMode="auto">
              <a:xfrm>
                <a:off x="1638300" y="3729038"/>
                <a:ext cx="88900" cy="31750"/>
              </a:xfrm>
              <a:custGeom>
                <a:avLst/>
                <a:gdLst>
                  <a:gd name="T0" fmla="*/ 0 w 30"/>
                  <a:gd name="T1" fmla="*/ 7 h 11"/>
                  <a:gd name="T2" fmla="*/ 30 w 30"/>
                  <a:gd name="T3" fmla="*/ 4 h 11"/>
                  <a:gd name="T4" fmla="*/ 0 w 30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00" name="Freeform 57"/>
              <p:cNvSpPr>
                <a:spLocks/>
              </p:cNvSpPr>
              <p:nvPr/>
            </p:nvSpPr>
            <p:spPr bwMode="auto">
              <a:xfrm>
                <a:off x="1333500" y="3746501"/>
                <a:ext cx="90488" cy="33338"/>
              </a:xfrm>
              <a:custGeom>
                <a:avLst/>
                <a:gdLst>
                  <a:gd name="T0" fmla="*/ 0 w 30"/>
                  <a:gd name="T1" fmla="*/ 7 h 11"/>
                  <a:gd name="T2" fmla="*/ 30 w 30"/>
                  <a:gd name="T3" fmla="*/ 4 h 11"/>
                  <a:gd name="T4" fmla="*/ 0 w 30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7"/>
                    </a:moveTo>
                    <a:cubicBezTo>
                      <a:pt x="4" y="0"/>
                      <a:pt x="21" y="6"/>
                      <a:pt x="30" y="4"/>
                    </a:cubicBezTo>
                    <a:cubicBezTo>
                      <a:pt x="26" y="11"/>
                      <a:pt x="9" y="5"/>
                      <a:pt x="0" y="7"/>
                    </a:cubicBezTo>
                    <a:close/>
                  </a:path>
                </a:pathLst>
              </a:custGeom>
              <a:solidFill>
                <a:srgbClr val="58BC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01" name="Freeform 58"/>
              <p:cNvSpPr>
                <a:spLocks/>
              </p:cNvSpPr>
              <p:nvPr/>
            </p:nvSpPr>
            <p:spPr bwMode="auto">
              <a:xfrm>
                <a:off x="-833438" y="3783013"/>
                <a:ext cx="115888" cy="31750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02" name="Freeform 59"/>
              <p:cNvSpPr>
                <a:spLocks/>
              </p:cNvSpPr>
              <p:nvPr/>
            </p:nvSpPr>
            <p:spPr bwMode="auto">
              <a:xfrm>
                <a:off x="-1074738" y="3790951"/>
                <a:ext cx="115888" cy="33338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03" name="Freeform 60"/>
              <p:cNvSpPr>
                <a:spLocks/>
              </p:cNvSpPr>
              <p:nvPr/>
            </p:nvSpPr>
            <p:spPr bwMode="auto">
              <a:xfrm>
                <a:off x="-1317625" y="3800476"/>
                <a:ext cx="117475" cy="33338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04" name="Freeform 61"/>
              <p:cNvSpPr>
                <a:spLocks/>
              </p:cNvSpPr>
              <p:nvPr/>
            </p:nvSpPr>
            <p:spPr bwMode="auto">
              <a:xfrm>
                <a:off x="-1549400" y="3810001"/>
                <a:ext cx="115888" cy="31750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05" name="Freeform 62"/>
              <p:cNvSpPr>
                <a:spLocks/>
              </p:cNvSpPr>
              <p:nvPr/>
            </p:nvSpPr>
            <p:spPr bwMode="auto">
              <a:xfrm>
                <a:off x="-1792288" y="3817938"/>
                <a:ext cx="117475" cy="33338"/>
              </a:xfrm>
              <a:custGeom>
                <a:avLst/>
                <a:gdLst>
                  <a:gd name="T0" fmla="*/ 0 w 39"/>
                  <a:gd name="T1" fmla="*/ 7 h 11"/>
                  <a:gd name="T2" fmla="*/ 39 w 39"/>
                  <a:gd name="T3" fmla="*/ 4 h 11"/>
                  <a:gd name="T4" fmla="*/ 0 w 39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11">
                    <a:moveTo>
                      <a:pt x="0" y="7"/>
                    </a:moveTo>
                    <a:cubicBezTo>
                      <a:pt x="7" y="0"/>
                      <a:pt x="27" y="6"/>
                      <a:pt x="39" y="4"/>
                    </a:cubicBezTo>
                    <a:cubicBezTo>
                      <a:pt x="32" y="11"/>
                      <a:pt x="12" y="5"/>
                      <a:pt x="0" y="7"/>
                    </a:cubicBezTo>
                    <a:close/>
                  </a:path>
                </a:pathLst>
              </a:custGeom>
              <a:solidFill>
                <a:srgbClr val="5C68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06" name="Freeform 63"/>
              <p:cNvSpPr>
                <a:spLocks/>
              </p:cNvSpPr>
              <p:nvPr/>
            </p:nvSpPr>
            <p:spPr bwMode="auto">
              <a:xfrm>
                <a:off x="-2365375" y="3925888"/>
                <a:ext cx="98425" cy="33338"/>
              </a:xfrm>
              <a:custGeom>
                <a:avLst/>
                <a:gdLst>
                  <a:gd name="T0" fmla="*/ 0 w 33"/>
                  <a:gd name="T1" fmla="*/ 4 h 11"/>
                  <a:gd name="T2" fmla="*/ 33 w 33"/>
                  <a:gd name="T3" fmla="*/ 7 h 11"/>
                  <a:gd name="T4" fmla="*/ 0 w 33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1">
                    <a:moveTo>
                      <a:pt x="0" y="4"/>
                    </a:moveTo>
                    <a:cubicBezTo>
                      <a:pt x="10" y="6"/>
                      <a:pt x="28" y="0"/>
                      <a:pt x="33" y="7"/>
                    </a:cubicBezTo>
                    <a:cubicBezTo>
                      <a:pt x="23" y="5"/>
                      <a:pt x="5" y="11"/>
                      <a:pt x="0" y="4"/>
                    </a:cubicBezTo>
                    <a:close/>
                  </a:path>
                </a:pathLst>
              </a:custGeom>
              <a:solidFill>
                <a:srgbClr val="B7E2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07" name="Freeform 64"/>
              <p:cNvSpPr>
                <a:spLocks/>
              </p:cNvSpPr>
              <p:nvPr/>
            </p:nvSpPr>
            <p:spPr bwMode="auto">
              <a:xfrm>
                <a:off x="-2168525" y="3935413"/>
                <a:ext cx="144463" cy="31750"/>
              </a:xfrm>
              <a:custGeom>
                <a:avLst/>
                <a:gdLst>
                  <a:gd name="T0" fmla="*/ 0 w 48"/>
                  <a:gd name="T1" fmla="*/ 4 h 11"/>
                  <a:gd name="T2" fmla="*/ 48 w 48"/>
                  <a:gd name="T3" fmla="*/ 7 h 11"/>
                  <a:gd name="T4" fmla="*/ 0 w 48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">
                    <a:moveTo>
                      <a:pt x="0" y="4"/>
                    </a:moveTo>
                    <a:cubicBezTo>
                      <a:pt x="15" y="6"/>
                      <a:pt x="38" y="0"/>
                      <a:pt x="48" y="7"/>
                    </a:cubicBezTo>
                    <a:cubicBezTo>
                      <a:pt x="33" y="5"/>
                      <a:pt x="10" y="11"/>
                      <a:pt x="0" y="4"/>
                    </a:cubicBezTo>
                    <a:close/>
                  </a:path>
                </a:pathLst>
              </a:custGeom>
              <a:solidFill>
                <a:srgbClr val="80CC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08" name="Freeform 65"/>
              <p:cNvSpPr>
                <a:spLocks/>
              </p:cNvSpPr>
              <p:nvPr/>
            </p:nvSpPr>
            <p:spPr bwMode="auto">
              <a:xfrm>
                <a:off x="2497138" y="3549651"/>
                <a:ext cx="144463" cy="31750"/>
              </a:xfrm>
              <a:custGeom>
                <a:avLst/>
                <a:gdLst>
                  <a:gd name="T0" fmla="*/ 0 w 48"/>
                  <a:gd name="T1" fmla="*/ 7 h 11"/>
                  <a:gd name="T2" fmla="*/ 48 w 48"/>
                  <a:gd name="T3" fmla="*/ 4 h 11"/>
                  <a:gd name="T4" fmla="*/ 0 w 48"/>
                  <a:gd name="T5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1">
                    <a:moveTo>
                      <a:pt x="0" y="7"/>
                    </a:moveTo>
                    <a:cubicBezTo>
                      <a:pt x="10" y="0"/>
                      <a:pt x="33" y="6"/>
                      <a:pt x="48" y="4"/>
                    </a:cubicBezTo>
                    <a:cubicBezTo>
                      <a:pt x="38" y="11"/>
                      <a:pt x="15" y="5"/>
                      <a:pt x="0" y="7"/>
                    </a:cubicBezTo>
                    <a:close/>
                  </a:path>
                </a:pathLst>
              </a:custGeom>
              <a:solidFill>
                <a:srgbClr val="8E96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09" name="Freeform 66"/>
              <p:cNvSpPr>
                <a:spLocks/>
              </p:cNvSpPr>
              <p:nvPr/>
            </p:nvSpPr>
            <p:spPr bwMode="auto">
              <a:xfrm>
                <a:off x="-4162425" y="2387601"/>
                <a:ext cx="15875" cy="179388"/>
              </a:xfrm>
              <a:custGeom>
                <a:avLst/>
                <a:gdLst>
                  <a:gd name="T0" fmla="*/ 5 w 5"/>
                  <a:gd name="T1" fmla="*/ 0 h 60"/>
                  <a:gd name="T2" fmla="*/ 5 w 5"/>
                  <a:gd name="T3" fmla="*/ 60 h 60"/>
                  <a:gd name="T4" fmla="*/ 5 w 5"/>
                  <a:gd name="T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0">
                    <a:moveTo>
                      <a:pt x="5" y="0"/>
                    </a:moveTo>
                    <a:cubicBezTo>
                      <a:pt x="5" y="20"/>
                      <a:pt x="5" y="40"/>
                      <a:pt x="5" y="60"/>
                    </a:cubicBezTo>
                    <a:cubicBezTo>
                      <a:pt x="0" y="47"/>
                      <a:pt x="0" y="13"/>
                      <a:pt x="5" y="0"/>
                    </a:cubicBezTo>
                    <a:close/>
                  </a:path>
                </a:pathLst>
              </a:custGeom>
              <a:solidFill>
                <a:srgbClr val="316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10" name="Freeform 67"/>
              <p:cNvSpPr>
                <a:spLocks/>
              </p:cNvSpPr>
              <p:nvPr/>
            </p:nvSpPr>
            <p:spPr bwMode="auto">
              <a:xfrm>
                <a:off x="-2060575" y="3784601"/>
                <a:ext cx="169863" cy="15875"/>
              </a:xfrm>
              <a:custGeom>
                <a:avLst/>
                <a:gdLst>
                  <a:gd name="T0" fmla="*/ 0 w 57"/>
                  <a:gd name="T1" fmla="*/ 0 h 5"/>
                  <a:gd name="T2" fmla="*/ 57 w 57"/>
                  <a:gd name="T3" fmla="*/ 0 h 5"/>
                  <a:gd name="T4" fmla="*/ 0 w 57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5">
                    <a:moveTo>
                      <a:pt x="0" y="0"/>
                    </a:moveTo>
                    <a:cubicBezTo>
                      <a:pt x="19" y="0"/>
                      <a:pt x="38" y="0"/>
                      <a:pt x="57" y="0"/>
                    </a:cubicBezTo>
                    <a:cubicBezTo>
                      <a:pt x="45" y="5"/>
                      <a:pt x="12" y="5"/>
                      <a:pt x="0" y="0"/>
                    </a:cubicBezTo>
                    <a:close/>
                  </a:path>
                </a:pathLst>
              </a:custGeom>
              <a:solidFill>
                <a:srgbClr val="316D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643" name="组合 6642"/>
            <p:cNvGrpSpPr/>
            <p:nvPr/>
          </p:nvGrpSpPr>
          <p:grpSpPr>
            <a:xfrm>
              <a:off x="8268749" y="2960485"/>
              <a:ext cx="1639385" cy="1556498"/>
              <a:chOff x="6122988" y="688975"/>
              <a:chExt cx="565150" cy="536576"/>
            </a:xfrm>
          </p:grpSpPr>
          <p:sp>
            <p:nvSpPr>
              <p:cNvPr id="6443" name="Freeform 1205"/>
              <p:cNvSpPr>
                <a:spLocks/>
              </p:cNvSpPr>
              <p:nvPr/>
            </p:nvSpPr>
            <p:spPr bwMode="auto">
              <a:xfrm>
                <a:off x="6421438" y="935038"/>
                <a:ext cx="4763" cy="49213"/>
              </a:xfrm>
              <a:custGeom>
                <a:avLst/>
                <a:gdLst>
                  <a:gd name="T0" fmla="*/ 7 w 7"/>
                  <a:gd name="T1" fmla="*/ 0 h 63"/>
                  <a:gd name="T2" fmla="*/ 7 w 7"/>
                  <a:gd name="T3" fmla="*/ 0 h 63"/>
                  <a:gd name="T4" fmla="*/ 7 w 7"/>
                  <a:gd name="T5" fmla="*/ 63 h 63"/>
                  <a:gd name="T6" fmla="*/ 7 w 7"/>
                  <a:gd name="T7" fmla="*/ 63 h 63"/>
                  <a:gd name="T8" fmla="*/ 4 w 7"/>
                  <a:gd name="T9" fmla="*/ 58 h 63"/>
                  <a:gd name="T10" fmla="*/ 2 w 7"/>
                  <a:gd name="T11" fmla="*/ 50 h 63"/>
                  <a:gd name="T12" fmla="*/ 0 w 7"/>
                  <a:gd name="T13" fmla="*/ 30 h 63"/>
                  <a:gd name="T14" fmla="*/ 2 w 7"/>
                  <a:gd name="T15" fmla="*/ 13 h 63"/>
                  <a:gd name="T16" fmla="*/ 4 w 7"/>
                  <a:gd name="T17" fmla="*/ 5 h 63"/>
                  <a:gd name="T18" fmla="*/ 7 w 7"/>
                  <a:gd name="T19" fmla="*/ 0 h 63"/>
                  <a:gd name="T20" fmla="*/ 7 w 7"/>
                  <a:gd name="T2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63">
                    <a:moveTo>
                      <a:pt x="7" y="0"/>
                    </a:moveTo>
                    <a:lnTo>
                      <a:pt x="7" y="0"/>
                    </a:lnTo>
                    <a:lnTo>
                      <a:pt x="7" y="63"/>
                    </a:lnTo>
                    <a:lnTo>
                      <a:pt x="7" y="63"/>
                    </a:lnTo>
                    <a:lnTo>
                      <a:pt x="4" y="58"/>
                    </a:lnTo>
                    <a:lnTo>
                      <a:pt x="2" y="50"/>
                    </a:lnTo>
                    <a:lnTo>
                      <a:pt x="0" y="30"/>
                    </a:lnTo>
                    <a:lnTo>
                      <a:pt x="2" y="13"/>
                    </a:lnTo>
                    <a:lnTo>
                      <a:pt x="4" y="5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3C5B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44" name="Freeform 1206"/>
              <p:cNvSpPr>
                <a:spLocks/>
              </p:cNvSpPr>
              <p:nvPr/>
            </p:nvSpPr>
            <p:spPr bwMode="auto">
              <a:xfrm>
                <a:off x="6345238" y="950913"/>
                <a:ext cx="9525" cy="33338"/>
              </a:xfrm>
              <a:custGeom>
                <a:avLst/>
                <a:gdLst>
                  <a:gd name="T0" fmla="*/ 6 w 11"/>
                  <a:gd name="T1" fmla="*/ 0 h 44"/>
                  <a:gd name="T2" fmla="*/ 6 w 11"/>
                  <a:gd name="T3" fmla="*/ 0 h 44"/>
                  <a:gd name="T4" fmla="*/ 6 w 11"/>
                  <a:gd name="T5" fmla="*/ 11 h 44"/>
                  <a:gd name="T6" fmla="*/ 6 w 11"/>
                  <a:gd name="T7" fmla="*/ 21 h 44"/>
                  <a:gd name="T8" fmla="*/ 11 w 11"/>
                  <a:gd name="T9" fmla="*/ 39 h 44"/>
                  <a:gd name="T10" fmla="*/ 11 w 11"/>
                  <a:gd name="T11" fmla="*/ 39 h 44"/>
                  <a:gd name="T12" fmla="*/ 9 w 11"/>
                  <a:gd name="T13" fmla="*/ 42 h 44"/>
                  <a:gd name="T14" fmla="*/ 9 w 11"/>
                  <a:gd name="T15" fmla="*/ 44 h 44"/>
                  <a:gd name="T16" fmla="*/ 6 w 11"/>
                  <a:gd name="T17" fmla="*/ 44 h 44"/>
                  <a:gd name="T18" fmla="*/ 6 w 11"/>
                  <a:gd name="T19" fmla="*/ 44 h 44"/>
                  <a:gd name="T20" fmla="*/ 3 w 11"/>
                  <a:gd name="T21" fmla="*/ 40 h 44"/>
                  <a:gd name="T22" fmla="*/ 1 w 11"/>
                  <a:gd name="T23" fmla="*/ 36 h 44"/>
                  <a:gd name="T24" fmla="*/ 0 w 11"/>
                  <a:gd name="T25" fmla="*/ 21 h 44"/>
                  <a:gd name="T26" fmla="*/ 1 w 11"/>
                  <a:gd name="T27" fmla="*/ 8 h 44"/>
                  <a:gd name="T28" fmla="*/ 3 w 11"/>
                  <a:gd name="T29" fmla="*/ 3 h 44"/>
                  <a:gd name="T30" fmla="*/ 6 w 11"/>
                  <a:gd name="T31" fmla="*/ 0 h 44"/>
                  <a:gd name="T32" fmla="*/ 6 w 11"/>
                  <a:gd name="T3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44">
                    <a:moveTo>
                      <a:pt x="6" y="0"/>
                    </a:moveTo>
                    <a:lnTo>
                      <a:pt x="6" y="0"/>
                    </a:lnTo>
                    <a:lnTo>
                      <a:pt x="6" y="11"/>
                    </a:lnTo>
                    <a:lnTo>
                      <a:pt x="6" y="21"/>
                    </a:lnTo>
                    <a:lnTo>
                      <a:pt x="11" y="39"/>
                    </a:lnTo>
                    <a:lnTo>
                      <a:pt x="11" y="39"/>
                    </a:lnTo>
                    <a:lnTo>
                      <a:pt x="9" y="42"/>
                    </a:lnTo>
                    <a:lnTo>
                      <a:pt x="9" y="44"/>
                    </a:lnTo>
                    <a:lnTo>
                      <a:pt x="6" y="44"/>
                    </a:lnTo>
                    <a:lnTo>
                      <a:pt x="6" y="44"/>
                    </a:lnTo>
                    <a:lnTo>
                      <a:pt x="3" y="40"/>
                    </a:lnTo>
                    <a:lnTo>
                      <a:pt x="1" y="36"/>
                    </a:lnTo>
                    <a:lnTo>
                      <a:pt x="0" y="21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6D6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45" name="Freeform 1207"/>
              <p:cNvSpPr>
                <a:spLocks/>
              </p:cNvSpPr>
              <p:nvPr/>
            </p:nvSpPr>
            <p:spPr bwMode="auto">
              <a:xfrm>
                <a:off x="6396038" y="992188"/>
                <a:ext cx="19050" cy="19050"/>
              </a:xfrm>
              <a:custGeom>
                <a:avLst/>
                <a:gdLst>
                  <a:gd name="T0" fmla="*/ 0 w 24"/>
                  <a:gd name="T1" fmla="*/ 10 h 24"/>
                  <a:gd name="T2" fmla="*/ 0 w 24"/>
                  <a:gd name="T3" fmla="*/ 10 h 24"/>
                  <a:gd name="T4" fmla="*/ 3 w 24"/>
                  <a:gd name="T5" fmla="*/ 8 h 24"/>
                  <a:gd name="T6" fmla="*/ 5 w 24"/>
                  <a:gd name="T7" fmla="*/ 7 h 24"/>
                  <a:gd name="T8" fmla="*/ 5 w 24"/>
                  <a:gd name="T9" fmla="*/ 4 h 24"/>
                  <a:gd name="T10" fmla="*/ 5 w 24"/>
                  <a:gd name="T11" fmla="*/ 0 h 24"/>
                  <a:gd name="T12" fmla="*/ 5 w 24"/>
                  <a:gd name="T13" fmla="*/ 0 h 24"/>
                  <a:gd name="T14" fmla="*/ 10 w 24"/>
                  <a:gd name="T15" fmla="*/ 2 h 24"/>
                  <a:gd name="T16" fmla="*/ 13 w 24"/>
                  <a:gd name="T17" fmla="*/ 5 h 24"/>
                  <a:gd name="T18" fmla="*/ 16 w 24"/>
                  <a:gd name="T19" fmla="*/ 8 h 24"/>
                  <a:gd name="T20" fmla="*/ 20 w 24"/>
                  <a:gd name="T21" fmla="*/ 10 h 24"/>
                  <a:gd name="T22" fmla="*/ 20 w 24"/>
                  <a:gd name="T23" fmla="*/ 10 h 24"/>
                  <a:gd name="T24" fmla="*/ 20 w 24"/>
                  <a:gd name="T25" fmla="*/ 15 h 24"/>
                  <a:gd name="T26" fmla="*/ 21 w 24"/>
                  <a:gd name="T27" fmla="*/ 18 h 24"/>
                  <a:gd name="T28" fmla="*/ 24 w 24"/>
                  <a:gd name="T29" fmla="*/ 24 h 24"/>
                  <a:gd name="T30" fmla="*/ 24 w 24"/>
                  <a:gd name="T31" fmla="*/ 24 h 24"/>
                  <a:gd name="T32" fmla="*/ 0 w 24"/>
                  <a:gd name="T33" fmla="*/ 24 h 24"/>
                  <a:gd name="T34" fmla="*/ 0 w 24"/>
                  <a:gd name="T35" fmla="*/ 24 h 24"/>
                  <a:gd name="T36" fmla="*/ 0 w 24"/>
                  <a:gd name="T37" fmla="*/ 10 h 24"/>
                  <a:gd name="T38" fmla="*/ 0 w 24"/>
                  <a:gd name="T39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0" y="10"/>
                    </a:moveTo>
                    <a:lnTo>
                      <a:pt x="0" y="10"/>
                    </a:lnTo>
                    <a:lnTo>
                      <a:pt x="3" y="8"/>
                    </a:lnTo>
                    <a:lnTo>
                      <a:pt x="5" y="7"/>
                    </a:lnTo>
                    <a:lnTo>
                      <a:pt x="5" y="4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0" y="2"/>
                    </a:lnTo>
                    <a:lnTo>
                      <a:pt x="13" y="5"/>
                    </a:lnTo>
                    <a:lnTo>
                      <a:pt x="16" y="8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0" y="15"/>
                    </a:lnTo>
                    <a:lnTo>
                      <a:pt x="21" y="18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8A7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70" name="Freeform 1232"/>
              <p:cNvSpPr>
                <a:spLocks/>
              </p:cNvSpPr>
              <p:nvPr/>
            </p:nvSpPr>
            <p:spPr bwMode="auto">
              <a:xfrm>
                <a:off x="6327775" y="688975"/>
                <a:ext cx="33338" cy="20638"/>
              </a:xfrm>
              <a:custGeom>
                <a:avLst/>
                <a:gdLst>
                  <a:gd name="T0" fmla="*/ 0 w 44"/>
                  <a:gd name="T1" fmla="*/ 12 h 26"/>
                  <a:gd name="T2" fmla="*/ 0 w 44"/>
                  <a:gd name="T3" fmla="*/ 12 h 26"/>
                  <a:gd name="T4" fmla="*/ 7 w 44"/>
                  <a:gd name="T5" fmla="*/ 15 h 26"/>
                  <a:gd name="T6" fmla="*/ 12 w 44"/>
                  <a:gd name="T7" fmla="*/ 15 h 26"/>
                  <a:gd name="T8" fmla="*/ 16 w 44"/>
                  <a:gd name="T9" fmla="*/ 13 h 26"/>
                  <a:gd name="T10" fmla="*/ 20 w 44"/>
                  <a:gd name="T11" fmla="*/ 10 h 26"/>
                  <a:gd name="T12" fmla="*/ 23 w 44"/>
                  <a:gd name="T13" fmla="*/ 5 h 26"/>
                  <a:gd name="T14" fmla="*/ 28 w 44"/>
                  <a:gd name="T15" fmla="*/ 2 h 26"/>
                  <a:gd name="T16" fmla="*/ 36 w 44"/>
                  <a:gd name="T17" fmla="*/ 0 h 26"/>
                  <a:gd name="T18" fmla="*/ 44 w 44"/>
                  <a:gd name="T19" fmla="*/ 2 h 26"/>
                  <a:gd name="T20" fmla="*/ 44 w 44"/>
                  <a:gd name="T21" fmla="*/ 2 h 26"/>
                  <a:gd name="T22" fmla="*/ 44 w 44"/>
                  <a:gd name="T23" fmla="*/ 12 h 26"/>
                  <a:gd name="T24" fmla="*/ 44 w 44"/>
                  <a:gd name="T25" fmla="*/ 12 h 26"/>
                  <a:gd name="T26" fmla="*/ 34 w 44"/>
                  <a:gd name="T27" fmla="*/ 12 h 26"/>
                  <a:gd name="T28" fmla="*/ 24 w 44"/>
                  <a:gd name="T29" fmla="*/ 12 h 26"/>
                  <a:gd name="T30" fmla="*/ 21 w 44"/>
                  <a:gd name="T31" fmla="*/ 13 h 26"/>
                  <a:gd name="T32" fmla="*/ 20 w 44"/>
                  <a:gd name="T33" fmla="*/ 16 h 26"/>
                  <a:gd name="T34" fmla="*/ 18 w 44"/>
                  <a:gd name="T35" fmla="*/ 20 h 26"/>
                  <a:gd name="T36" fmla="*/ 20 w 44"/>
                  <a:gd name="T37" fmla="*/ 26 h 26"/>
                  <a:gd name="T38" fmla="*/ 20 w 44"/>
                  <a:gd name="T39" fmla="*/ 26 h 26"/>
                  <a:gd name="T40" fmla="*/ 12 w 44"/>
                  <a:gd name="T41" fmla="*/ 24 h 26"/>
                  <a:gd name="T42" fmla="*/ 7 w 44"/>
                  <a:gd name="T43" fmla="*/ 21 h 26"/>
                  <a:gd name="T44" fmla="*/ 4 w 44"/>
                  <a:gd name="T45" fmla="*/ 16 h 26"/>
                  <a:gd name="T46" fmla="*/ 0 w 44"/>
                  <a:gd name="T47" fmla="*/ 12 h 26"/>
                  <a:gd name="T48" fmla="*/ 0 w 44"/>
                  <a:gd name="T4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26">
                    <a:moveTo>
                      <a:pt x="0" y="12"/>
                    </a:moveTo>
                    <a:lnTo>
                      <a:pt x="0" y="12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6" y="13"/>
                    </a:lnTo>
                    <a:lnTo>
                      <a:pt x="20" y="10"/>
                    </a:lnTo>
                    <a:lnTo>
                      <a:pt x="23" y="5"/>
                    </a:lnTo>
                    <a:lnTo>
                      <a:pt x="28" y="2"/>
                    </a:lnTo>
                    <a:lnTo>
                      <a:pt x="36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34" y="12"/>
                    </a:lnTo>
                    <a:lnTo>
                      <a:pt x="24" y="12"/>
                    </a:lnTo>
                    <a:lnTo>
                      <a:pt x="21" y="13"/>
                    </a:lnTo>
                    <a:lnTo>
                      <a:pt x="20" y="16"/>
                    </a:lnTo>
                    <a:lnTo>
                      <a:pt x="18" y="20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2" y="24"/>
                    </a:lnTo>
                    <a:lnTo>
                      <a:pt x="7" y="21"/>
                    </a:lnTo>
                    <a:lnTo>
                      <a:pt x="4" y="16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71" name="Freeform 1233"/>
              <p:cNvSpPr>
                <a:spLocks/>
              </p:cNvSpPr>
              <p:nvPr/>
            </p:nvSpPr>
            <p:spPr bwMode="auto">
              <a:xfrm>
                <a:off x="6361113" y="688975"/>
                <a:ext cx="23813" cy="23813"/>
              </a:xfrm>
              <a:custGeom>
                <a:avLst/>
                <a:gdLst>
                  <a:gd name="T0" fmla="*/ 0 w 29"/>
                  <a:gd name="T1" fmla="*/ 0 h 29"/>
                  <a:gd name="T2" fmla="*/ 0 w 29"/>
                  <a:gd name="T3" fmla="*/ 0 h 29"/>
                  <a:gd name="T4" fmla="*/ 3 w 29"/>
                  <a:gd name="T5" fmla="*/ 2 h 29"/>
                  <a:gd name="T6" fmla="*/ 6 w 29"/>
                  <a:gd name="T7" fmla="*/ 3 h 29"/>
                  <a:gd name="T8" fmla="*/ 11 w 29"/>
                  <a:gd name="T9" fmla="*/ 10 h 29"/>
                  <a:gd name="T10" fmla="*/ 14 w 29"/>
                  <a:gd name="T11" fmla="*/ 13 h 29"/>
                  <a:gd name="T12" fmla="*/ 17 w 29"/>
                  <a:gd name="T13" fmla="*/ 14 h 29"/>
                  <a:gd name="T14" fmla="*/ 22 w 29"/>
                  <a:gd name="T15" fmla="*/ 14 h 29"/>
                  <a:gd name="T16" fmla="*/ 29 w 29"/>
                  <a:gd name="T17" fmla="*/ 14 h 29"/>
                  <a:gd name="T18" fmla="*/ 29 w 29"/>
                  <a:gd name="T19" fmla="*/ 14 h 29"/>
                  <a:gd name="T20" fmla="*/ 27 w 29"/>
                  <a:gd name="T21" fmla="*/ 18 h 29"/>
                  <a:gd name="T22" fmla="*/ 24 w 29"/>
                  <a:gd name="T23" fmla="*/ 21 h 29"/>
                  <a:gd name="T24" fmla="*/ 21 w 29"/>
                  <a:gd name="T25" fmla="*/ 24 h 29"/>
                  <a:gd name="T26" fmla="*/ 19 w 29"/>
                  <a:gd name="T27" fmla="*/ 29 h 29"/>
                  <a:gd name="T28" fmla="*/ 19 w 29"/>
                  <a:gd name="T29" fmla="*/ 29 h 29"/>
                  <a:gd name="T30" fmla="*/ 16 w 29"/>
                  <a:gd name="T31" fmla="*/ 27 h 29"/>
                  <a:gd name="T32" fmla="*/ 14 w 29"/>
                  <a:gd name="T33" fmla="*/ 24 h 29"/>
                  <a:gd name="T34" fmla="*/ 11 w 29"/>
                  <a:gd name="T35" fmla="*/ 18 h 29"/>
                  <a:gd name="T36" fmla="*/ 6 w 29"/>
                  <a:gd name="T37" fmla="*/ 13 h 29"/>
                  <a:gd name="T38" fmla="*/ 3 w 29"/>
                  <a:gd name="T39" fmla="*/ 11 h 29"/>
                  <a:gd name="T40" fmla="*/ 0 w 29"/>
                  <a:gd name="T41" fmla="*/ 10 h 29"/>
                  <a:gd name="T42" fmla="*/ 0 w 29"/>
                  <a:gd name="T43" fmla="*/ 10 h 29"/>
                  <a:gd name="T44" fmla="*/ 0 w 29"/>
                  <a:gd name="T45" fmla="*/ 0 h 29"/>
                  <a:gd name="T46" fmla="*/ 0 w 29"/>
                  <a:gd name="T4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9" h="29">
                    <a:moveTo>
                      <a:pt x="0" y="0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6" y="3"/>
                    </a:lnTo>
                    <a:lnTo>
                      <a:pt x="11" y="10"/>
                    </a:lnTo>
                    <a:lnTo>
                      <a:pt x="14" y="13"/>
                    </a:lnTo>
                    <a:lnTo>
                      <a:pt x="17" y="14"/>
                    </a:lnTo>
                    <a:lnTo>
                      <a:pt x="22" y="14"/>
                    </a:lnTo>
                    <a:lnTo>
                      <a:pt x="29" y="14"/>
                    </a:lnTo>
                    <a:lnTo>
                      <a:pt x="29" y="14"/>
                    </a:lnTo>
                    <a:lnTo>
                      <a:pt x="27" y="18"/>
                    </a:lnTo>
                    <a:lnTo>
                      <a:pt x="24" y="21"/>
                    </a:lnTo>
                    <a:lnTo>
                      <a:pt x="21" y="24"/>
                    </a:lnTo>
                    <a:lnTo>
                      <a:pt x="19" y="29"/>
                    </a:lnTo>
                    <a:lnTo>
                      <a:pt x="19" y="29"/>
                    </a:lnTo>
                    <a:lnTo>
                      <a:pt x="16" y="27"/>
                    </a:lnTo>
                    <a:lnTo>
                      <a:pt x="14" y="24"/>
                    </a:lnTo>
                    <a:lnTo>
                      <a:pt x="11" y="18"/>
                    </a:lnTo>
                    <a:lnTo>
                      <a:pt x="6" y="13"/>
                    </a:lnTo>
                    <a:lnTo>
                      <a:pt x="3" y="11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73" name="Freeform 1235"/>
              <p:cNvSpPr>
                <a:spLocks/>
              </p:cNvSpPr>
              <p:nvPr/>
            </p:nvSpPr>
            <p:spPr bwMode="auto">
              <a:xfrm>
                <a:off x="6254750" y="693738"/>
                <a:ext cx="73025" cy="49213"/>
              </a:xfrm>
              <a:custGeom>
                <a:avLst/>
                <a:gdLst>
                  <a:gd name="T0" fmla="*/ 0 w 91"/>
                  <a:gd name="T1" fmla="*/ 62 h 62"/>
                  <a:gd name="T2" fmla="*/ 0 w 91"/>
                  <a:gd name="T3" fmla="*/ 62 h 62"/>
                  <a:gd name="T4" fmla="*/ 0 w 91"/>
                  <a:gd name="T5" fmla="*/ 54 h 62"/>
                  <a:gd name="T6" fmla="*/ 1 w 91"/>
                  <a:gd name="T7" fmla="*/ 48 h 62"/>
                  <a:gd name="T8" fmla="*/ 3 w 91"/>
                  <a:gd name="T9" fmla="*/ 43 h 62"/>
                  <a:gd name="T10" fmla="*/ 6 w 91"/>
                  <a:gd name="T11" fmla="*/ 38 h 62"/>
                  <a:gd name="T12" fmla="*/ 12 w 91"/>
                  <a:gd name="T13" fmla="*/ 30 h 62"/>
                  <a:gd name="T14" fmla="*/ 22 w 91"/>
                  <a:gd name="T15" fmla="*/ 24 h 62"/>
                  <a:gd name="T16" fmla="*/ 41 w 91"/>
                  <a:gd name="T17" fmla="*/ 14 h 62"/>
                  <a:gd name="T18" fmla="*/ 51 w 91"/>
                  <a:gd name="T19" fmla="*/ 8 h 62"/>
                  <a:gd name="T20" fmla="*/ 57 w 91"/>
                  <a:gd name="T21" fmla="*/ 0 h 62"/>
                  <a:gd name="T22" fmla="*/ 57 w 91"/>
                  <a:gd name="T23" fmla="*/ 0 h 62"/>
                  <a:gd name="T24" fmla="*/ 67 w 91"/>
                  <a:gd name="T25" fmla="*/ 0 h 62"/>
                  <a:gd name="T26" fmla="*/ 77 w 91"/>
                  <a:gd name="T27" fmla="*/ 0 h 62"/>
                  <a:gd name="T28" fmla="*/ 86 w 91"/>
                  <a:gd name="T29" fmla="*/ 0 h 62"/>
                  <a:gd name="T30" fmla="*/ 90 w 91"/>
                  <a:gd name="T31" fmla="*/ 1 h 62"/>
                  <a:gd name="T32" fmla="*/ 91 w 91"/>
                  <a:gd name="T33" fmla="*/ 5 h 62"/>
                  <a:gd name="T34" fmla="*/ 91 w 91"/>
                  <a:gd name="T35" fmla="*/ 5 h 62"/>
                  <a:gd name="T36" fmla="*/ 75 w 91"/>
                  <a:gd name="T37" fmla="*/ 5 h 62"/>
                  <a:gd name="T38" fmla="*/ 59 w 91"/>
                  <a:gd name="T39" fmla="*/ 6 h 62"/>
                  <a:gd name="T40" fmla="*/ 53 w 91"/>
                  <a:gd name="T41" fmla="*/ 9 h 62"/>
                  <a:gd name="T42" fmla="*/ 48 w 91"/>
                  <a:gd name="T43" fmla="*/ 13 h 62"/>
                  <a:gd name="T44" fmla="*/ 45 w 91"/>
                  <a:gd name="T45" fmla="*/ 17 h 62"/>
                  <a:gd name="T46" fmla="*/ 43 w 91"/>
                  <a:gd name="T47" fmla="*/ 24 h 62"/>
                  <a:gd name="T48" fmla="*/ 43 w 91"/>
                  <a:gd name="T49" fmla="*/ 24 h 62"/>
                  <a:gd name="T50" fmla="*/ 40 w 91"/>
                  <a:gd name="T51" fmla="*/ 25 h 62"/>
                  <a:gd name="T52" fmla="*/ 38 w 91"/>
                  <a:gd name="T53" fmla="*/ 29 h 62"/>
                  <a:gd name="T54" fmla="*/ 40 w 91"/>
                  <a:gd name="T55" fmla="*/ 32 h 62"/>
                  <a:gd name="T56" fmla="*/ 43 w 91"/>
                  <a:gd name="T57" fmla="*/ 34 h 62"/>
                  <a:gd name="T58" fmla="*/ 43 w 91"/>
                  <a:gd name="T59" fmla="*/ 34 h 62"/>
                  <a:gd name="T60" fmla="*/ 43 w 91"/>
                  <a:gd name="T61" fmla="*/ 37 h 62"/>
                  <a:gd name="T62" fmla="*/ 41 w 91"/>
                  <a:gd name="T63" fmla="*/ 37 h 62"/>
                  <a:gd name="T64" fmla="*/ 35 w 91"/>
                  <a:gd name="T65" fmla="*/ 35 h 62"/>
                  <a:gd name="T66" fmla="*/ 27 w 91"/>
                  <a:gd name="T67" fmla="*/ 32 h 62"/>
                  <a:gd name="T68" fmla="*/ 24 w 91"/>
                  <a:gd name="T69" fmla="*/ 32 h 62"/>
                  <a:gd name="T70" fmla="*/ 19 w 91"/>
                  <a:gd name="T71" fmla="*/ 34 h 62"/>
                  <a:gd name="T72" fmla="*/ 19 w 91"/>
                  <a:gd name="T73" fmla="*/ 34 h 62"/>
                  <a:gd name="T74" fmla="*/ 16 w 91"/>
                  <a:gd name="T75" fmla="*/ 35 h 62"/>
                  <a:gd name="T76" fmla="*/ 12 w 91"/>
                  <a:gd name="T77" fmla="*/ 38 h 62"/>
                  <a:gd name="T78" fmla="*/ 9 w 91"/>
                  <a:gd name="T79" fmla="*/ 45 h 62"/>
                  <a:gd name="T80" fmla="*/ 4 w 91"/>
                  <a:gd name="T81" fmla="*/ 62 h 62"/>
                  <a:gd name="T82" fmla="*/ 4 w 91"/>
                  <a:gd name="T83" fmla="*/ 62 h 62"/>
                  <a:gd name="T84" fmla="*/ 0 w 91"/>
                  <a:gd name="T85" fmla="*/ 62 h 62"/>
                  <a:gd name="T86" fmla="*/ 0 w 91"/>
                  <a:gd name="T8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1" h="62">
                    <a:moveTo>
                      <a:pt x="0" y="62"/>
                    </a:moveTo>
                    <a:lnTo>
                      <a:pt x="0" y="62"/>
                    </a:lnTo>
                    <a:lnTo>
                      <a:pt x="0" y="54"/>
                    </a:lnTo>
                    <a:lnTo>
                      <a:pt x="1" y="48"/>
                    </a:lnTo>
                    <a:lnTo>
                      <a:pt x="3" y="43"/>
                    </a:lnTo>
                    <a:lnTo>
                      <a:pt x="6" y="38"/>
                    </a:lnTo>
                    <a:lnTo>
                      <a:pt x="12" y="30"/>
                    </a:lnTo>
                    <a:lnTo>
                      <a:pt x="22" y="24"/>
                    </a:lnTo>
                    <a:lnTo>
                      <a:pt x="41" y="14"/>
                    </a:lnTo>
                    <a:lnTo>
                      <a:pt x="51" y="8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67" y="0"/>
                    </a:lnTo>
                    <a:lnTo>
                      <a:pt x="77" y="0"/>
                    </a:lnTo>
                    <a:lnTo>
                      <a:pt x="86" y="0"/>
                    </a:lnTo>
                    <a:lnTo>
                      <a:pt x="90" y="1"/>
                    </a:lnTo>
                    <a:lnTo>
                      <a:pt x="91" y="5"/>
                    </a:lnTo>
                    <a:lnTo>
                      <a:pt x="91" y="5"/>
                    </a:lnTo>
                    <a:lnTo>
                      <a:pt x="75" y="5"/>
                    </a:lnTo>
                    <a:lnTo>
                      <a:pt x="59" y="6"/>
                    </a:lnTo>
                    <a:lnTo>
                      <a:pt x="53" y="9"/>
                    </a:lnTo>
                    <a:lnTo>
                      <a:pt x="48" y="13"/>
                    </a:lnTo>
                    <a:lnTo>
                      <a:pt x="45" y="17"/>
                    </a:lnTo>
                    <a:lnTo>
                      <a:pt x="43" y="24"/>
                    </a:lnTo>
                    <a:lnTo>
                      <a:pt x="43" y="24"/>
                    </a:lnTo>
                    <a:lnTo>
                      <a:pt x="40" y="25"/>
                    </a:lnTo>
                    <a:lnTo>
                      <a:pt x="38" y="29"/>
                    </a:lnTo>
                    <a:lnTo>
                      <a:pt x="40" y="32"/>
                    </a:lnTo>
                    <a:lnTo>
                      <a:pt x="43" y="34"/>
                    </a:lnTo>
                    <a:lnTo>
                      <a:pt x="43" y="34"/>
                    </a:lnTo>
                    <a:lnTo>
                      <a:pt x="43" y="37"/>
                    </a:lnTo>
                    <a:lnTo>
                      <a:pt x="41" y="37"/>
                    </a:lnTo>
                    <a:lnTo>
                      <a:pt x="35" y="35"/>
                    </a:lnTo>
                    <a:lnTo>
                      <a:pt x="27" y="32"/>
                    </a:lnTo>
                    <a:lnTo>
                      <a:pt x="24" y="32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16" y="35"/>
                    </a:lnTo>
                    <a:lnTo>
                      <a:pt x="12" y="38"/>
                    </a:lnTo>
                    <a:lnTo>
                      <a:pt x="9" y="45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6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74" name="Freeform 1236"/>
              <p:cNvSpPr>
                <a:spLocks/>
              </p:cNvSpPr>
              <p:nvPr/>
            </p:nvSpPr>
            <p:spPr bwMode="auto">
              <a:xfrm>
                <a:off x="6403975" y="709613"/>
                <a:ext cx="26988" cy="38100"/>
              </a:xfrm>
              <a:custGeom>
                <a:avLst/>
                <a:gdLst>
                  <a:gd name="T0" fmla="*/ 29 w 34"/>
                  <a:gd name="T1" fmla="*/ 48 h 48"/>
                  <a:gd name="T2" fmla="*/ 29 w 34"/>
                  <a:gd name="T3" fmla="*/ 48 h 48"/>
                  <a:gd name="T4" fmla="*/ 22 w 34"/>
                  <a:gd name="T5" fmla="*/ 48 h 48"/>
                  <a:gd name="T6" fmla="*/ 21 w 34"/>
                  <a:gd name="T7" fmla="*/ 47 h 48"/>
                  <a:gd name="T8" fmla="*/ 21 w 34"/>
                  <a:gd name="T9" fmla="*/ 45 h 48"/>
                  <a:gd name="T10" fmla="*/ 22 w 34"/>
                  <a:gd name="T11" fmla="*/ 43 h 48"/>
                  <a:gd name="T12" fmla="*/ 27 w 34"/>
                  <a:gd name="T13" fmla="*/ 37 h 48"/>
                  <a:gd name="T14" fmla="*/ 29 w 34"/>
                  <a:gd name="T15" fmla="*/ 34 h 48"/>
                  <a:gd name="T16" fmla="*/ 29 w 34"/>
                  <a:gd name="T17" fmla="*/ 29 h 48"/>
                  <a:gd name="T18" fmla="*/ 29 w 34"/>
                  <a:gd name="T19" fmla="*/ 29 h 48"/>
                  <a:gd name="T20" fmla="*/ 27 w 34"/>
                  <a:gd name="T21" fmla="*/ 26 h 48"/>
                  <a:gd name="T22" fmla="*/ 26 w 34"/>
                  <a:gd name="T23" fmla="*/ 24 h 48"/>
                  <a:gd name="T24" fmla="*/ 18 w 34"/>
                  <a:gd name="T25" fmla="*/ 24 h 48"/>
                  <a:gd name="T26" fmla="*/ 8 w 34"/>
                  <a:gd name="T27" fmla="*/ 24 h 48"/>
                  <a:gd name="T28" fmla="*/ 0 w 34"/>
                  <a:gd name="T29" fmla="*/ 24 h 48"/>
                  <a:gd name="T30" fmla="*/ 0 w 34"/>
                  <a:gd name="T31" fmla="*/ 24 h 48"/>
                  <a:gd name="T32" fmla="*/ 3 w 34"/>
                  <a:gd name="T33" fmla="*/ 19 h 48"/>
                  <a:gd name="T34" fmla="*/ 5 w 34"/>
                  <a:gd name="T35" fmla="*/ 15 h 48"/>
                  <a:gd name="T36" fmla="*/ 5 w 34"/>
                  <a:gd name="T37" fmla="*/ 8 h 48"/>
                  <a:gd name="T38" fmla="*/ 5 w 34"/>
                  <a:gd name="T39" fmla="*/ 0 h 48"/>
                  <a:gd name="T40" fmla="*/ 5 w 34"/>
                  <a:gd name="T41" fmla="*/ 0 h 48"/>
                  <a:gd name="T42" fmla="*/ 10 w 34"/>
                  <a:gd name="T43" fmla="*/ 6 h 48"/>
                  <a:gd name="T44" fmla="*/ 14 w 34"/>
                  <a:gd name="T45" fmla="*/ 11 h 48"/>
                  <a:gd name="T46" fmla="*/ 27 w 34"/>
                  <a:gd name="T47" fmla="*/ 19 h 48"/>
                  <a:gd name="T48" fmla="*/ 32 w 34"/>
                  <a:gd name="T49" fmla="*/ 24 h 48"/>
                  <a:gd name="T50" fmla="*/ 34 w 34"/>
                  <a:gd name="T51" fmla="*/ 31 h 48"/>
                  <a:gd name="T52" fmla="*/ 34 w 34"/>
                  <a:gd name="T53" fmla="*/ 39 h 48"/>
                  <a:gd name="T54" fmla="*/ 29 w 34"/>
                  <a:gd name="T55" fmla="*/ 48 h 48"/>
                  <a:gd name="T56" fmla="*/ 29 w 34"/>
                  <a:gd name="T5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4" h="48">
                    <a:moveTo>
                      <a:pt x="29" y="48"/>
                    </a:moveTo>
                    <a:lnTo>
                      <a:pt x="29" y="48"/>
                    </a:lnTo>
                    <a:lnTo>
                      <a:pt x="22" y="48"/>
                    </a:lnTo>
                    <a:lnTo>
                      <a:pt x="21" y="47"/>
                    </a:lnTo>
                    <a:lnTo>
                      <a:pt x="21" y="45"/>
                    </a:lnTo>
                    <a:lnTo>
                      <a:pt x="22" y="43"/>
                    </a:lnTo>
                    <a:lnTo>
                      <a:pt x="27" y="37"/>
                    </a:lnTo>
                    <a:lnTo>
                      <a:pt x="29" y="34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7" y="26"/>
                    </a:lnTo>
                    <a:lnTo>
                      <a:pt x="26" y="24"/>
                    </a:lnTo>
                    <a:lnTo>
                      <a:pt x="18" y="24"/>
                    </a:lnTo>
                    <a:lnTo>
                      <a:pt x="8" y="2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3" y="19"/>
                    </a:lnTo>
                    <a:lnTo>
                      <a:pt x="5" y="15"/>
                    </a:lnTo>
                    <a:lnTo>
                      <a:pt x="5" y="8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0" y="6"/>
                    </a:lnTo>
                    <a:lnTo>
                      <a:pt x="14" y="11"/>
                    </a:lnTo>
                    <a:lnTo>
                      <a:pt x="27" y="19"/>
                    </a:lnTo>
                    <a:lnTo>
                      <a:pt x="32" y="24"/>
                    </a:lnTo>
                    <a:lnTo>
                      <a:pt x="34" y="31"/>
                    </a:lnTo>
                    <a:lnTo>
                      <a:pt x="34" y="39"/>
                    </a:lnTo>
                    <a:lnTo>
                      <a:pt x="29" y="48"/>
                    </a:lnTo>
                    <a:lnTo>
                      <a:pt x="29" y="48"/>
                    </a:lnTo>
                    <a:close/>
                  </a:path>
                </a:pathLst>
              </a:custGeom>
              <a:solidFill>
                <a:srgbClr val="006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76" name="Freeform 1238"/>
              <p:cNvSpPr>
                <a:spLocks/>
              </p:cNvSpPr>
              <p:nvPr/>
            </p:nvSpPr>
            <p:spPr bwMode="auto">
              <a:xfrm>
                <a:off x="6499225" y="747713"/>
                <a:ext cx="19050" cy="25400"/>
              </a:xfrm>
              <a:custGeom>
                <a:avLst/>
                <a:gdLst>
                  <a:gd name="T0" fmla="*/ 24 w 24"/>
                  <a:gd name="T1" fmla="*/ 29 h 33"/>
                  <a:gd name="T2" fmla="*/ 24 w 24"/>
                  <a:gd name="T3" fmla="*/ 29 h 33"/>
                  <a:gd name="T4" fmla="*/ 21 w 24"/>
                  <a:gd name="T5" fmla="*/ 33 h 33"/>
                  <a:gd name="T6" fmla="*/ 17 w 24"/>
                  <a:gd name="T7" fmla="*/ 31 h 33"/>
                  <a:gd name="T8" fmla="*/ 14 w 24"/>
                  <a:gd name="T9" fmla="*/ 26 h 33"/>
                  <a:gd name="T10" fmla="*/ 13 w 24"/>
                  <a:gd name="T11" fmla="*/ 21 h 33"/>
                  <a:gd name="T12" fmla="*/ 8 w 24"/>
                  <a:gd name="T13" fmla="*/ 8 h 33"/>
                  <a:gd name="T14" fmla="*/ 4 w 24"/>
                  <a:gd name="T15" fmla="*/ 4 h 33"/>
                  <a:gd name="T16" fmla="*/ 0 w 24"/>
                  <a:gd name="T17" fmla="*/ 0 h 33"/>
                  <a:gd name="T18" fmla="*/ 0 w 24"/>
                  <a:gd name="T19" fmla="*/ 0 h 33"/>
                  <a:gd name="T20" fmla="*/ 9 w 24"/>
                  <a:gd name="T21" fmla="*/ 0 h 33"/>
                  <a:gd name="T22" fmla="*/ 9 w 24"/>
                  <a:gd name="T23" fmla="*/ 0 h 33"/>
                  <a:gd name="T24" fmla="*/ 14 w 24"/>
                  <a:gd name="T25" fmla="*/ 7 h 33"/>
                  <a:gd name="T26" fmla="*/ 17 w 24"/>
                  <a:gd name="T27" fmla="*/ 13 h 33"/>
                  <a:gd name="T28" fmla="*/ 24 w 24"/>
                  <a:gd name="T29" fmla="*/ 29 h 33"/>
                  <a:gd name="T30" fmla="*/ 24 w 24"/>
                  <a:gd name="T31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33">
                    <a:moveTo>
                      <a:pt x="24" y="29"/>
                    </a:moveTo>
                    <a:lnTo>
                      <a:pt x="24" y="29"/>
                    </a:lnTo>
                    <a:lnTo>
                      <a:pt x="21" y="33"/>
                    </a:lnTo>
                    <a:lnTo>
                      <a:pt x="17" y="31"/>
                    </a:lnTo>
                    <a:lnTo>
                      <a:pt x="14" y="26"/>
                    </a:lnTo>
                    <a:lnTo>
                      <a:pt x="13" y="21"/>
                    </a:lnTo>
                    <a:lnTo>
                      <a:pt x="8" y="8"/>
                    </a:lnTo>
                    <a:lnTo>
                      <a:pt x="4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14" y="7"/>
                    </a:lnTo>
                    <a:lnTo>
                      <a:pt x="17" y="13"/>
                    </a:lnTo>
                    <a:lnTo>
                      <a:pt x="24" y="29"/>
                    </a:lnTo>
                    <a:lnTo>
                      <a:pt x="24" y="29"/>
                    </a:lnTo>
                    <a:close/>
                  </a:path>
                </a:pathLst>
              </a:custGeom>
              <a:solidFill>
                <a:srgbClr val="006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77" name="Freeform 1239"/>
              <p:cNvSpPr>
                <a:spLocks/>
              </p:cNvSpPr>
              <p:nvPr/>
            </p:nvSpPr>
            <p:spPr bwMode="auto">
              <a:xfrm>
                <a:off x="6423025" y="757238"/>
                <a:ext cx="23813" cy="39688"/>
              </a:xfrm>
              <a:custGeom>
                <a:avLst/>
                <a:gdLst>
                  <a:gd name="T0" fmla="*/ 0 w 29"/>
                  <a:gd name="T1" fmla="*/ 45 h 50"/>
                  <a:gd name="T2" fmla="*/ 0 w 29"/>
                  <a:gd name="T3" fmla="*/ 45 h 50"/>
                  <a:gd name="T4" fmla="*/ 3 w 29"/>
                  <a:gd name="T5" fmla="*/ 40 h 50"/>
                  <a:gd name="T6" fmla="*/ 8 w 29"/>
                  <a:gd name="T7" fmla="*/ 34 h 50"/>
                  <a:gd name="T8" fmla="*/ 19 w 29"/>
                  <a:gd name="T9" fmla="*/ 23 h 50"/>
                  <a:gd name="T10" fmla="*/ 24 w 29"/>
                  <a:gd name="T11" fmla="*/ 16 h 50"/>
                  <a:gd name="T12" fmla="*/ 24 w 29"/>
                  <a:gd name="T13" fmla="*/ 13 h 50"/>
                  <a:gd name="T14" fmla="*/ 24 w 29"/>
                  <a:gd name="T15" fmla="*/ 11 h 50"/>
                  <a:gd name="T16" fmla="*/ 23 w 29"/>
                  <a:gd name="T17" fmla="*/ 8 h 50"/>
                  <a:gd name="T18" fmla="*/ 19 w 29"/>
                  <a:gd name="T19" fmla="*/ 7 h 50"/>
                  <a:gd name="T20" fmla="*/ 10 w 29"/>
                  <a:gd name="T21" fmla="*/ 2 h 50"/>
                  <a:gd name="T22" fmla="*/ 10 w 29"/>
                  <a:gd name="T23" fmla="*/ 2 h 50"/>
                  <a:gd name="T24" fmla="*/ 16 w 29"/>
                  <a:gd name="T25" fmla="*/ 0 h 50"/>
                  <a:gd name="T26" fmla="*/ 21 w 29"/>
                  <a:gd name="T27" fmla="*/ 0 h 50"/>
                  <a:gd name="T28" fmla="*/ 24 w 29"/>
                  <a:gd name="T29" fmla="*/ 0 h 50"/>
                  <a:gd name="T30" fmla="*/ 26 w 29"/>
                  <a:gd name="T31" fmla="*/ 3 h 50"/>
                  <a:gd name="T32" fmla="*/ 27 w 29"/>
                  <a:gd name="T33" fmla="*/ 7 h 50"/>
                  <a:gd name="T34" fmla="*/ 29 w 29"/>
                  <a:gd name="T35" fmla="*/ 10 h 50"/>
                  <a:gd name="T36" fmla="*/ 27 w 29"/>
                  <a:gd name="T37" fmla="*/ 20 h 50"/>
                  <a:gd name="T38" fmla="*/ 23 w 29"/>
                  <a:gd name="T39" fmla="*/ 29 h 50"/>
                  <a:gd name="T40" fmla="*/ 18 w 29"/>
                  <a:gd name="T41" fmla="*/ 39 h 50"/>
                  <a:gd name="T42" fmla="*/ 11 w 29"/>
                  <a:gd name="T43" fmla="*/ 45 h 50"/>
                  <a:gd name="T44" fmla="*/ 5 w 29"/>
                  <a:gd name="T45" fmla="*/ 50 h 50"/>
                  <a:gd name="T46" fmla="*/ 5 w 29"/>
                  <a:gd name="T47" fmla="*/ 50 h 50"/>
                  <a:gd name="T48" fmla="*/ 2 w 29"/>
                  <a:gd name="T49" fmla="*/ 50 h 50"/>
                  <a:gd name="T50" fmla="*/ 2 w 29"/>
                  <a:gd name="T51" fmla="*/ 48 h 50"/>
                  <a:gd name="T52" fmla="*/ 0 w 29"/>
                  <a:gd name="T53" fmla="*/ 45 h 50"/>
                  <a:gd name="T54" fmla="*/ 0 w 29"/>
                  <a:gd name="T55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50">
                    <a:moveTo>
                      <a:pt x="0" y="45"/>
                    </a:moveTo>
                    <a:lnTo>
                      <a:pt x="0" y="45"/>
                    </a:lnTo>
                    <a:lnTo>
                      <a:pt x="3" y="40"/>
                    </a:lnTo>
                    <a:lnTo>
                      <a:pt x="8" y="34"/>
                    </a:lnTo>
                    <a:lnTo>
                      <a:pt x="19" y="23"/>
                    </a:lnTo>
                    <a:lnTo>
                      <a:pt x="24" y="16"/>
                    </a:lnTo>
                    <a:lnTo>
                      <a:pt x="24" y="13"/>
                    </a:lnTo>
                    <a:lnTo>
                      <a:pt x="24" y="11"/>
                    </a:lnTo>
                    <a:lnTo>
                      <a:pt x="23" y="8"/>
                    </a:lnTo>
                    <a:lnTo>
                      <a:pt x="19" y="7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6" y="3"/>
                    </a:lnTo>
                    <a:lnTo>
                      <a:pt x="27" y="7"/>
                    </a:lnTo>
                    <a:lnTo>
                      <a:pt x="29" y="10"/>
                    </a:lnTo>
                    <a:lnTo>
                      <a:pt x="27" y="20"/>
                    </a:lnTo>
                    <a:lnTo>
                      <a:pt x="23" y="29"/>
                    </a:lnTo>
                    <a:lnTo>
                      <a:pt x="18" y="39"/>
                    </a:lnTo>
                    <a:lnTo>
                      <a:pt x="11" y="45"/>
                    </a:lnTo>
                    <a:lnTo>
                      <a:pt x="5" y="50"/>
                    </a:lnTo>
                    <a:lnTo>
                      <a:pt x="5" y="50"/>
                    </a:lnTo>
                    <a:lnTo>
                      <a:pt x="2" y="50"/>
                    </a:lnTo>
                    <a:lnTo>
                      <a:pt x="2" y="48"/>
                    </a:lnTo>
                    <a:lnTo>
                      <a:pt x="0" y="45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00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82" name="Freeform 1244"/>
              <p:cNvSpPr>
                <a:spLocks/>
              </p:cNvSpPr>
              <p:nvPr/>
            </p:nvSpPr>
            <p:spPr bwMode="auto">
              <a:xfrm>
                <a:off x="6523038" y="777875"/>
                <a:ext cx="26988" cy="34925"/>
              </a:xfrm>
              <a:custGeom>
                <a:avLst/>
                <a:gdLst>
                  <a:gd name="T0" fmla="*/ 14 w 33"/>
                  <a:gd name="T1" fmla="*/ 0 h 43"/>
                  <a:gd name="T2" fmla="*/ 14 w 33"/>
                  <a:gd name="T3" fmla="*/ 0 h 43"/>
                  <a:gd name="T4" fmla="*/ 17 w 33"/>
                  <a:gd name="T5" fmla="*/ 13 h 43"/>
                  <a:gd name="T6" fmla="*/ 21 w 33"/>
                  <a:gd name="T7" fmla="*/ 22 h 43"/>
                  <a:gd name="T8" fmla="*/ 25 w 33"/>
                  <a:gd name="T9" fmla="*/ 32 h 43"/>
                  <a:gd name="T10" fmla="*/ 33 w 33"/>
                  <a:gd name="T11" fmla="*/ 43 h 43"/>
                  <a:gd name="T12" fmla="*/ 33 w 33"/>
                  <a:gd name="T13" fmla="*/ 43 h 43"/>
                  <a:gd name="T14" fmla="*/ 29 w 33"/>
                  <a:gd name="T15" fmla="*/ 42 h 43"/>
                  <a:gd name="T16" fmla="*/ 25 w 33"/>
                  <a:gd name="T17" fmla="*/ 40 h 43"/>
                  <a:gd name="T18" fmla="*/ 19 w 33"/>
                  <a:gd name="T19" fmla="*/ 34 h 43"/>
                  <a:gd name="T20" fmla="*/ 17 w 33"/>
                  <a:gd name="T21" fmla="*/ 31 h 43"/>
                  <a:gd name="T22" fmla="*/ 13 w 33"/>
                  <a:gd name="T23" fmla="*/ 27 h 43"/>
                  <a:gd name="T24" fmla="*/ 8 w 33"/>
                  <a:gd name="T25" fmla="*/ 27 h 43"/>
                  <a:gd name="T26" fmla="*/ 0 w 33"/>
                  <a:gd name="T27" fmla="*/ 29 h 43"/>
                  <a:gd name="T28" fmla="*/ 0 w 33"/>
                  <a:gd name="T29" fmla="*/ 29 h 43"/>
                  <a:gd name="T30" fmla="*/ 1 w 33"/>
                  <a:gd name="T31" fmla="*/ 26 h 43"/>
                  <a:gd name="T32" fmla="*/ 3 w 33"/>
                  <a:gd name="T33" fmla="*/ 22 h 43"/>
                  <a:gd name="T34" fmla="*/ 9 w 33"/>
                  <a:gd name="T35" fmla="*/ 18 h 43"/>
                  <a:gd name="T36" fmla="*/ 13 w 33"/>
                  <a:gd name="T37" fmla="*/ 14 h 43"/>
                  <a:gd name="T38" fmla="*/ 14 w 33"/>
                  <a:gd name="T39" fmla="*/ 11 h 43"/>
                  <a:gd name="T40" fmla="*/ 14 w 33"/>
                  <a:gd name="T41" fmla="*/ 6 h 43"/>
                  <a:gd name="T42" fmla="*/ 14 w 33"/>
                  <a:gd name="T43" fmla="*/ 0 h 43"/>
                  <a:gd name="T44" fmla="*/ 14 w 33"/>
                  <a:gd name="T4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43">
                    <a:moveTo>
                      <a:pt x="14" y="0"/>
                    </a:moveTo>
                    <a:lnTo>
                      <a:pt x="14" y="0"/>
                    </a:lnTo>
                    <a:lnTo>
                      <a:pt x="17" y="13"/>
                    </a:lnTo>
                    <a:lnTo>
                      <a:pt x="21" y="22"/>
                    </a:lnTo>
                    <a:lnTo>
                      <a:pt x="25" y="32"/>
                    </a:lnTo>
                    <a:lnTo>
                      <a:pt x="33" y="43"/>
                    </a:lnTo>
                    <a:lnTo>
                      <a:pt x="33" y="43"/>
                    </a:lnTo>
                    <a:lnTo>
                      <a:pt x="29" y="42"/>
                    </a:lnTo>
                    <a:lnTo>
                      <a:pt x="25" y="40"/>
                    </a:lnTo>
                    <a:lnTo>
                      <a:pt x="19" y="34"/>
                    </a:lnTo>
                    <a:lnTo>
                      <a:pt x="17" y="31"/>
                    </a:lnTo>
                    <a:lnTo>
                      <a:pt x="13" y="27"/>
                    </a:lnTo>
                    <a:lnTo>
                      <a:pt x="8" y="27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1" y="26"/>
                    </a:lnTo>
                    <a:lnTo>
                      <a:pt x="3" y="22"/>
                    </a:lnTo>
                    <a:lnTo>
                      <a:pt x="9" y="18"/>
                    </a:lnTo>
                    <a:lnTo>
                      <a:pt x="13" y="14"/>
                    </a:lnTo>
                    <a:lnTo>
                      <a:pt x="14" y="11"/>
                    </a:lnTo>
                    <a:lnTo>
                      <a:pt x="14" y="6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6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83" name="Freeform 1245"/>
              <p:cNvSpPr>
                <a:spLocks/>
              </p:cNvSpPr>
              <p:nvPr/>
            </p:nvSpPr>
            <p:spPr bwMode="auto">
              <a:xfrm>
                <a:off x="6243638" y="712788"/>
                <a:ext cx="287338" cy="157163"/>
              </a:xfrm>
              <a:custGeom>
                <a:avLst/>
                <a:gdLst>
                  <a:gd name="T0" fmla="*/ 229 w 362"/>
                  <a:gd name="T1" fmla="*/ 113 h 198"/>
                  <a:gd name="T2" fmla="*/ 188 w 362"/>
                  <a:gd name="T3" fmla="*/ 114 h 198"/>
                  <a:gd name="T4" fmla="*/ 185 w 362"/>
                  <a:gd name="T5" fmla="*/ 122 h 198"/>
                  <a:gd name="T6" fmla="*/ 203 w 362"/>
                  <a:gd name="T7" fmla="*/ 140 h 198"/>
                  <a:gd name="T8" fmla="*/ 219 w 362"/>
                  <a:gd name="T9" fmla="*/ 135 h 198"/>
                  <a:gd name="T10" fmla="*/ 230 w 362"/>
                  <a:gd name="T11" fmla="*/ 145 h 198"/>
                  <a:gd name="T12" fmla="*/ 248 w 362"/>
                  <a:gd name="T13" fmla="*/ 159 h 198"/>
                  <a:gd name="T14" fmla="*/ 271 w 362"/>
                  <a:gd name="T15" fmla="*/ 150 h 198"/>
                  <a:gd name="T16" fmla="*/ 282 w 362"/>
                  <a:gd name="T17" fmla="*/ 162 h 198"/>
                  <a:gd name="T18" fmla="*/ 304 w 362"/>
                  <a:gd name="T19" fmla="*/ 164 h 198"/>
                  <a:gd name="T20" fmla="*/ 324 w 362"/>
                  <a:gd name="T21" fmla="*/ 164 h 198"/>
                  <a:gd name="T22" fmla="*/ 332 w 362"/>
                  <a:gd name="T23" fmla="*/ 153 h 198"/>
                  <a:gd name="T24" fmla="*/ 349 w 362"/>
                  <a:gd name="T25" fmla="*/ 172 h 198"/>
                  <a:gd name="T26" fmla="*/ 362 w 362"/>
                  <a:gd name="T27" fmla="*/ 180 h 198"/>
                  <a:gd name="T28" fmla="*/ 341 w 362"/>
                  <a:gd name="T29" fmla="*/ 188 h 198"/>
                  <a:gd name="T30" fmla="*/ 325 w 362"/>
                  <a:gd name="T31" fmla="*/ 191 h 198"/>
                  <a:gd name="T32" fmla="*/ 303 w 362"/>
                  <a:gd name="T33" fmla="*/ 195 h 198"/>
                  <a:gd name="T34" fmla="*/ 283 w 362"/>
                  <a:gd name="T35" fmla="*/ 198 h 198"/>
                  <a:gd name="T36" fmla="*/ 271 w 362"/>
                  <a:gd name="T37" fmla="*/ 193 h 198"/>
                  <a:gd name="T38" fmla="*/ 266 w 362"/>
                  <a:gd name="T39" fmla="*/ 183 h 198"/>
                  <a:gd name="T40" fmla="*/ 250 w 362"/>
                  <a:gd name="T41" fmla="*/ 188 h 198"/>
                  <a:gd name="T42" fmla="*/ 213 w 362"/>
                  <a:gd name="T43" fmla="*/ 188 h 198"/>
                  <a:gd name="T44" fmla="*/ 192 w 362"/>
                  <a:gd name="T45" fmla="*/ 177 h 198"/>
                  <a:gd name="T46" fmla="*/ 179 w 362"/>
                  <a:gd name="T47" fmla="*/ 183 h 198"/>
                  <a:gd name="T48" fmla="*/ 174 w 362"/>
                  <a:gd name="T49" fmla="*/ 188 h 198"/>
                  <a:gd name="T50" fmla="*/ 155 w 362"/>
                  <a:gd name="T51" fmla="*/ 167 h 198"/>
                  <a:gd name="T52" fmla="*/ 118 w 362"/>
                  <a:gd name="T53" fmla="*/ 150 h 198"/>
                  <a:gd name="T54" fmla="*/ 111 w 362"/>
                  <a:gd name="T55" fmla="*/ 122 h 198"/>
                  <a:gd name="T56" fmla="*/ 121 w 362"/>
                  <a:gd name="T57" fmla="*/ 116 h 198"/>
                  <a:gd name="T58" fmla="*/ 77 w 362"/>
                  <a:gd name="T59" fmla="*/ 101 h 198"/>
                  <a:gd name="T60" fmla="*/ 56 w 362"/>
                  <a:gd name="T61" fmla="*/ 96 h 198"/>
                  <a:gd name="T62" fmla="*/ 37 w 362"/>
                  <a:gd name="T63" fmla="*/ 85 h 198"/>
                  <a:gd name="T64" fmla="*/ 19 w 362"/>
                  <a:gd name="T65" fmla="*/ 82 h 198"/>
                  <a:gd name="T66" fmla="*/ 0 w 362"/>
                  <a:gd name="T67" fmla="*/ 56 h 198"/>
                  <a:gd name="T68" fmla="*/ 10 w 362"/>
                  <a:gd name="T69" fmla="*/ 40 h 198"/>
                  <a:gd name="T70" fmla="*/ 19 w 362"/>
                  <a:gd name="T71" fmla="*/ 38 h 198"/>
                  <a:gd name="T72" fmla="*/ 34 w 362"/>
                  <a:gd name="T73" fmla="*/ 10 h 198"/>
                  <a:gd name="T74" fmla="*/ 50 w 362"/>
                  <a:gd name="T75" fmla="*/ 11 h 198"/>
                  <a:gd name="T76" fmla="*/ 58 w 362"/>
                  <a:gd name="T77" fmla="*/ 10 h 198"/>
                  <a:gd name="T78" fmla="*/ 58 w 362"/>
                  <a:gd name="T79" fmla="*/ 0 h 198"/>
                  <a:gd name="T80" fmla="*/ 63 w 362"/>
                  <a:gd name="T81" fmla="*/ 13 h 198"/>
                  <a:gd name="T82" fmla="*/ 63 w 362"/>
                  <a:gd name="T83" fmla="*/ 19 h 198"/>
                  <a:gd name="T84" fmla="*/ 48 w 362"/>
                  <a:gd name="T85" fmla="*/ 34 h 198"/>
                  <a:gd name="T86" fmla="*/ 56 w 362"/>
                  <a:gd name="T87" fmla="*/ 48 h 198"/>
                  <a:gd name="T88" fmla="*/ 77 w 362"/>
                  <a:gd name="T89" fmla="*/ 59 h 198"/>
                  <a:gd name="T90" fmla="*/ 97 w 362"/>
                  <a:gd name="T91" fmla="*/ 67 h 198"/>
                  <a:gd name="T92" fmla="*/ 111 w 362"/>
                  <a:gd name="T93" fmla="*/ 72 h 198"/>
                  <a:gd name="T94" fmla="*/ 126 w 362"/>
                  <a:gd name="T95" fmla="*/ 87 h 198"/>
                  <a:gd name="T96" fmla="*/ 145 w 362"/>
                  <a:gd name="T97" fmla="*/ 77 h 198"/>
                  <a:gd name="T98" fmla="*/ 158 w 362"/>
                  <a:gd name="T99" fmla="*/ 88 h 198"/>
                  <a:gd name="T100" fmla="*/ 184 w 362"/>
                  <a:gd name="T101" fmla="*/ 96 h 198"/>
                  <a:gd name="T102" fmla="*/ 196 w 362"/>
                  <a:gd name="T103" fmla="*/ 85 h 198"/>
                  <a:gd name="T104" fmla="*/ 205 w 362"/>
                  <a:gd name="T105" fmla="*/ 85 h 198"/>
                  <a:gd name="T106" fmla="*/ 221 w 362"/>
                  <a:gd name="T107" fmla="*/ 101 h 198"/>
                  <a:gd name="T108" fmla="*/ 229 w 362"/>
                  <a:gd name="T109" fmla="*/ 106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62" h="198">
                    <a:moveTo>
                      <a:pt x="232" y="106"/>
                    </a:moveTo>
                    <a:lnTo>
                      <a:pt x="232" y="106"/>
                    </a:lnTo>
                    <a:lnTo>
                      <a:pt x="230" y="109"/>
                    </a:lnTo>
                    <a:lnTo>
                      <a:pt x="229" y="113"/>
                    </a:lnTo>
                    <a:lnTo>
                      <a:pt x="222" y="116"/>
                    </a:lnTo>
                    <a:lnTo>
                      <a:pt x="214" y="116"/>
                    </a:lnTo>
                    <a:lnTo>
                      <a:pt x="206" y="116"/>
                    </a:lnTo>
                    <a:lnTo>
                      <a:pt x="188" y="114"/>
                    </a:lnTo>
                    <a:lnTo>
                      <a:pt x="182" y="114"/>
                    </a:lnTo>
                    <a:lnTo>
                      <a:pt x="179" y="116"/>
                    </a:lnTo>
                    <a:lnTo>
                      <a:pt x="179" y="116"/>
                    </a:lnTo>
                    <a:lnTo>
                      <a:pt x="185" y="122"/>
                    </a:lnTo>
                    <a:lnTo>
                      <a:pt x="190" y="129"/>
                    </a:lnTo>
                    <a:lnTo>
                      <a:pt x="195" y="135"/>
                    </a:lnTo>
                    <a:lnTo>
                      <a:pt x="198" y="138"/>
                    </a:lnTo>
                    <a:lnTo>
                      <a:pt x="203" y="140"/>
                    </a:lnTo>
                    <a:lnTo>
                      <a:pt x="203" y="140"/>
                    </a:lnTo>
                    <a:lnTo>
                      <a:pt x="209" y="138"/>
                    </a:lnTo>
                    <a:lnTo>
                      <a:pt x="214" y="137"/>
                    </a:lnTo>
                    <a:lnTo>
                      <a:pt x="219" y="135"/>
                    </a:lnTo>
                    <a:lnTo>
                      <a:pt x="222" y="130"/>
                    </a:lnTo>
                    <a:lnTo>
                      <a:pt x="222" y="130"/>
                    </a:lnTo>
                    <a:lnTo>
                      <a:pt x="227" y="137"/>
                    </a:lnTo>
                    <a:lnTo>
                      <a:pt x="230" y="145"/>
                    </a:lnTo>
                    <a:lnTo>
                      <a:pt x="232" y="153"/>
                    </a:lnTo>
                    <a:lnTo>
                      <a:pt x="237" y="159"/>
                    </a:lnTo>
                    <a:lnTo>
                      <a:pt x="237" y="159"/>
                    </a:lnTo>
                    <a:lnTo>
                      <a:pt x="248" y="159"/>
                    </a:lnTo>
                    <a:lnTo>
                      <a:pt x="258" y="158"/>
                    </a:lnTo>
                    <a:lnTo>
                      <a:pt x="266" y="156"/>
                    </a:lnTo>
                    <a:lnTo>
                      <a:pt x="269" y="153"/>
                    </a:lnTo>
                    <a:lnTo>
                      <a:pt x="271" y="150"/>
                    </a:lnTo>
                    <a:lnTo>
                      <a:pt x="271" y="150"/>
                    </a:lnTo>
                    <a:lnTo>
                      <a:pt x="274" y="156"/>
                    </a:lnTo>
                    <a:lnTo>
                      <a:pt x="277" y="161"/>
                    </a:lnTo>
                    <a:lnTo>
                      <a:pt x="282" y="162"/>
                    </a:lnTo>
                    <a:lnTo>
                      <a:pt x="288" y="162"/>
                    </a:lnTo>
                    <a:lnTo>
                      <a:pt x="293" y="162"/>
                    </a:lnTo>
                    <a:lnTo>
                      <a:pt x="300" y="162"/>
                    </a:lnTo>
                    <a:lnTo>
                      <a:pt x="304" y="164"/>
                    </a:lnTo>
                    <a:lnTo>
                      <a:pt x="309" y="169"/>
                    </a:lnTo>
                    <a:lnTo>
                      <a:pt x="309" y="169"/>
                    </a:lnTo>
                    <a:lnTo>
                      <a:pt x="317" y="167"/>
                    </a:lnTo>
                    <a:lnTo>
                      <a:pt x="324" y="164"/>
                    </a:lnTo>
                    <a:lnTo>
                      <a:pt x="327" y="158"/>
                    </a:lnTo>
                    <a:lnTo>
                      <a:pt x="328" y="150"/>
                    </a:lnTo>
                    <a:lnTo>
                      <a:pt x="328" y="150"/>
                    </a:lnTo>
                    <a:lnTo>
                      <a:pt x="332" y="153"/>
                    </a:lnTo>
                    <a:lnTo>
                      <a:pt x="335" y="158"/>
                    </a:lnTo>
                    <a:lnTo>
                      <a:pt x="341" y="166"/>
                    </a:lnTo>
                    <a:lnTo>
                      <a:pt x="345" y="169"/>
                    </a:lnTo>
                    <a:lnTo>
                      <a:pt x="349" y="172"/>
                    </a:lnTo>
                    <a:lnTo>
                      <a:pt x="354" y="174"/>
                    </a:lnTo>
                    <a:lnTo>
                      <a:pt x="362" y="174"/>
                    </a:lnTo>
                    <a:lnTo>
                      <a:pt x="362" y="174"/>
                    </a:lnTo>
                    <a:lnTo>
                      <a:pt x="362" y="180"/>
                    </a:lnTo>
                    <a:lnTo>
                      <a:pt x="361" y="185"/>
                    </a:lnTo>
                    <a:lnTo>
                      <a:pt x="357" y="187"/>
                    </a:lnTo>
                    <a:lnTo>
                      <a:pt x="351" y="187"/>
                    </a:lnTo>
                    <a:lnTo>
                      <a:pt x="341" y="188"/>
                    </a:lnTo>
                    <a:lnTo>
                      <a:pt x="337" y="190"/>
                    </a:lnTo>
                    <a:lnTo>
                      <a:pt x="333" y="193"/>
                    </a:lnTo>
                    <a:lnTo>
                      <a:pt x="333" y="193"/>
                    </a:lnTo>
                    <a:lnTo>
                      <a:pt x="325" y="191"/>
                    </a:lnTo>
                    <a:lnTo>
                      <a:pt x="320" y="190"/>
                    </a:lnTo>
                    <a:lnTo>
                      <a:pt x="316" y="190"/>
                    </a:lnTo>
                    <a:lnTo>
                      <a:pt x="311" y="191"/>
                    </a:lnTo>
                    <a:lnTo>
                      <a:pt x="303" y="195"/>
                    </a:lnTo>
                    <a:lnTo>
                      <a:pt x="298" y="196"/>
                    </a:lnTo>
                    <a:lnTo>
                      <a:pt x="290" y="198"/>
                    </a:lnTo>
                    <a:lnTo>
                      <a:pt x="290" y="198"/>
                    </a:lnTo>
                    <a:lnTo>
                      <a:pt x="283" y="198"/>
                    </a:lnTo>
                    <a:lnTo>
                      <a:pt x="279" y="196"/>
                    </a:lnTo>
                    <a:lnTo>
                      <a:pt x="275" y="195"/>
                    </a:lnTo>
                    <a:lnTo>
                      <a:pt x="271" y="193"/>
                    </a:lnTo>
                    <a:lnTo>
                      <a:pt x="271" y="193"/>
                    </a:lnTo>
                    <a:lnTo>
                      <a:pt x="267" y="191"/>
                    </a:lnTo>
                    <a:lnTo>
                      <a:pt x="267" y="190"/>
                    </a:lnTo>
                    <a:lnTo>
                      <a:pt x="266" y="183"/>
                    </a:lnTo>
                    <a:lnTo>
                      <a:pt x="266" y="183"/>
                    </a:lnTo>
                    <a:lnTo>
                      <a:pt x="262" y="183"/>
                    </a:lnTo>
                    <a:lnTo>
                      <a:pt x="259" y="183"/>
                    </a:lnTo>
                    <a:lnTo>
                      <a:pt x="254" y="187"/>
                    </a:lnTo>
                    <a:lnTo>
                      <a:pt x="250" y="188"/>
                    </a:lnTo>
                    <a:lnTo>
                      <a:pt x="246" y="190"/>
                    </a:lnTo>
                    <a:lnTo>
                      <a:pt x="242" y="188"/>
                    </a:lnTo>
                    <a:lnTo>
                      <a:pt x="242" y="188"/>
                    </a:lnTo>
                    <a:lnTo>
                      <a:pt x="213" y="188"/>
                    </a:lnTo>
                    <a:lnTo>
                      <a:pt x="213" y="188"/>
                    </a:lnTo>
                    <a:lnTo>
                      <a:pt x="206" y="183"/>
                    </a:lnTo>
                    <a:lnTo>
                      <a:pt x="196" y="179"/>
                    </a:lnTo>
                    <a:lnTo>
                      <a:pt x="192" y="177"/>
                    </a:lnTo>
                    <a:lnTo>
                      <a:pt x="187" y="179"/>
                    </a:lnTo>
                    <a:lnTo>
                      <a:pt x="182" y="180"/>
                    </a:lnTo>
                    <a:lnTo>
                      <a:pt x="179" y="183"/>
                    </a:lnTo>
                    <a:lnTo>
                      <a:pt x="179" y="183"/>
                    </a:lnTo>
                    <a:lnTo>
                      <a:pt x="179" y="187"/>
                    </a:lnTo>
                    <a:lnTo>
                      <a:pt x="177" y="187"/>
                    </a:lnTo>
                    <a:lnTo>
                      <a:pt x="174" y="188"/>
                    </a:lnTo>
                    <a:lnTo>
                      <a:pt x="174" y="188"/>
                    </a:lnTo>
                    <a:lnTo>
                      <a:pt x="172" y="183"/>
                    </a:lnTo>
                    <a:lnTo>
                      <a:pt x="169" y="179"/>
                    </a:lnTo>
                    <a:lnTo>
                      <a:pt x="163" y="170"/>
                    </a:lnTo>
                    <a:lnTo>
                      <a:pt x="155" y="167"/>
                    </a:lnTo>
                    <a:lnTo>
                      <a:pt x="145" y="164"/>
                    </a:lnTo>
                    <a:lnTo>
                      <a:pt x="135" y="159"/>
                    </a:lnTo>
                    <a:lnTo>
                      <a:pt x="127" y="156"/>
                    </a:lnTo>
                    <a:lnTo>
                      <a:pt x="118" y="150"/>
                    </a:lnTo>
                    <a:lnTo>
                      <a:pt x="111" y="140"/>
                    </a:lnTo>
                    <a:lnTo>
                      <a:pt x="111" y="140"/>
                    </a:lnTo>
                    <a:lnTo>
                      <a:pt x="111" y="132"/>
                    </a:lnTo>
                    <a:lnTo>
                      <a:pt x="111" y="122"/>
                    </a:lnTo>
                    <a:lnTo>
                      <a:pt x="111" y="119"/>
                    </a:lnTo>
                    <a:lnTo>
                      <a:pt x="113" y="116"/>
                    </a:lnTo>
                    <a:lnTo>
                      <a:pt x="116" y="116"/>
                    </a:lnTo>
                    <a:lnTo>
                      <a:pt x="121" y="116"/>
                    </a:lnTo>
                    <a:lnTo>
                      <a:pt x="121" y="116"/>
                    </a:lnTo>
                    <a:lnTo>
                      <a:pt x="106" y="111"/>
                    </a:lnTo>
                    <a:lnTo>
                      <a:pt x="93" y="104"/>
                    </a:lnTo>
                    <a:lnTo>
                      <a:pt x="77" y="101"/>
                    </a:lnTo>
                    <a:lnTo>
                      <a:pt x="68" y="101"/>
                    </a:lnTo>
                    <a:lnTo>
                      <a:pt x="58" y="101"/>
                    </a:lnTo>
                    <a:lnTo>
                      <a:pt x="58" y="101"/>
                    </a:lnTo>
                    <a:lnTo>
                      <a:pt x="56" y="96"/>
                    </a:lnTo>
                    <a:lnTo>
                      <a:pt x="55" y="92"/>
                    </a:lnTo>
                    <a:lnTo>
                      <a:pt x="52" y="90"/>
                    </a:lnTo>
                    <a:lnTo>
                      <a:pt x="47" y="88"/>
                    </a:lnTo>
                    <a:lnTo>
                      <a:pt x="37" y="85"/>
                    </a:lnTo>
                    <a:lnTo>
                      <a:pt x="29" y="82"/>
                    </a:lnTo>
                    <a:lnTo>
                      <a:pt x="29" y="82"/>
                    </a:lnTo>
                    <a:lnTo>
                      <a:pt x="24" y="82"/>
                    </a:lnTo>
                    <a:lnTo>
                      <a:pt x="19" y="82"/>
                    </a:lnTo>
                    <a:lnTo>
                      <a:pt x="11" y="79"/>
                    </a:lnTo>
                    <a:lnTo>
                      <a:pt x="6" y="72"/>
                    </a:lnTo>
                    <a:lnTo>
                      <a:pt x="2" y="64"/>
                    </a:lnTo>
                    <a:lnTo>
                      <a:pt x="0" y="56"/>
                    </a:lnTo>
                    <a:lnTo>
                      <a:pt x="2" y="48"/>
                    </a:lnTo>
                    <a:lnTo>
                      <a:pt x="3" y="45"/>
                    </a:lnTo>
                    <a:lnTo>
                      <a:pt x="6" y="42"/>
                    </a:lnTo>
                    <a:lnTo>
                      <a:pt x="10" y="40"/>
                    </a:lnTo>
                    <a:lnTo>
                      <a:pt x="15" y="38"/>
                    </a:lnTo>
                    <a:lnTo>
                      <a:pt x="15" y="38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4" y="21"/>
                    </a:lnTo>
                    <a:lnTo>
                      <a:pt x="27" y="14"/>
                    </a:lnTo>
                    <a:lnTo>
                      <a:pt x="31" y="11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39" y="8"/>
                    </a:lnTo>
                    <a:lnTo>
                      <a:pt x="42" y="8"/>
                    </a:lnTo>
                    <a:lnTo>
                      <a:pt x="50" y="11"/>
                    </a:lnTo>
                    <a:lnTo>
                      <a:pt x="56" y="13"/>
                    </a:lnTo>
                    <a:lnTo>
                      <a:pt x="58" y="13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55" y="8"/>
                    </a:lnTo>
                    <a:lnTo>
                      <a:pt x="53" y="5"/>
                    </a:lnTo>
                    <a:lnTo>
                      <a:pt x="55" y="1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58" y="5"/>
                    </a:lnTo>
                    <a:lnTo>
                      <a:pt x="61" y="10"/>
                    </a:lnTo>
                    <a:lnTo>
                      <a:pt x="63" y="13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6" y="18"/>
                    </a:lnTo>
                    <a:lnTo>
                      <a:pt x="63" y="19"/>
                    </a:lnTo>
                    <a:lnTo>
                      <a:pt x="56" y="22"/>
                    </a:lnTo>
                    <a:lnTo>
                      <a:pt x="52" y="27"/>
                    </a:lnTo>
                    <a:lnTo>
                      <a:pt x="50" y="30"/>
                    </a:lnTo>
                    <a:lnTo>
                      <a:pt x="48" y="34"/>
                    </a:lnTo>
                    <a:lnTo>
                      <a:pt x="48" y="34"/>
                    </a:lnTo>
                    <a:lnTo>
                      <a:pt x="48" y="42"/>
                    </a:lnTo>
                    <a:lnTo>
                      <a:pt x="52" y="47"/>
                    </a:lnTo>
                    <a:lnTo>
                      <a:pt x="56" y="48"/>
                    </a:lnTo>
                    <a:lnTo>
                      <a:pt x="63" y="50"/>
                    </a:lnTo>
                    <a:lnTo>
                      <a:pt x="69" y="51"/>
                    </a:lnTo>
                    <a:lnTo>
                      <a:pt x="74" y="55"/>
                    </a:lnTo>
                    <a:lnTo>
                      <a:pt x="77" y="59"/>
                    </a:lnTo>
                    <a:lnTo>
                      <a:pt x="77" y="67"/>
                    </a:lnTo>
                    <a:lnTo>
                      <a:pt x="77" y="67"/>
                    </a:lnTo>
                    <a:lnTo>
                      <a:pt x="87" y="67"/>
                    </a:lnTo>
                    <a:lnTo>
                      <a:pt x="97" y="67"/>
                    </a:lnTo>
                    <a:lnTo>
                      <a:pt x="103" y="64"/>
                    </a:lnTo>
                    <a:lnTo>
                      <a:pt x="111" y="63"/>
                    </a:lnTo>
                    <a:lnTo>
                      <a:pt x="111" y="63"/>
                    </a:lnTo>
                    <a:lnTo>
                      <a:pt x="111" y="72"/>
                    </a:lnTo>
                    <a:lnTo>
                      <a:pt x="114" y="79"/>
                    </a:lnTo>
                    <a:lnTo>
                      <a:pt x="119" y="84"/>
                    </a:lnTo>
                    <a:lnTo>
                      <a:pt x="126" y="87"/>
                    </a:lnTo>
                    <a:lnTo>
                      <a:pt x="126" y="87"/>
                    </a:lnTo>
                    <a:lnTo>
                      <a:pt x="134" y="87"/>
                    </a:lnTo>
                    <a:lnTo>
                      <a:pt x="138" y="85"/>
                    </a:lnTo>
                    <a:lnTo>
                      <a:pt x="143" y="82"/>
                    </a:lnTo>
                    <a:lnTo>
                      <a:pt x="145" y="77"/>
                    </a:lnTo>
                    <a:lnTo>
                      <a:pt x="145" y="77"/>
                    </a:lnTo>
                    <a:lnTo>
                      <a:pt x="148" y="84"/>
                    </a:lnTo>
                    <a:lnTo>
                      <a:pt x="153" y="87"/>
                    </a:lnTo>
                    <a:lnTo>
                      <a:pt x="158" y="88"/>
                    </a:lnTo>
                    <a:lnTo>
                      <a:pt x="163" y="88"/>
                    </a:lnTo>
                    <a:lnTo>
                      <a:pt x="174" y="90"/>
                    </a:lnTo>
                    <a:lnTo>
                      <a:pt x="179" y="92"/>
                    </a:lnTo>
                    <a:lnTo>
                      <a:pt x="184" y="96"/>
                    </a:lnTo>
                    <a:lnTo>
                      <a:pt x="184" y="96"/>
                    </a:lnTo>
                    <a:lnTo>
                      <a:pt x="188" y="93"/>
                    </a:lnTo>
                    <a:lnTo>
                      <a:pt x="193" y="90"/>
                    </a:lnTo>
                    <a:lnTo>
                      <a:pt x="196" y="85"/>
                    </a:lnTo>
                    <a:lnTo>
                      <a:pt x="198" y="77"/>
                    </a:lnTo>
                    <a:lnTo>
                      <a:pt x="198" y="77"/>
                    </a:lnTo>
                    <a:lnTo>
                      <a:pt x="201" y="80"/>
                    </a:lnTo>
                    <a:lnTo>
                      <a:pt x="205" y="85"/>
                    </a:lnTo>
                    <a:lnTo>
                      <a:pt x="209" y="93"/>
                    </a:lnTo>
                    <a:lnTo>
                      <a:pt x="213" y="96"/>
                    </a:lnTo>
                    <a:lnTo>
                      <a:pt x="216" y="100"/>
                    </a:lnTo>
                    <a:lnTo>
                      <a:pt x="221" y="101"/>
                    </a:lnTo>
                    <a:lnTo>
                      <a:pt x="227" y="101"/>
                    </a:lnTo>
                    <a:lnTo>
                      <a:pt x="227" y="101"/>
                    </a:lnTo>
                    <a:lnTo>
                      <a:pt x="229" y="104"/>
                    </a:lnTo>
                    <a:lnTo>
                      <a:pt x="229" y="106"/>
                    </a:lnTo>
                    <a:lnTo>
                      <a:pt x="232" y="106"/>
                    </a:lnTo>
                    <a:lnTo>
                      <a:pt x="232" y="106"/>
                    </a:lnTo>
                    <a:close/>
                  </a:path>
                </a:pathLst>
              </a:custGeom>
              <a:solidFill>
                <a:srgbClr val="00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86" name="Freeform 1248"/>
              <p:cNvSpPr>
                <a:spLocks/>
              </p:cNvSpPr>
              <p:nvPr/>
            </p:nvSpPr>
            <p:spPr bwMode="auto">
              <a:xfrm>
                <a:off x="6189663" y="777875"/>
                <a:ext cx="149225" cy="80963"/>
              </a:xfrm>
              <a:custGeom>
                <a:avLst/>
                <a:gdLst>
                  <a:gd name="T0" fmla="*/ 0 w 189"/>
                  <a:gd name="T1" fmla="*/ 101 h 101"/>
                  <a:gd name="T2" fmla="*/ 0 w 189"/>
                  <a:gd name="T3" fmla="*/ 77 h 101"/>
                  <a:gd name="T4" fmla="*/ 18 w 189"/>
                  <a:gd name="T5" fmla="*/ 71 h 101"/>
                  <a:gd name="T6" fmla="*/ 33 w 189"/>
                  <a:gd name="T7" fmla="*/ 61 h 101"/>
                  <a:gd name="T8" fmla="*/ 58 w 189"/>
                  <a:gd name="T9" fmla="*/ 39 h 101"/>
                  <a:gd name="T10" fmla="*/ 70 w 189"/>
                  <a:gd name="T11" fmla="*/ 37 h 101"/>
                  <a:gd name="T12" fmla="*/ 100 w 189"/>
                  <a:gd name="T13" fmla="*/ 40 h 101"/>
                  <a:gd name="T14" fmla="*/ 116 w 189"/>
                  <a:gd name="T15" fmla="*/ 42 h 101"/>
                  <a:gd name="T16" fmla="*/ 131 w 189"/>
                  <a:gd name="T17" fmla="*/ 34 h 101"/>
                  <a:gd name="T18" fmla="*/ 140 w 189"/>
                  <a:gd name="T19" fmla="*/ 32 h 101"/>
                  <a:gd name="T20" fmla="*/ 153 w 189"/>
                  <a:gd name="T21" fmla="*/ 35 h 101"/>
                  <a:gd name="T22" fmla="*/ 166 w 189"/>
                  <a:gd name="T23" fmla="*/ 45 h 101"/>
                  <a:gd name="T24" fmla="*/ 174 w 189"/>
                  <a:gd name="T25" fmla="*/ 53 h 101"/>
                  <a:gd name="T26" fmla="*/ 173 w 189"/>
                  <a:gd name="T27" fmla="*/ 37 h 101"/>
                  <a:gd name="T28" fmla="*/ 163 w 189"/>
                  <a:gd name="T29" fmla="*/ 29 h 101"/>
                  <a:gd name="T30" fmla="*/ 149 w 189"/>
                  <a:gd name="T31" fmla="*/ 26 h 101"/>
                  <a:gd name="T32" fmla="*/ 131 w 189"/>
                  <a:gd name="T33" fmla="*/ 24 h 101"/>
                  <a:gd name="T34" fmla="*/ 123 w 189"/>
                  <a:gd name="T35" fmla="*/ 18 h 101"/>
                  <a:gd name="T36" fmla="*/ 103 w 189"/>
                  <a:gd name="T37" fmla="*/ 8 h 101"/>
                  <a:gd name="T38" fmla="*/ 97 w 189"/>
                  <a:gd name="T39" fmla="*/ 0 h 101"/>
                  <a:gd name="T40" fmla="*/ 105 w 189"/>
                  <a:gd name="T41" fmla="*/ 3 h 101"/>
                  <a:gd name="T42" fmla="*/ 120 w 189"/>
                  <a:gd name="T43" fmla="*/ 8 h 101"/>
                  <a:gd name="T44" fmla="*/ 124 w 189"/>
                  <a:gd name="T45" fmla="*/ 14 h 101"/>
                  <a:gd name="T46" fmla="*/ 126 w 189"/>
                  <a:gd name="T47" fmla="*/ 19 h 101"/>
                  <a:gd name="T48" fmla="*/ 145 w 189"/>
                  <a:gd name="T49" fmla="*/ 19 h 101"/>
                  <a:gd name="T50" fmla="*/ 174 w 189"/>
                  <a:gd name="T51" fmla="*/ 29 h 101"/>
                  <a:gd name="T52" fmla="*/ 189 w 189"/>
                  <a:gd name="T53" fmla="*/ 34 h 101"/>
                  <a:gd name="T54" fmla="*/ 181 w 189"/>
                  <a:gd name="T55" fmla="*/ 34 h 101"/>
                  <a:gd name="T56" fmla="*/ 179 w 189"/>
                  <a:gd name="T57" fmla="*/ 40 h 101"/>
                  <a:gd name="T58" fmla="*/ 179 w 189"/>
                  <a:gd name="T59" fmla="*/ 58 h 101"/>
                  <a:gd name="T60" fmla="*/ 176 w 189"/>
                  <a:gd name="T61" fmla="*/ 58 h 101"/>
                  <a:gd name="T62" fmla="*/ 171 w 189"/>
                  <a:gd name="T63" fmla="*/ 59 h 101"/>
                  <a:gd name="T64" fmla="*/ 169 w 189"/>
                  <a:gd name="T65" fmla="*/ 63 h 101"/>
                  <a:gd name="T66" fmla="*/ 163 w 189"/>
                  <a:gd name="T67" fmla="*/ 53 h 101"/>
                  <a:gd name="T68" fmla="*/ 153 w 189"/>
                  <a:gd name="T69" fmla="*/ 40 h 101"/>
                  <a:gd name="T70" fmla="*/ 140 w 189"/>
                  <a:gd name="T71" fmla="*/ 37 h 101"/>
                  <a:gd name="T72" fmla="*/ 131 w 189"/>
                  <a:gd name="T73" fmla="*/ 39 h 101"/>
                  <a:gd name="T74" fmla="*/ 123 w 189"/>
                  <a:gd name="T75" fmla="*/ 45 h 101"/>
                  <a:gd name="T76" fmla="*/ 121 w 189"/>
                  <a:gd name="T77" fmla="*/ 58 h 101"/>
                  <a:gd name="T78" fmla="*/ 113 w 189"/>
                  <a:gd name="T79" fmla="*/ 53 h 101"/>
                  <a:gd name="T80" fmla="*/ 94 w 189"/>
                  <a:gd name="T81" fmla="*/ 47 h 101"/>
                  <a:gd name="T82" fmla="*/ 73 w 189"/>
                  <a:gd name="T83" fmla="*/ 43 h 101"/>
                  <a:gd name="T84" fmla="*/ 54 w 189"/>
                  <a:gd name="T85" fmla="*/ 48 h 101"/>
                  <a:gd name="T86" fmla="*/ 44 w 189"/>
                  <a:gd name="T87" fmla="*/ 53 h 101"/>
                  <a:gd name="T88" fmla="*/ 44 w 189"/>
                  <a:gd name="T89" fmla="*/ 72 h 101"/>
                  <a:gd name="T90" fmla="*/ 44 w 189"/>
                  <a:gd name="T91" fmla="*/ 77 h 101"/>
                  <a:gd name="T92" fmla="*/ 29 w 189"/>
                  <a:gd name="T93" fmla="*/ 74 h 101"/>
                  <a:gd name="T94" fmla="*/ 17 w 189"/>
                  <a:gd name="T95" fmla="*/ 76 h 101"/>
                  <a:gd name="T96" fmla="*/ 7 w 189"/>
                  <a:gd name="T97" fmla="*/ 84 h 101"/>
                  <a:gd name="T98" fmla="*/ 5 w 189"/>
                  <a:gd name="T99" fmla="*/ 101 h 101"/>
                  <a:gd name="T100" fmla="*/ 0 w 189"/>
                  <a:gd name="T101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9" h="101">
                    <a:moveTo>
                      <a:pt x="0" y="101"/>
                    </a:moveTo>
                    <a:lnTo>
                      <a:pt x="0" y="101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10" y="74"/>
                    </a:lnTo>
                    <a:lnTo>
                      <a:pt x="18" y="71"/>
                    </a:lnTo>
                    <a:lnTo>
                      <a:pt x="26" y="66"/>
                    </a:lnTo>
                    <a:lnTo>
                      <a:pt x="33" y="61"/>
                    </a:lnTo>
                    <a:lnTo>
                      <a:pt x="45" y="50"/>
                    </a:lnTo>
                    <a:lnTo>
                      <a:pt x="58" y="39"/>
                    </a:lnTo>
                    <a:lnTo>
                      <a:pt x="58" y="39"/>
                    </a:lnTo>
                    <a:lnTo>
                      <a:pt x="70" y="37"/>
                    </a:lnTo>
                    <a:lnTo>
                      <a:pt x="81" y="39"/>
                    </a:lnTo>
                    <a:lnTo>
                      <a:pt x="100" y="40"/>
                    </a:lnTo>
                    <a:lnTo>
                      <a:pt x="108" y="42"/>
                    </a:lnTo>
                    <a:lnTo>
                      <a:pt x="116" y="42"/>
                    </a:lnTo>
                    <a:lnTo>
                      <a:pt x="124" y="39"/>
                    </a:lnTo>
                    <a:lnTo>
                      <a:pt x="131" y="34"/>
                    </a:lnTo>
                    <a:lnTo>
                      <a:pt x="131" y="34"/>
                    </a:lnTo>
                    <a:lnTo>
                      <a:pt x="140" y="32"/>
                    </a:lnTo>
                    <a:lnTo>
                      <a:pt x="147" y="34"/>
                    </a:lnTo>
                    <a:lnTo>
                      <a:pt x="153" y="35"/>
                    </a:lnTo>
                    <a:lnTo>
                      <a:pt x="158" y="39"/>
                    </a:lnTo>
                    <a:lnTo>
                      <a:pt x="166" y="45"/>
                    </a:lnTo>
                    <a:lnTo>
                      <a:pt x="174" y="53"/>
                    </a:lnTo>
                    <a:lnTo>
                      <a:pt x="174" y="53"/>
                    </a:lnTo>
                    <a:lnTo>
                      <a:pt x="174" y="43"/>
                    </a:lnTo>
                    <a:lnTo>
                      <a:pt x="173" y="37"/>
                    </a:lnTo>
                    <a:lnTo>
                      <a:pt x="168" y="32"/>
                    </a:lnTo>
                    <a:lnTo>
                      <a:pt x="163" y="29"/>
                    </a:lnTo>
                    <a:lnTo>
                      <a:pt x="157" y="26"/>
                    </a:lnTo>
                    <a:lnTo>
                      <a:pt x="149" y="26"/>
                    </a:lnTo>
                    <a:lnTo>
                      <a:pt x="131" y="24"/>
                    </a:lnTo>
                    <a:lnTo>
                      <a:pt x="131" y="24"/>
                    </a:lnTo>
                    <a:lnTo>
                      <a:pt x="128" y="21"/>
                    </a:lnTo>
                    <a:lnTo>
                      <a:pt x="123" y="18"/>
                    </a:lnTo>
                    <a:lnTo>
                      <a:pt x="113" y="13"/>
                    </a:lnTo>
                    <a:lnTo>
                      <a:pt x="103" y="8"/>
                    </a:lnTo>
                    <a:lnTo>
                      <a:pt x="100" y="5"/>
                    </a:lnTo>
                    <a:lnTo>
                      <a:pt x="97" y="0"/>
                    </a:lnTo>
                    <a:lnTo>
                      <a:pt x="97" y="0"/>
                    </a:lnTo>
                    <a:lnTo>
                      <a:pt x="105" y="3"/>
                    </a:lnTo>
                    <a:lnTo>
                      <a:pt x="115" y="6"/>
                    </a:lnTo>
                    <a:lnTo>
                      <a:pt x="120" y="8"/>
                    </a:lnTo>
                    <a:lnTo>
                      <a:pt x="123" y="10"/>
                    </a:lnTo>
                    <a:lnTo>
                      <a:pt x="124" y="14"/>
                    </a:lnTo>
                    <a:lnTo>
                      <a:pt x="126" y="19"/>
                    </a:lnTo>
                    <a:lnTo>
                      <a:pt x="126" y="19"/>
                    </a:lnTo>
                    <a:lnTo>
                      <a:pt x="136" y="19"/>
                    </a:lnTo>
                    <a:lnTo>
                      <a:pt x="145" y="19"/>
                    </a:lnTo>
                    <a:lnTo>
                      <a:pt x="161" y="22"/>
                    </a:lnTo>
                    <a:lnTo>
                      <a:pt x="174" y="29"/>
                    </a:lnTo>
                    <a:lnTo>
                      <a:pt x="189" y="34"/>
                    </a:lnTo>
                    <a:lnTo>
                      <a:pt x="189" y="34"/>
                    </a:lnTo>
                    <a:lnTo>
                      <a:pt x="184" y="34"/>
                    </a:lnTo>
                    <a:lnTo>
                      <a:pt x="181" y="34"/>
                    </a:lnTo>
                    <a:lnTo>
                      <a:pt x="179" y="37"/>
                    </a:lnTo>
                    <a:lnTo>
                      <a:pt x="179" y="40"/>
                    </a:lnTo>
                    <a:lnTo>
                      <a:pt x="179" y="50"/>
                    </a:lnTo>
                    <a:lnTo>
                      <a:pt x="179" y="58"/>
                    </a:lnTo>
                    <a:lnTo>
                      <a:pt x="179" y="58"/>
                    </a:lnTo>
                    <a:lnTo>
                      <a:pt x="176" y="58"/>
                    </a:lnTo>
                    <a:lnTo>
                      <a:pt x="173" y="58"/>
                    </a:lnTo>
                    <a:lnTo>
                      <a:pt x="171" y="59"/>
                    </a:lnTo>
                    <a:lnTo>
                      <a:pt x="169" y="63"/>
                    </a:lnTo>
                    <a:lnTo>
                      <a:pt x="169" y="63"/>
                    </a:lnTo>
                    <a:lnTo>
                      <a:pt x="166" y="58"/>
                    </a:lnTo>
                    <a:lnTo>
                      <a:pt x="163" y="53"/>
                    </a:lnTo>
                    <a:lnTo>
                      <a:pt x="157" y="43"/>
                    </a:lnTo>
                    <a:lnTo>
                      <a:pt x="153" y="40"/>
                    </a:lnTo>
                    <a:lnTo>
                      <a:pt x="147" y="39"/>
                    </a:lnTo>
                    <a:lnTo>
                      <a:pt x="140" y="37"/>
                    </a:lnTo>
                    <a:lnTo>
                      <a:pt x="131" y="39"/>
                    </a:lnTo>
                    <a:lnTo>
                      <a:pt x="131" y="39"/>
                    </a:lnTo>
                    <a:lnTo>
                      <a:pt x="126" y="40"/>
                    </a:lnTo>
                    <a:lnTo>
                      <a:pt x="123" y="45"/>
                    </a:lnTo>
                    <a:lnTo>
                      <a:pt x="121" y="50"/>
                    </a:lnTo>
                    <a:lnTo>
                      <a:pt x="121" y="58"/>
                    </a:lnTo>
                    <a:lnTo>
                      <a:pt x="121" y="58"/>
                    </a:lnTo>
                    <a:lnTo>
                      <a:pt x="113" y="53"/>
                    </a:lnTo>
                    <a:lnTo>
                      <a:pt x="105" y="48"/>
                    </a:lnTo>
                    <a:lnTo>
                      <a:pt x="94" y="47"/>
                    </a:lnTo>
                    <a:lnTo>
                      <a:pt x="84" y="43"/>
                    </a:lnTo>
                    <a:lnTo>
                      <a:pt x="73" y="43"/>
                    </a:lnTo>
                    <a:lnTo>
                      <a:pt x="63" y="45"/>
                    </a:lnTo>
                    <a:lnTo>
                      <a:pt x="54" y="48"/>
                    </a:lnTo>
                    <a:lnTo>
                      <a:pt x="44" y="53"/>
                    </a:lnTo>
                    <a:lnTo>
                      <a:pt x="44" y="53"/>
                    </a:lnTo>
                    <a:lnTo>
                      <a:pt x="44" y="72"/>
                    </a:lnTo>
                    <a:lnTo>
                      <a:pt x="44" y="72"/>
                    </a:lnTo>
                    <a:lnTo>
                      <a:pt x="44" y="77"/>
                    </a:lnTo>
                    <a:lnTo>
                      <a:pt x="44" y="77"/>
                    </a:lnTo>
                    <a:lnTo>
                      <a:pt x="37" y="74"/>
                    </a:lnTo>
                    <a:lnTo>
                      <a:pt x="29" y="74"/>
                    </a:lnTo>
                    <a:lnTo>
                      <a:pt x="23" y="74"/>
                    </a:lnTo>
                    <a:lnTo>
                      <a:pt x="17" y="76"/>
                    </a:lnTo>
                    <a:lnTo>
                      <a:pt x="10" y="79"/>
                    </a:lnTo>
                    <a:lnTo>
                      <a:pt x="7" y="84"/>
                    </a:lnTo>
                    <a:lnTo>
                      <a:pt x="5" y="92"/>
                    </a:lnTo>
                    <a:lnTo>
                      <a:pt x="5" y="101"/>
                    </a:lnTo>
                    <a:lnTo>
                      <a:pt x="5" y="101"/>
                    </a:lnTo>
                    <a:lnTo>
                      <a:pt x="0" y="101"/>
                    </a:lnTo>
                    <a:lnTo>
                      <a:pt x="0" y="101"/>
                    </a:lnTo>
                    <a:close/>
                  </a:path>
                </a:pathLst>
              </a:custGeom>
              <a:solidFill>
                <a:srgbClr val="006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89" name="Freeform 1251"/>
              <p:cNvSpPr>
                <a:spLocks/>
              </p:cNvSpPr>
              <p:nvPr/>
            </p:nvSpPr>
            <p:spPr bwMode="auto">
              <a:xfrm>
                <a:off x="6173788" y="835025"/>
                <a:ext cx="206375" cy="103188"/>
              </a:xfrm>
              <a:custGeom>
                <a:avLst/>
                <a:gdLst>
                  <a:gd name="T0" fmla="*/ 19 w 261"/>
                  <a:gd name="T1" fmla="*/ 29 h 131"/>
                  <a:gd name="T2" fmla="*/ 24 w 261"/>
                  <a:gd name="T3" fmla="*/ 29 h 131"/>
                  <a:gd name="T4" fmla="*/ 26 w 261"/>
                  <a:gd name="T5" fmla="*/ 12 h 131"/>
                  <a:gd name="T6" fmla="*/ 36 w 261"/>
                  <a:gd name="T7" fmla="*/ 4 h 131"/>
                  <a:gd name="T8" fmla="*/ 48 w 261"/>
                  <a:gd name="T9" fmla="*/ 2 h 131"/>
                  <a:gd name="T10" fmla="*/ 63 w 261"/>
                  <a:gd name="T11" fmla="*/ 5 h 131"/>
                  <a:gd name="T12" fmla="*/ 63 w 261"/>
                  <a:gd name="T13" fmla="*/ 0 h 131"/>
                  <a:gd name="T14" fmla="*/ 66 w 261"/>
                  <a:gd name="T15" fmla="*/ 2 h 131"/>
                  <a:gd name="T16" fmla="*/ 73 w 261"/>
                  <a:gd name="T17" fmla="*/ 8 h 131"/>
                  <a:gd name="T18" fmla="*/ 77 w 261"/>
                  <a:gd name="T19" fmla="*/ 10 h 131"/>
                  <a:gd name="T20" fmla="*/ 71 w 261"/>
                  <a:gd name="T21" fmla="*/ 15 h 131"/>
                  <a:gd name="T22" fmla="*/ 56 w 261"/>
                  <a:gd name="T23" fmla="*/ 21 h 131"/>
                  <a:gd name="T24" fmla="*/ 53 w 261"/>
                  <a:gd name="T25" fmla="*/ 29 h 131"/>
                  <a:gd name="T26" fmla="*/ 64 w 261"/>
                  <a:gd name="T27" fmla="*/ 45 h 131"/>
                  <a:gd name="T28" fmla="*/ 81 w 261"/>
                  <a:gd name="T29" fmla="*/ 62 h 131"/>
                  <a:gd name="T30" fmla="*/ 98 w 261"/>
                  <a:gd name="T31" fmla="*/ 70 h 131"/>
                  <a:gd name="T32" fmla="*/ 108 w 261"/>
                  <a:gd name="T33" fmla="*/ 70 h 131"/>
                  <a:gd name="T34" fmla="*/ 116 w 261"/>
                  <a:gd name="T35" fmla="*/ 63 h 131"/>
                  <a:gd name="T36" fmla="*/ 119 w 261"/>
                  <a:gd name="T37" fmla="*/ 66 h 131"/>
                  <a:gd name="T38" fmla="*/ 127 w 261"/>
                  <a:gd name="T39" fmla="*/ 79 h 131"/>
                  <a:gd name="T40" fmla="*/ 135 w 261"/>
                  <a:gd name="T41" fmla="*/ 90 h 131"/>
                  <a:gd name="T42" fmla="*/ 140 w 261"/>
                  <a:gd name="T43" fmla="*/ 92 h 131"/>
                  <a:gd name="T44" fmla="*/ 156 w 261"/>
                  <a:gd name="T45" fmla="*/ 92 h 131"/>
                  <a:gd name="T46" fmla="*/ 164 w 261"/>
                  <a:gd name="T47" fmla="*/ 86 h 131"/>
                  <a:gd name="T48" fmla="*/ 164 w 261"/>
                  <a:gd name="T49" fmla="*/ 82 h 131"/>
                  <a:gd name="T50" fmla="*/ 172 w 261"/>
                  <a:gd name="T51" fmla="*/ 92 h 131"/>
                  <a:gd name="T52" fmla="*/ 184 w 261"/>
                  <a:gd name="T53" fmla="*/ 94 h 131"/>
                  <a:gd name="T54" fmla="*/ 197 w 261"/>
                  <a:gd name="T55" fmla="*/ 94 h 131"/>
                  <a:gd name="T56" fmla="*/ 208 w 261"/>
                  <a:gd name="T57" fmla="*/ 102 h 131"/>
                  <a:gd name="T58" fmla="*/ 214 w 261"/>
                  <a:gd name="T59" fmla="*/ 99 h 131"/>
                  <a:gd name="T60" fmla="*/ 222 w 261"/>
                  <a:gd name="T61" fmla="*/ 87 h 131"/>
                  <a:gd name="T62" fmla="*/ 222 w 261"/>
                  <a:gd name="T63" fmla="*/ 78 h 131"/>
                  <a:gd name="T64" fmla="*/ 229 w 261"/>
                  <a:gd name="T65" fmla="*/ 84 h 131"/>
                  <a:gd name="T66" fmla="*/ 238 w 261"/>
                  <a:gd name="T67" fmla="*/ 102 h 131"/>
                  <a:gd name="T68" fmla="*/ 246 w 261"/>
                  <a:gd name="T69" fmla="*/ 107 h 131"/>
                  <a:gd name="T70" fmla="*/ 250 w 261"/>
                  <a:gd name="T71" fmla="*/ 107 h 131"/>
                  <a:gd name="T72" fmla="*/ 254 w 261"/>
                  <a:gd name="T73" fmla="*/ 103 h 131"/>
                  <a:gd name="T74" fmla="*/ 259 w 261"/>
                  <a:gd name="T75" fmla="*/ 97 h 131"/>
                  <a:gd name="T76" fmla="*/ 261 w 261"/>
                  <a:gd name="T77" fmla="*/ 97 h 131"/>
                  <a:gd name="T78" fmla="*/ 259 w 261"/>
                  <a:gd name="T79" fmla="*/ 121 h 131"/>
                  <a:gd name="T80" fmla="*/ 256 w 261"/>
                  <a:gd name="T81" fmla="*/ 126 h 131"/>
                  <a:gd name="T82" fmla="*/ 222 w 261"/>
                  <a:gd name="T83" fmla="*/ 126 h 131"/>
                  <a:gd name="T84" fmla="*/ 216 w 261"/>
                  <a:gd name="T85" fmla="*/ 121 h 131"/>
                  <a:gd name="T86" fmla="*/ 213 w 261"/>
                  <a:gd name="T87" fmla="*/ 121 h 131"/>
                  <a:gd name="T88" fmla="*/ 201 w 261"/>
                  <a:gd name="T89" fmla="*/ 128 h 131"/>
                  <a:gd name="T90" fmla="*/ 182 w 261"/>
                  <a:gd name="T91" fmla="*/ 129 h 131"/>
                  <a:gd name="T92" fmla="*/ 164 w 261"/>
                  <a:gd name="T93" fmla="*/ 123 h 131"/>
                  <a:gd name="T94" fmla="*/ 145 w 261"/>
                  <a:gd name="T95" fmla="*/ 119 h 131"/>
                  <a:gd name="T96" fmla="*/ 135 w 261"/>
                  <a:gd name="T97" fmla="*/ 121 h 131"/>
                  <a:gd name="T98" fmla="*/ 102 w 261"/>
                  <a:gd name="T99" fmla="*/ 115 h 131"/>
                  <a:gd name="T100" fmla="*/ 47 w 261"/>
                  <a:gd name="T101" fmla="*/ 94 h 131"/>
                  <a:gd name="T102" fmla="*/ 15 w 261"/>
                  <a:gd name="T103" fmla="*/ 82 h 131"/>
                  <a:gd name="T104" fmla="*/ 7 w 261"/>
                  <a:gd name="T105" fmla="*/ 78 h 131"/>
                  <a:gd name="T106" fmla="*/ 0 w 261"/>
                  <a:gd name="T107" fmla="*/ 63 h 131"/>
                  <a:gd name="T108" fmla="*/ 3 w 261"/>
                  <a:gd name="T109" fmla="*/ 47 h 131"/>
                  <a:gd name="T110" fmla="*/ 13 w 261"/>
                  <a:gd name="T111" fmla="*/ 33 h 131"/>
                  <a:gd name="T112" fmla="*/ 19 w 261"/>
                  <a:gd name="T113" fmla="*/ 2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61" h="131">
                    <a:moveTo>
                      <a:pt x="19" y="29"/>
                    </a:moveTo>
                    <a:lnTo>
                      <a:pt x="19" y="29"/>
                    </a:lnTo>
                    <a:lnTo>
                      <a:pt x="24" y="29"/>
                    </a:lnTo>
                    <a:lnTo>
                      <a:pt x="24" y="29"/>
                    </a:lnTo>
                    <a:lnTo>
                      <a:pt x="24" y="20"/>
                    </a:lnTo>
                    <a:lnTo>
                      <a:pt x="26" y="12"/>
                    </a:lnTo>
                    <a:lnTo>
                      <a:pt x="29" y="7"/>
                    </a:lnTo>
                    <a:lnTo>
                      <a:pt x="36" y="4"/>
                    </a:lnTo>
                    <a:lnTo>
                      <a:pt x="42" y="2"/>
                    </a:lnTo>
                    <a:lnTo>
                      <a:pt x="48" y="2"/>
                    </a:lnTo>
                    <a:lnTo>
                      <a:pt x="56" y="2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66" y="2"/>
                    </a:lnTo>
                    <a:lnTo>
                      <a:pt x="69" y="5"/>
                    </a:lnTo>
                    <a:lnTo>
                      <a:pt x="73" y="8"/>
                    </a:lnTo>
                    <a:lnTo>
                      <a:pt x="77" y="10"/>
                    </a:lnTo>
                    <a:lnTo>
                      <a:pt x="77" y="10"/>
                    </a:lnTo>
                    <a:lnTo>
                      <a:pt x="74" y="13"/>
                    </a:lnTo>
                    <a:lnTo>
                      <a:pt x="71" y="15"/>
                    </a:lnTo>
                    <a:lnTo>
                      <a:pt x="63" y="18"/>
                    </a:lnTo>
                    <a:lnTo>
                      <a:pt x="56" y="21"/>
                    </a:lnTo>
                    <a:lnTo>
                      <a:pt x="55" y="25"/>
                    </a:lnTo>
                    <a:lnTo>
                      <a:pt x="53" y="29"/>
                    </a:lnTo>
                    <a:lnTo>
                      <a:pt x="53" y="29"/>
                    </a:lnTo>
                    <a:lnTo>
                      <a:pt x="64" y="45"/>
                    </a:lnTo>
                    <a:lnTo>
                      <a:pt x="73" y="53"/>
                    </a:lnTo>
                    <a:lnTo>
                      <a:pt x="81" y="62"/>
                    </a:lnTo>
                    <a:lnTo>
                      <a:pt x="89" y="68"/>
                    </a:lnTo>
                    <a:lnTo>
                      <a:pt x="98" y="70"/>
                    </a:lnTo>
                    <a:lnTo>
                      <a:pt x="103" y="70"/>
                    </a:lnTo>
                    <a:lnTo>
                      <a:pt x="108" y="70"/>
                    </a:lnTo>
                    <a:lnTo>
                      <a:pt x="111" y="66"/>
                    </a:lnTo>
                    <a:lnTo>
                      <a:pt x="116" y="63"/>
                    </a:lnTo>
                    <a:lnTo>
                      <a:pt x="116" y="63"/>
                    </a:lnTo>
                    <a:lnTo>
                      <a:pt x="119" y="66"/>
                    </a:lnTo>
                    <a:lnTo>
                      <a:pt x="122" y="70"/>
                    </a:lnTo>
                    <a:lnTo>
                      <a:pt x="127" y="79"/>
                    </a:lnTo>
                    <a:lnTo>
                      <a:pt x="132" y="87"/>
                    </a:lnTo>
                    <a:lnTo>
                      <a:pt x="135" y="90"/>
                    </a:lnTo>
                    <a:lnTo>
                      <a:pt x="140" y="92"/>
                    </a:lnTo>
                    <a:lnTo>
                      <a:pt x="140" y="92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63" y="89"/>
                    </a:lnTo>
                    <a:lnTo>
                      <a:pt x="164" y="86"/>
                    </a:lnTo>
                    <a:lnTo>
                      <a:pt x="164" y="82"/>
                    </a:lnTo>
                    <a:lnTo>
                      <a:pt x="164" y="82"/>
                    </a:lnTo>
                    <a:lnTo>
                      <a:pt x="168" y="89"/>
                    </a:lnTo>
                    <a:lnTo>
                      <a:pt x="172" y="92"/>
                    </a:lnTo>
                    <a:lnTo>
                      <a:pt x="177" y="94"/>
                    </a:lnTo>
                    <a:lnTo>
                      <a:pt x="184" y="94"/>
                    </a:lnTo>
                    <a:lnTo>
                      <a:pt x="190" y="94"/>
                    </a:lnTo>
                    <a:lnTo>
                      <a:pt x="197" y="94"/>
                    </a:lnTo>
                    <a:lnTo>
                      <a:pt x="203" y="97"/>
                    </a:lnTo>
                    <a:lnTo>
                      <a:pt x="208" y="102"/>
                    </a:lnTo>
                    <a:lnTo>
                      <a:pt x="208" y="102"/>
                    </a:lnTo>
                    <a:lnTo>
                      <a:pt x="214" y="99"/>
                    </a:lnTo>
                    <a:lnTo>
                      <a:pt x="219" y="94"/>
                    </a:lnTo>
                    <a:lnTo>
                      <a:pt x="222" y="87"/>
                    </a:lnTo>
                    <a:lnTo>
                      <a:pt x="222" y="78"/>
                    </a:lnTo>
                    <a:lnTo>
                      <a:pt x="222" y="78"/>
                    </a:lnTo>
                    <a:lnTo>
                      <a:pt x="225" y="81"/>
                    </a:lnTo>
                    <a:lnTo>
                      <a:pt x="229" y="84"/>
                    </a:lnTo>
                    <a:lnTo>
                      <a:pt x="234" y="94"/>
                    </a:lnTo>
                    <a:lnTo>
                      <a:pt x="238" y="102"/>
                    </a:lnTo>
                    <a:lnTo>
                      <a:pt x="242" y="105"/>
                    </a:lnTo>
                    <a:lnTo>
                      <a:pt x="246" y="107"/>
                    </a:lnTo>
                    <a:lnTo>
                      <a:pt x="246" y="107"/>
                    </a:lnTo>
                    <a:lnTo>
                      <a:pt x="250" y="107"/>
                    </a:lnTo>
                    <a:lnTo>
                      <a:pt x="253" y="107"/>
                    </a:lnTo>
                    <a:lnTo>
                      <a:pt x="254" y="103"/>
                    </a:lnTo>
                    <a:lnTo>
                      <a:pt x="258" y="99"/>
                    </a:lnTo>
                    <a:lnTo>
                      <a:pt x="259" y="97"/>
                    </a:lnTo>
                    <a:lnTo>
                      <a:pt x="261" y="97"/>
                    </a:lnTo>
                    <a:lnTo>
                      <a:pt x="261" y="97"/>
                    </a:lnTo>
                    <a:lnTo>
                      <a:pt x="261" y="113"/>
                    </a:lnTo>
                    <a:lnTo>
                      <a:pt x="259" y="121"/>
                    </a:lnTo>
                    <a:lnTo>
                      <a:pt x="256" y="126"/>
                    </a:lnTo>
                    <a:lnTo>
                      <a:pt x="256" y="126"/>
                    </a:lnTo>
                    <a:lnTo>
                      <a:pt x="222" y="126"/>
                    </a:lnTo>
                    <a:lnTo>
                      <a:pt x="222" y="126"/>
                    </a:lnTo>
                    <a:lnTo>
                      <a:pt x="217" y="123"/>
                    </a:lnTo>
                    <a:lnTo>
                      <a:pt x="216" y="121"/>
                    </a:lnTo>
                    <a:lnTo>
                      <a:pt x="213" y="121"/>
                    </a:lnTo>
                    <a:lnTo>
                      <a:pt x="213" y="121"/>
                    </a:lnTo>
                    <a:lnTo>
                      <a:pt x="208" y="126"/>
                    </a:lnTo>
                    <a:lnTo>
                      <a:pt x="201" y="128"/>
                    </a:lnTo>
                    <a:lnTo>
                      <a:pt x="192" y="131"/>
                    </a:lnTo>
                    <a:lnTo>
                      <a:pt x="182" y="129"/>
                    </a:lnTo>
                    <a:lnTo>
                      <a:pt x="174" y="126"/>
                    </a:lnTo>
                    <a:lnTo>
                      <a:pt x="164" y="123"/>
                    </a:lnTo>
                    <a:lnTo>
                      <a:pt x="155" y="119"/>
                    </a:lnTo>
                    <a:lnTo>
                      <a:pt x="145" y="119"/>
                    </a:lnTo>
                    <a:lnTo>
                      <a:pt x="135" y="121"/>
                    </a:lnTo>
                    <a:lnTo>
                      <a:pt x="135" y="121"/>
                    </a:lnTo>
                    <a:lnTo>
                      <a:pt x="118" y="118"/>
                    </a:lnTo>
                    <a:lnTo>
                      <a:pt x="102" y="115"/>
                    </a:lnTo>
                    <a:lnTo>
                      <a:pt x="74" y="105"/>
                    </a:lnTo>
                    <a:lnTo>
                      <a:pt x="47" y="94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0" y="81"/>
                    </a:lnTo>
                    <a:lnTo>
                      <a:pt x="7" y="78"/>
                    </a:lnTo>
                    <a:lnTo>
                      <a:pt x="2" y="71"/>
                    </a:lnTo>
                    <a:lnTo>
                      <a:pt x="0" y="63"/>
                    </a:lnTo>
                    <a:lnTo>
                      <a:pt x="0" y="55"/>
                    </a:lnTo>
                    <a:lnTo>
                      <a:pt x="3" y="47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9" y="29"/>
                    </a:lnTo>
                    <a:lnTo>
                      <a:pt x="19" y="29"/>
                    </a:lnTo>
                    <a:close/>
                  </a:path>
                </a:pathLst>
              </a:custGeom>
              <a:solidFill>
                <a:srgbClr val="00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92" name="Freeform 1254"/>
              <p:cNvSpPr>
                <a:spLocks/>
              </p:cNvSpPr>
              <p:nvPr/>
            </p:nvSpPr>
            <p:spPr bwMode="auto">
              <a:xfrm>
                <a:off x="6507163" y="812800"/>
                <a:ext cx="50800" cy="52388"/>
              </a:xfrm>
              <a:custGeom>
                <a:avLst/>
                <a:gdLst>
                  <a:gd name="T0" fmla="*/ 58 w 63"/>
                  <a:gd name="T1" fmla="*/ 0 h 68"/>
                  <a:gd name="T2" fmla="*/ 58 w 63"/>
                  <a:gd name="T3" fmla="*/ 0 h 68"/>
                  <a:gd name="T4" fmla="*/ 61 w 63"/>
                  <a:gd name="T5" fmla="*/ 7 h 68"/>
                  <a:gd name="T6" fmla="*/ 63 w 63"/>
                  <a:gd name="T7" fmla="*/ 12 h 68"/>
                  <a:gd name="T8" fmla="*/ 63 w 63"/>
                  <a:gd name="T9" fmla="*/ 16 h 68"/>
                  <a:gd name="T10" fmla="*/ 61 w 63"/>
                  <a:gd name="T11" fmla="*/ 21 h 68"/>
                  <a:gd name="T12" fmla="*/ 58 w 63"/>
                  <a:gd name="T13" fmla="*/ 31 h 68"/>
                  <a:gd name="T14" fmla="*/ 52 w 63"/>
                  <a:gd name="T15" fmla="*/ 39 h 68"/>
                  <a:gd name="T16" fmla="*/ 36 w 63"/>
                  <a:gd name="T17" fmla="*/ 54 h 68"/>
                  <a:gd name="T18" fmla="*/ 29 w 63"/>
                  <a:gd name="T19" fmla="*/ 60 h 68"/>
                  <a:gd name="T20" fmla="*/ 24 w 63"/>
                  <a:gd name="T21" fmla="*/ 68 h 68"/>
                  <a:gd name="T22" fmla="*/ 24 w 63"/>
                  <a:gd name="T23" fmla="*/ 68 h 68"/>
                  <a:gd name="T24" fmla="*/ 0 w 63"/>
                  <a:gd name="T25" fmla="*/ 68 h 68"/>
                  <a:gd name="T26" fmla="*/ 0 w 63"/>
                  <a:gd name="T27" fmla="*/ 68 h 68"/>
                  <a:gd name="T28" fmla="*/ 4 w 63"/>
                  <a:gd name="T29" fmla="*/ 65 h 68"/>
                  <a:gd name="T30" fmla="*/ 8 w 63"/>
                  <a:gd name="T31" fmla="*/ 63 h 68"/>
                  <a:gd name="T32" fmla="*/ 18 w 63"/>
                  <a:gd name="T33" fmla="*/ 62 h 68"/>
                  <a:gd name="T34" fmla="*/ 24 w 63"/>
                  <a:gd name="T35" fmla="*/ 62 h 68"/>
                  <a:gd name="T36" fmla="*/ 28 w 63"/>
                  <a:gd name="T37" fmla="*/ 60 h 68"/>
                  <a:gd name="T38" fmla="*/ 29 w 63"/>
                  <a:gd name="T39" fmla="*/ 55 h 68"/>
                  <a:gd name="T40" fmla="*/ 29 w 63"/>
                  <a:gd name="T41" fmla="*/ 49 h 68"/>
                  <a:gd name="T42" fmla="*/ 29 w 63"/>
                  <a:gd name="T43" fmla="*/ 49 h 68"/>
                  <a:gd name="T44" fmla="*/ 29 w 63"/>
                  <a:gd name="T45" fmla="*/ 45 h 68"/>
                  <a:gd name="T46" fmla="*/ 29 w 63"/>
                  <a:gd name="T47" fmla="*/ 42 h 68"/>
                  <a:gd name="T48" fmla="*/ 31 w 63"/>
                  <a:gd name="T49" fmla="*/ 41 h 68"/>
                  <a:gd name="T50" fmla="*/ 34 w 63"/>
                  <a:gd name="T51" fmla="*/ 39 h 68"/>
                  <a:gd name="T52" fmla="*/ 34 w 63"/>
                  <a:gd name="T53" fmla="*/ 39 h 68"/>
                  <a:gd name="T54" fmla="*/ 44 w 63"/>
                  <a:gd name="T55" fmla="*/ 37 h 68"/>
                  <a:gd name="T56" fmla="*/ 50 w 63"/>
                  <a:gd name="T57" fmla="*/ 33 h 68"/>
                  <a:gd name="T58" fmla="*/ 55 w 63"/>
                  <a:gd name="T59" fmla="*/ 28 h 68"/>
                  <a:gd name="T60" fmla="*/ 58 w 63"/>
                  <a:gd name="T61" fmla="*/ 20 h 68"/>
                  <a:gd name="T62" fmla="*/ 58 w 63"/>
                  <a:gd name="T63" fmla="*/ 20 h 68"/>
                  <a:gd name="T64" fmla="*/ 58 w 63"/>
                  <a:gd name="T65" fmla="*/ 0 h 68"/>
                  <a:gd name="T66" fmla="*/ 58 w 63"/>
                  <a:gd name="T6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" h="68">
                    <a:moveTo>
                      <a:pt x="58" y="0"/>
                    </a:moveTo>
                    <a:lnTo>
                      <a:pt x="58" y="0"/>
                    </a:lnTo>
                    <a:lnTo>
                      <a:pt x="61" y="7"/>
                    </a:lnTo>
                    <a:lnTo>
                      <a:pt x="63" y="12"/>
                    </a:lnTo>
                    <a:lnTo>
                      <a:pt x="63" y="16"/>
                    </a:lnTo>
                    <a:lnTo>
                      <a:pt x="61" y="21"/>
                    </a:lnTo>
                    <a:lnTo>
                      <a:pt x="58" y="31"/>
                    </a:lnTo>
                    <a:lnTo>
                      <a:pt x="52" y="39"/>
                    </a:lnTo>
                    <a:lnTo>
                      <a:pt x="36" y="54"/>
                    </a:lnTo>
                    <a:lnTo>
                      <a:pt x="29" y="60"/>
                    </a:lnTo>
                    <a:lnTo>
                      <a:pt x="24" y="68"/>
                    </a:lnTo>
                    <a:lnTo>
                      <a:pt x="24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4" y="65"/>
                    </a:lnTo>
                    <a:lnTo>
                      <a:pt x="8" y="63"/>
                    </a:lnTo>
                    <a:lnTo>
                      <a:pt x="18" y="62"/>
                    </a:lnTo>
                    <a:lnTo>
                      <a:pt x="24" y="62"/>
                    </a:lnTo>
                    <a:lnTo>
                      <a:pt x="28" y="60"/>
                    </a:lnTo>
                    <a:lnTo>
                      <a:pt x="29" y="55"/>
                    </a:lnTo>
                    <a:lnTo>
                      <a:pt x="29" y="49"/>
                    </a:lnTo>
                    <a:lnTo>
                      <a:pt x="29" y="49"/>
                    </a:lnTo>
                    <a:lnTo>
                      <a:pt x="29" y="45"/>
                    </a:lnTo>
                    <a:lnTo>
                      <a:pt x="29" y="42"/>
                    </a:lnTo>
                    <a:lnTo>
                      <a:pt x="31" y="41"/>
                    </a:lnTo>
                    <a:lnTo>
                      <a:pt x="34" y="39"/>
                    </a:lnTo>
                    <a:lnTo>
                      <a:pt x="34" y="39"/>
                    </a:lnTo>
                    <a:lnTo>
                      <a:pt x="44" y="37"/>
                    </a:lnTo>
                    <a:lnTo>
                      <a:pt x="50" y="33"/>
                    </a:lnTo>
                    <a:lnTo>
                      <a:pt x="55" y="28"/>
                    </a:lnTo>
                    <a:lnTo>
                      <a:pt x="58" y="20"/>
                    </a:lnTo>
                    <a:lnTo>
                      <a:pt x="58" y="20"/>
                    </a:lnTo>
                    <a:lnTo>
                      <a:pt x="58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6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96" name="Freeform 1258"/>
              <p:cNvSpPr>
                <a:spLocks/>
              </p:cNvSpPr>
              <p:nvPr/>
            </p:nvSpPr>
            <p:spPr bwMode="auto">
              <a:xfrm>
                <a:off x="6184900" y="900113"/>
                <a:ext cx="96838" cy="31750"/>
              </a:xfrm>
              <a:custGeom>
                <a:avLst/>
                <a:gdLst>
                  <a:gd name="T0" fmla="*/ 0 w 120"/>
                  <a:gd name="T1" fmla="*/ 0 h 39"/>
                  <a:gd name="T2" fmla="*/ 0 w 120"/>
                  <a:gd name="T3" fmla="*/ 0 h 39"/>
                  <a:gd name="T4" fmla="*/ 32 w 120"/>
                  <a:gd name="T5" fmla="*/ 12 h 39"/>
                  <a:gd name="T6" fmla="*/ 59 w 120"/>
                  <a:gd name="T7" fmla="*/ 23 h 39"/>
                  <a:gd name="T8" fmla="*/ 87 w 120"/>
                  <a:gd name="T9" fmla="*/ 33 h 39"/>
                  <a:gd name="T10" fmla="*/ 103 w 120"/>
                  <a:gd name="T11" fmla="*/ 36 h 39"/>
                  <a:gd name="T12" fmla="*/ 120 w 120"/>
                  <a:gd name="T13" fmla="*/ 39 h 39"/>
                  <a:gd name="T14" fmla="*/ 120 w 120"/>
                  <a:gd name="T15" fmla="*/ 39 h 39"/>
                  <a:gd name="T16" fmla="*/ 101 w 120"/>
                  <a:gd name="T17" fmla="*/ 39 h 39"/>
                  <a:gd name="T18" fmla="*/ 83 w 120"/>
                  <a:gd name="T19" fmla="*/ 36 h 39"/>
                  <a:gd name="T20" fmla="*/ 69 w 120"/>
                  <a:gd name="T21" fmla="*/ 33 h 39"/>
                  <a:gd name="T22" fmla="*/ 54 w 120"/>
                  <a:gd name="T23" fmla="*/ 28 h 39"/>
                  <a:gd name="T24" fmla="*/ 29 w 120"/>
                  <a:gd name="T25" fmla="*/ 15 h 39"/>
                  <a:gd name="T26" fmla="*/ 0 w 120"/>
                  <a:gd name="T27" fmla="*/ 0 h 39"/>
                  <a:gd name="T28" fmla="*/ 0 w 120"/>
                  <a:gd name="T2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39">
                    <a:moveTo>
                      <a:pt x="0" y="0"/>
                    </a:moveTo>
                    <a:lnTo>
                      <a:pt x="0" y="0"/>
                    </a:lnTo>
                    <a:lnTo>
                      <a:pt x="32" y="12"/>
                    </a:lnTo>
                    <a:lnTo>
                      <a:pt x="59" y="23"/>
                    </a:lnTo>
                    <a:lnTo>
                      <a:pt x="87" y="33"/>
                    </a:lnTo>
                    <a:lnTo>
                      <a:pt x="103" y="36"/>
                    </a:lnTo>
                    <a:lnTo>
                      <a:pt x="120" y="39"/>
                    </a:lnTo>
                    <a:lnTo>
                      <a:pt x="120" y="39"/>
                    </a:lnTo>
                    <a:lnTo>
                      <a:pt x="101" y="39"/>
                    </a:lnTo>
                    <a:lnTo>
                      <a:pt x="83" y="36"/>
                    </a:lnTo>
                    <a:lnTo>
                      <a:pt x="69" y="33"/>
                    </a:lnTo>
                    <a:lnTo>
                      <a:pt x="54" y="28"/>
                    </a:lnTo>
                    <a:lnTo>
                      <a:pt x="29" y="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02" name="Freeform 1264"/>
              <p:cNvSpPr>
                <a:spLocks/>
              </p:cNvSpPr>
              <p:nvPr/>
            </p:nvSpPr>
            <p:spPr bwMode="auto">
              <a:xfrm>
                <a:off x="6380163" y="857250"/>
                <a:ext cx="20638" cy="20638"/>
              </a:xfrm>
              <a:custGeom>
                <a:avLst/>
                <a:gdLst>
                  <a:gd name="T0" fmla="*/ 14 w 26"/>
                  <a:gd name="T1" fmla="*/ 25 h 25"/>
                  <a:gd name="T2" fmla="*/ 14 w 26"/>
                  <a:gd name="T3" fmla="*/ 25 h 25"/>
                  <a:gd name="T4" fmla="*/ 13 w 26"/>
                  <a:gd name="T5" fmla="*/ 22 h 25"/>
                  <a:gd name="T6" fmla="*/ 11 w 26"/>
                  <a:gd name="T7" fmla="*/ 19 h 25"/>
                  <a:gd name="T8" fmla="*/ 8 w 26"/>
                  <a:gd name="T9" fmla="*/ 16 h 25"/>
                  <a:gd name="T10" fmla="*/ 3 w 26"/>
                  <a:gd name="T11" fmla="*/ 13 h 25"/>
                  <a:gd name="T12" fmla="*/ 2 w 26"/>
                  <a:gd name="T13" fmla="*/ 9 h 25"/>
                  <a:gd name="T14" fmla="*/ 0 w 26"/>
                  <a:gd name="T15" fmla="*/ 6 h 25"/>
                  <a:gd name="T16" fmla="*/ 0 w 26"/>
                  <a:gd name="T17" fmla="*/ 6 h 25"/>
                  <a:gd name="T18" fmla="*/ 3 w 26"/>
                  <a:gd name="T19" fmla="*/ 5 h 25"/>
                  <a:gd name="T20" fmla="*/ 5 w 26"/>
                  <a:gd name="T21" fmla="*/ 5 h 25"/>
                  <a:gd name="T22" fmla="*/ 5 w 26"/>
                  <a:gd name="T23" fmla="*/ 1 h 25"/>
                  <a:gd name="T24" fmla="*/ 5 w 26"/>
                  <a:gd name="T25" fmla="*/ 1 h 25"/>
                  <a:gd name="T26" fmla="*/ 11 w 26"/>
                  <a:gd name="T27" fmla="*/ 0 h 25"/>
                  <a:gd name="T28" fmla="*/ 18 w 26"/>
                  <a:gd name="T29" fmla="*/ 1 h 25"/>
                  <a:gd name="T30" fmla="*/ 21 w 26"/>
                  <a:gd name="T31" fmla="*/ 5 h 25"/>
                  <a:gd name="T32" fmla="*/ 24 w 26"/>
                  <a:gd name="T33" fmla="*/ 11 h 25"/>
                  <a:gd name="T34" fmla="*/ 26 w 26"/>
                  <a:gd name="T35" fmla="*/ 16 h 25"/>
                  <a:gd name="T36" fmla="*/ 24 w 26"/>
                  <a:gd name="T37" fmla="*/ 21 h 25"/>
                  <a:gd name="T38" fmla="*/ 21 w 26"/>
                  <a:gd name="T39" fmla="*/ 24 h 25"/>
                  <a:gd name="T40" fmla="*/ 14 w 26"/>
                  <a:gd name="T41" fmla="*/ 25 h 25"/>
                  <a:gd name="T42" fmla="*/ 14 w 26"/>
                  <a:gd name="T4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lnTo>
                      <a:pt x="14" y="25"/>
                    </a:lnTo>
                    <a:lnTo>
                      <a:pt x="13" y="22"/>
                    </a:lnTo>
                    <a:lnTo>
                      <a:pt x="11" y="19"/>
                    </a:lnTo>
                    <a:lnTo>
                      <a:pt x="8" y="16"/>
                    </a:lnTo>
                    <a:lnTo>
                      <a:pt x="3" y="13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11" y="0"/>
                    </a:lnTo>
                    <a:lnTo>
                      <a:pt x="18" y="1"/>
                    </a:lnTo>
                    <a:lnTo>
                      <a:pt x="21" y="5"/>
                    </a:lnTo>
                    <a:lnTo>
                      <a:pt x="24" y="11"/>
                    </a:lnTo>
                    <a:lnTo>
                      <a:pt x="26" y="16"/>
                    </a:lnTo>
                    <a:lnTo>
                      <a:pt x="24" y="21"/>
                    </a:lnTo>
                    <a:lnTo>
                      <a:pt x="21" y="24"/>
                    </a:lnTo>
                    <a:lnTo>
                      <a:pt x="14" y="25"/>
                    </a:lnTo>
                    <a:lnTo>
                      <a:pt x="14" y="25"/>
                    </a:lnTo>
                    <a:close/>
                  </a:path>
                </a:pathLst>
              </a:custGeom>
              <a:solidFill>
                <a:srgbClr val="8A7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03" name="Freeform 1265"/>
              <p:cNvSpPr>
                <a:spLocks/>
              </p:cNvSpPr>
              <p:nvPr/>
            </p:nvSpPr>
            <p:spPr bwMode="auto">
              <a:xfrm>
                <a:off x="6400800" y="862013"/>
                <a:ext cx="71438" cy="50800"/>
              </a:xfrm>
              <a:custGeom>
                <a:avLst/>
                <a:gdLst>
                  <a:gd name="T0" fmla="*/ 5 w 92"/>
                  <a:gd name="T1" fmla="*/ 34 h 65"/>
                  <a:gd name="T2" fmla="*/ 5 w 92"/>
                  <a:gd name="T3" fmla="*/ 34 h 65"/>
                  <a:gd name="T4" fmla="*/ 8 w 92"/>
                  <a:gd name="T5" fmla="*/ 34 h 65"/>
                  <a:gd name="T6" fmla="*/ 11 w 92"/>
                  <a:gd name="T7" fmla="*/ 32 h 65"/>
                  <a:gd name="T8" fmla="*/ 15 w 92"/>
                  <a:gd name="T9" fmla="*/ 26 h 65"/>
                  <a:gd name="T10" fmla="*/ 15 w 92"/>
                  <a:gd name="T11" fmla="*/ 18 h 65"/>
                  <a:gd name="T12" fmla="*/ 15 w 92"/>
                  <a:gd name="T13" fmla="*/ 10 h 65"/>
                  <a:gd name="T14" fmla="*/ 15 w 92"/>
                  <a:gd name="T15" fmla="*/ 10 h 65"/>
                  <a:gd name="T16" fmla="*/ 19 w 92"/>
                  <a:gd name="T17" fmla="*/ 11 h 65"/>
                  <a:gd name="T18" fmla="*/ 24 w 92"/>
                  <a:gd name="T19" fmla="*/ 13 h 65"/>
                  <a:gd name="T20" fmla="*/ 26 w 92"/>
                  <a:gd name="T21" fmla="*/ 11 h 65"/>
                  <a:gd name="T22" fmla="*/ 26 w 92"/>
                  <a:gd name="T23" fmla="*/ 10 h 65"/>
                  <a:gd name="T24" fmla="*/ 26 w 92"/>
                  <a:gd name="T25" fmla="*/ 7 h 65"/>
                  <a:gd name="T26" fmla="*/ 23 w 92"/>
                  <a:gd name="T27" fmla="*/ 5 h 65"/>
                  <a:gd name="T28" fmla="*/ 19 w 92"/>
                  <a:gd name="T29" fmla="*/ 2 h 65"/>
                  <a:gd name="T30" fmla="*/ 15 w 92"/>
                  <a:gd name="T31" fmla="*/ 0 h 65"/>
                  <a:gd name="T32" fmla="*/ 15 w 92"/>
                  <a:gd name="T33" fmla="*/ 0 h 65"/>
                  <a:gd name="T34" fmla="*/ 44 w 92"/>
                  <a:gd name="T35" fmla="*/ 0 h 65"/>
                  <a:gd name="T36" fmla="*/ 44 w 92"/>
                  <a:gd name="T37" fmla="*/ 0 h 65"/>
                  <a:gd name="T38" fmla="*/ 31 w 92"/>
                  <a:gd name="T39" fmla="*/ 16 h 65"/>
                  <a:gd name="T40" fmla="*/ 24 w 92"/>
                  <a:gd name="T41" fmla="*/ 24 h 65"/>
                  <a:gd name="T42" fmla="*/ 19 w 92"/>
                  <a:gd name="T43" fmla="*/ 34 h 65"/>
                  <a:gd name="T44" fmla="*/ 19 w 92"/>
                  <a:gd name="T45" fmla="*/ 34 h 65"/>
                  <a:gd name="T46" fmla="*/ 31 w 92"/>
                  <a:gd name="T47" fmla="*/ 26 h 65"/>
                  <a:gd name="T48" fmla="*/ 44 w 92"/>
                  <a:gd name="T49" fmla="*/ 18 h 65"/>
                  <a:gd name="T50" fmla="*/ 58 w 92"/>
                  <a:gd name="T51" fmla="*/ 11 h 65"/>
                  <a:gd name="T52" fmla="*/ 73 w 92"/>
                  <a:gd name="T53" fmla="*/ 5 h 65"/>
                  <a:gd name="T54" fmla="*/ 73 w 92"/>
                  <a:gd name="T55" fmla="*/ 5 h 65"/>
                  <a:gd name="T56" fmla="*/ 77 w 92"/>
                  <a:gd name="T57" fmla="*/ 7 h 65"/>
                  <a:gd name="T58" fmla="*/ 81 w 92"/>
                  <a:gd name="T59" fmla="*/ 8 h 65"/>
                  <a:gd name="T60" fmla="*/ 85 w 92"/>
                  <a:gd name="T61" fmla="*/ 10 h 65"/>
                  <a:gd name="T62" fmla="*/ 92 w 92"/>
                  <a:gd name="T63" fmla="*/ 10 h 65"/>
                  <a:gd name="T64" fmla="*/ 92 w 92"/>
                  <a:gd name="T65" fmla="*/ 10 h 65"/>
                  <a:gd name="T66" fmla="*/ 74 w 92"/>
                  <a:gd name="T67" fmla="*/ 15 h 65"/>
                  <a:gd name="T68" fmla="*/ 58 w 92"/>
                  <a:gd name="T69" fmla="*/ 19 h 65"/>
                  <a:gd name="T70" fmla="*/ 42 w 92"/>
                  <a:gd name="T71" fmla="*/ 26 h 65"/>
                  <a:gd name="T72" fmla="*/ 29 w 92"/>
                  <a:gd name="T73" fmla="*/ 34 h 65"/>
                  <a:gd name="T74" fmla="*/ 29 w 92"/>
                  <a:gd name="T75" fmla="*/ 34 h 65"/>
                  <a:gd name="T76" fmla="*/ 29 w 92"/>
                  <a:gd name="T77" fmla="*/ 63 h 65"/>
                  <a:gd name="T78" fmla="*/ 29 w 92"/>
                  <a:gd name="T79" fmla="*/ 63 h 65"/>
                  <a:gd name="T80" fmla="*/ 24 w 92"/>
                  <a:gd name="T81" fmla="*/ 60 h 65"/>
                  <a:gd name="T82" fmla="*/ 23 w 92"/>
                  <a:gd name="T83" fmla="*/ 58 h 65"/>
                  <a:gd name="T84" fmla="*/ 19 w 92"/>
                  <a:gd name="T85" fmla="*/ 58 h 65"/>
                  <a:gd name="T86" fmla="*/ 19 w 92"/>
                  <a:gd name="T87" fmla="*/ 58 h 65"/>
                  <a:gd name="T88" fmla="*/ 19 w 92"/>
                  <a:gd name="T89" fmla="*/ 39 h 65"/>
                  <a:gd name="T90" fmla="*/ 19 w 92"/>
                  <a:gd name="T91" fmla="*/ 39 h 65"/>
                  <a:gd name="T92" fmla="*/ 15 w 92"/>
                  <a:gd name="T93" fmla="*/ 40 h 65"/>
                  <a:gd name="T94" fmla="*/ 11 w 92"/>
                  <a:gd name="T95" fmla="*/ 44 h 65"/>
                  <a:gd name="T96" fmla="*/ 10 w 92"/>
                  <a:gd name="T97" fmla="*/ 48 h 65"/>
                  <a:gd name="T98" fmla="*/ 7 w 92"/>
                  <a:gd name="T99" fmla="*/ 55 h 65"/>
                  <a:gd name="T100" fmla="*/ 5 w 92"/>
                  <a:gd name="T101" fmla="*/ 63 h 65"/>
                  <a:gd name="T102" fmla="*/ 2 w 92"/>
                  <a:gd name="T103" fmla="*/ 65 h 65"/>
                  <a:gd name="T104" fmla="*/ 0 w 92"/>
                  <a:gd name="T105" fmla="*/ 63 h 65"/>
                  <a:gd name="T106" fmla="*/ 0 w 92"/>
                  <a:gd name="T107" fmla="*/ 63 h 65"/>
                  <a:gd name="T108" fmla="*/ 0 w 92"/>
                  <a:gd name="T109" fmla="*/ 58 h 65"/>
                  <a:gd name="T110" fmla="*/ 0 w 92"/>
                  <a:gd name="T111" fmla="*/ 58 h 65"/>
                  <a:gd name="T112" fmla="*/ 0 w 92"/>
                  <a:gd name="T113" fmla="*/ 55 h 65"/>
                  <a:gd name="T114" fmla="*/ 0 w 92"/>
                  <a:gd name="T115" fmla="*/ 52 h 65"/>
                  <a:gd name="T116" fmla="*/ 3 w 92"/>
                  <a:gd name="T117" fmla="*/ 47 h 65"/>
                  <a:gd name="T118" fmla="*/ 5 w 92"/>
                  <a:gd name="T119" fmla="*/ 42 h 65"/>
                  <a:gd name="T120" fmla="*/ 7 w 92"/>
                  <a:gd name="T121" fmla="*/ 39 h 65"/>
                  <a:gd name="T122" fmla="*/ 5 w 92"/>
                  <a:gd name="T123" fmla="*/ 34 h 65"/>
                  <a:gd name="T124" fmla="*/ 5 w 92"/>
                  <a:gd name="T125" fmla="*/ 3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2" h="65">
                    <a:moveTo>
                      <a:pt x="5" y="34"/>
                    </a:moveTo>
                    <a:lnTo>
                      <a:pt x="5" y="34"/>
                    </a:lnTo>
                    <a:lnTo>
                      <a:pt x="8" y="34"/>
                    </a:lnTo>
                    <a:lnTo>
                      <a:pt x="11" y="32"/>
                    </a:lnTo>
                    <a:lnTo>
                      <a:pt x="15" y="26"/>
                    </a:lnTo>
                    <a:lnTo>
                      <a:pt x="15" y="18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19" y="11"/>
                    </a:lnTo>
                    <a:lnTo>
                      <a:pt x="24" y="13"/>
                    </a:lnTo>
                    <a:lnTo>
                      <a:pt x="26" y="11"/>
                    </a:lnTo>
                    <a:lnTo>
                      <a:pt x="26" y="10"/>
                    </a:lnTo>
                    <a:lnTo>
                      <a:pt x="26" y="7"/>
                    </a:lnTo>
                    <a:lnTo>
                      <a:pt x="23" y="5"/>
                    </a:lnTo>
                    <a:lnTo>
                      <a:pt x="19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1" y="16"/>
                    </a:lnTo>
                    <a:lnTo>
                      <a:pt x="24" y="24"/>
                    </a:lnTo>
                    <a:lnTo>
                      <a:pt x="19" y="34"/>
                    </a:lnTo>
                    <a:lnTo>
                      <a:pt x="19" y="34"/>
                    </a:lnTo>
                    <a:lnTo>
                      <a:pt x="31" y="26"/>
                    </a:lnTo>
                    <a:lnTo>
                      <a:pt x="44" y="18"/>
                    </a:lnTo>
                    <a:lnTo>
                      <a:pt x="58" y="11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77" y="7"/>
                    </a:lnTo>
                    <a:lnTo>
                      <a:pt x="81" y="8"/>
                    </a:lnTo>
                    <a:lnTo>
                      <a:pt x="85" y="10"/>
                    </a:lnTo>
                    <a:lnTo>
                      <a:pt x="92" y="10"/>
                    </a:lnTo>
                    <a:lnTo>
                      <a:pt x="92" y="10"/>
                    </a:lnTo>
                    <a:lnTo>
                      <a:pt x="74" y="15"/>
                    </a:lnTo>
                    <a:lnTo>
                      <a:pt x="58" y="19"/>
                    </a:lnTo>
                    <a:lnTo>
                      <a:pt x="42" y="26"/>
                    </a:lnTo>
                    <a:lnTo>
                      <a:pt x="29" y="34"/>
                    </a:lnTo>
                    <a:lnTo>
                      <a:pt x="29" y="34"/>
                    </a:lnTo>
                    <a:lnTo>
                      <a:pt x="29" y="63"/>
                    </a:lnTo>
                    <a:lnTo>
                      <a:pt x="29" y="63"/>
                    </a:lnTo>
                    <a:lnTo>
                      <a:pt x="24" y="60"/>
                    </a:lnTo>
                    <a:lnTo>
                      <a:pt x="23" y="58"/>
                    </a:lnTo>
                    <a:lnTo>
                      <a:pt x="19" y="58"/>
                    </a:lnTo>
                    <a:lnTo>
                      <a:pt x="19" y="58"/>
                    </a:lnTo>
                    <a:lnTo>
                      <a:pt x="19" y="39"/>
                    </a:lnTo>
                    <a:lnTo>
                      <a:pt x="19" y="39"/>
                    </a:lnTo>
                    <a:lnTo>
                      <a:pt x="15" y="40"/>
                    </a:lnTo>
                    <a:lnTo>
                      <a:pt x="11" y="44"/>
                    </a:lnTo>
                    <a:lnTo>
                      <a:pt x="10" y="48"/>
                    </a:lnTo>
                    <a:lnTo>
                      <a:pt x="7" y="55"/>
                    </a:lnTo>
                    <a:lnTo>
                      <a:pt x="5" y="63"/>
                    </a:lnTo>
                    <a:lnTo>
                      <a:pt x="2" y="65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0" y="55"/>
                    </a:lnTo>
                    <a:lnTo>
                      <a:pt x="0" y="52"/>
                    </a:lnTo>
                    <a:lnTo>
                      <a:pt x="3" y="47"/>
                    </a:lnTo>
                    <a:lnTo>
                      <a:pt x="5" y="42"/>
                    </a:lnTo>
                    <a:lnTo>
                      <a:pt x="7" y="39"/>
                    </a:lnTo>
                    <a:lnTo>
                      <a:pt x="5" y="34"/>
                    </a:lnTo>
                    <a:lnTo>
                      <a:pt x="5" y="34"/>
                    </a:lnTo>
                    <a:close/>
                  </a:path>
                </a:pathLst>
              </a:custGeom>
              <a:solidFill>
                <a:srgbClr val="55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07" name="Freeform 1269"/>
              <p:cNvSpPr>
                <a:spLocks/>
              </p:cNvSpPr>
              <p:nvPr/>
            </p:nvSpPr>
            <p:spPr bwMode="auto">
              <a:xfrm>
                <a:off x="6415088" y="858838"/>
                <a:ext cx="42863" cy="30163"/>
              </a:xfrm>
              <a:custGeom>
                <a:avLst/>
                <a:gdLst>
                  <a:gd name="T0" fmla="*/ 54 w 54"/>
                  <a:gd name="T1" fmla="*/ 10 h 39"/>
                  <a:gd name="T2" fmla="*/ 54 w 54"/>
                  <a:gd name="T3" fmla="*/ 10 h 39"/>
                  <a:gd name="T4" fmla="*/ 39 w 54"/>
                  <a:gd name="T5" fmla="*/ 16 h 39"/>
                  <a:gd name="T6" fmla="*/ 25 w 54"/>
                  <a:gd name="T7" fmla="*/ 23 h 39"/>
                  <a:gd name="T8" fmla="*/ 12 w 54"/>
                  <a:gd name="T9" fmla="*/ 31 h 39"/>
                  <a:gd name="T10" fmla="*/ 0 w 54"/>
                  <a:gd name="T11" fmla="*/ 39 h 39"/>
                  <a:gd name="T12" fmla="*/ 0 w 54"/>
                  <a:gd name="T13" fmla="*/ 39 h 39"/>
                  <a:gd name="T14" fmla="*/ 5 w 54"/>
                  <a:gd name="T15" fmla="*/ 29 h 39"/>
                  <a:gd name="T16" fmla="*/ 12 w 54"/>
                  <a:gd name="T17" fmla="*/ 21 h 39"/>
                  <a:gd name="T18" fmla="*/ 25 w 54"/>
                  <a:gd name="T19" fmla="*/ 5 h 39"/>
                  <a:gd name="T20" fmla="*/ 25 w 54"/>
                  <a:gd name="T21" fmla="*/ 5 h 39"/>
                  <a:gd name="T22" fmla="*/ 29 w 54"/>
                  <a:gd name="T23" fmla="*/ 7 h 39"/>
                  <a:gd name="T24" fmla="*/ 33 w 54"/>
                  <a:gd name="T25" fmla="*/ 5 h 39"/>
                  <a:gd name="T26" fmla="*/ 37 w 54"/>
                  <a:gd name="T27" fmla="*/ 4 h 39"/>
                  <a:gd name="T28" fmla="*/ 42 w 54"/>
                  <a:gd name="T29" fmla="*/ 0 h 39"/>
                  <a:gd name="T30" fmla="*/ 45 w 54"/>
                  <a:gd name="T31" fmla="*/ 0 h 39"/>
                  <a:gd name="T32" fmla="*/ 49 w 54"/>
                  <a:gd name="T33" fmla="*/ 0 h 39"/>
                  <a:gd name="T34" fmla="*/ 49 w 54"/>
                  <a:gd name="T35" fmla="*/ 0 h 39"/>
                  <a:gd name="T36" fmla="*/ 50 w 54"/>
                  <a:gd name="T37" fmla="*/ 7 h 39"/>
                  <a:gd name="T38" fmla="*/ 50 w 54"/>
                  <a:gd name="T39" fmla="*/ 8 h 39"/>
                  <a:gd name="T40" fmla="*/ 54 w 54"/>
                  <a:gd name="T41" fmla="*/ 10 h 39"/>
                  <a:gd name="T42" fmla="*/ 54 w 54"/>
                  <a:gd name="T43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39">
                    <a:moveTo>
                      <a:pt x="54" y="10"/>
                    </a:moveTo>
                    <a:lnTo>
                      <a:pt x="54" y="10"/>
                    </a:lnTo>
                    <a:lnTo>
                      <a:pt x="39" y="16"/>
                    </a:lnTo>
                    <a:lnTo>
                      <a:pt x="25" y="23"/>
                    </a:lnTo>
                    <a:lnTo>
                      <a:pt x="12" y="31"/>
                    </a:lnTo>
                    <a:lnTo>
                      <a:pt x="0" y="39"/>
                    </a:lnTo>
                    <a:lnTo>
                      <a:pt x="0" y="39"/>
                    </a:lnTo>
                    <a:lnTo>
                      <a:pt x="5" y="29"/>
                    </a:lnTo>
                    <a:lnTo>
                      <a:pt x="12" y="21"/>
                    </a:lnTo>
                    <a:lnTo>
                      <a:pt x="25" y="5"/>
                    </a:lnTo>
                    <a:lnTo>
                      <a:pt x="25" y="5"/>
                    </a:lnTo>
                    <a:lnTo>
                      <a:pt x="29" y="7"/>
                    </a:lnTo>
                    <a:lnTo>
                      <a:pt x="33" y="5"/>
                    </a:lnTo>
                    <a:lnTo>
                      <a:pt x="37" y="4"/>
                    </a:lnTo>
                    <a:lnTo>
                      <a:pt x="42" y="0"/>
                    </a:lnTo>
                    <a:lnTo>
                      <a:pt x="45" y="0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50" y="7"/>
                    </a:lnTo>
                    <a:lnTo>
                      <a:pt x="50" y="8"/>
                    </a:lnTo>
                    <a:lnTo>
                      <a:pt x="54" y="10"/>
                    </a:lnTo>
                    <a:lnTo>
                      <a:pt x="54" y="10"/>
                    </a:lnTo>
                    <a:close/>
                  </a:path>
                </a:pathLst>
              </a:custGeom>
              <a:solidFill>
                <a:srgbClr val="9A9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12" name="Freeform 1274"/>
              <p:cNvSpPr>
                <a:spLocks/>
              </p:cNvSpPr>
              <p:nvPr/>
            </p:nvSpPr>
            <p:spPr bwMode="auto">
              <a:xfrm>
                <a:off x="6457950" y="881063"/>
                <a:ext cx="146050" cy="88900"/>
              </a:xfrm>
              <a:custGeom>
                <a:avLst/>
                <a:gdLst>
                  <a:gd name="T0" fmla="*/ 67 w 183"/>
                  <a:gd name="T1" fmla="*/ 34 h 113"/>
                  <a:gd name="T2" fmla="*/ 83 w 183"/>
                  <a:gd name="T3" fmla="*/ 31 h 113"/>
                  <a:gd name="T4" fmla="*/ 95 w 183"/>
                  <a:gd name="T5" fmla="*/ 20 h 113"/>
                  <a:gd name="T6" fmla="*/ 104 w 183"/>
                  <a:gd name="T7" fmla="*/ 8 h 113"/>
                  <a:gd name="T8" fmla="*/ 120 w 183"/>
                  <a:gd name="T9" fmla="*/ 5 h 113"/>
                  <a:gd name="T10" fmla="*/ 140 w 183"/>
                  <a:gd name="T11" fmla="*/ 10 h 113"/>
                  <a:gd name="T12" fmla="*/ 167 w 183"/>
                  <a:gd name="T13" fmla="*/ 7 h 113"/>
                  <a:gd name="T14" fmla="*/ 183 w 183"/>
                  <a:gd name="T15" fmla="*/ 0 h 113"/>
                  <a:gd name="T16" fmla="*/ 178 w 183"/>
                  <a:gd name="T17" fmla="*/ 5 h 113"/>
                  <a:gd name="T18" fmla="*/ 167 w 183"/>
                  <a:gd name="T19" fmla="*/ 10 h 113"/>
                  <a:gd name="T20" fmla="*/ 162 w 183"/>
                  <a:gd name="T21" fmla="*/ 18 h 113"/>
                  <a:gd name="T22" fmla="*/ 164 w 183"/>
                  <a:gd name="T23" fmla="*/ 24 h 113"/>
                  <a:gd name="T24" fmla="*/ 146 w 183"/>
                  <a:gd name="T25" fmla="*/ 15 h 113"/>
                  <a:gd name="T26" fmla="*/ 122 w 183"/>
                  <a:gd name="T27" fmla="*/ 10 h 113"/>
                  <a:gd name="T28" fmla="*/ 106 w 183"/>
                  <a:gd name="T29" fmla="*/ 13 h 113"/>
                  <a:gd name="T30" fmla="*/ 99 w 183"/>
                  <a:gd name="T31" fmla="*/ 20 h 113"/>
                  <a:gd name="T32" fmla="*/ 96 w 183"/>
                  <a:gd name="T33" fmla="*/ 31 h 113"/>
                  <a:gd name="T34" fmla="*/ 96 w 183"/>
                  <a:gd name="T35" fmla="*/ 39 h 113"/>
                  <a:gd name="T36" fmla="*/ 96 w 183"/>
                  <a:gd name="T37" fmla="*/ 44 h 113"/>
                  <a:gd name="T38" fmla="*/ 82 w 183"/>
                  <a:gd name="T39" fmla="*/ 37 h 113"/>
                  <a:gd name="T40" fmla="*/ 69 w 183"/>
                  <a:gd name="T41" fmla="*/ 42 h 113"/>
                  <a:gd name="T42" fmla="*/ 61 w 183"/>
                  <a:gd name="T43" fmla="*/ 53 h 113"/>
                  <a:gd name="T44" fmla="*/ 64 w 183"/>
                  <a:gd name="T45" fmla="*/ 65 h 113"/>
                  <a:gd name="T46" fmla="*/ 67 w 183"/>
                  <a:gd name="T47" fmla="*/ 68 h 113"/>
                  <a:gd name="T48" fmla="*/ 64 w 183"/>
                  <a:gd name="T49" fmla="*/ 71 h 113"/>
                  <a:gd name="T50" fmla="*/ 54 w 183"/>
                  <a:gd name="T51" fmla="*/ 74 h 113"/>
                  <a:gd name="T52" fmla="*/ 53 w 183"/>
                  <a:gd name="T53" fmla="*/ 78 h 113"/>
                  <a:gd name="T54" fmla="*/ 48 w 183"/>
                  <a:gd name="T55" fmla="*/ 78 h 113"/>
                  <a:gd name="T56" fmla="*/ 40 w 183"/>
                  <a:gd name="T57" fmla="*/ 82 h 113"/>
                  <a:gd name="T58" fmla="*/ 38 w 183"/>
                  <a:gd name="T59" fmla="*/ 87 h 113"/>
                  <a:gd name="T60" fmla="*/ 33 w 183"/>
                  <a:gd name="T61" fmla="*/ 92 h 113"/>
                  <a:gd name="T62" fmla="*/ 33 w 183"/>
                  <a:gd name="T63" fmla="*/ 102 h 113"/>
                  <a:gd name="T64" fmla="*/ 20 w 183"/>
                  <a:gd name="T65" fmla="*/ 100 h 113"/>
                  <a:gd name="T66" fmla="*/ 11 w 183"/>
                  <a:gd name="T67" fmla="*/ 107 h 113"/>
                  <a:gd name="T68" fmla="*/ 1 w 183"/>
                  <a:gd name="T69" fmla="*/ 113 h 113"/>
                  <a:gd name="T70" fmla="*/ 0 w 183"/>
                  <a:gd name="T71" fmla="*/ 111 h 113"/>
                  <a:gd name="T72" fmla="*/ 38 w 183"/>
                  <a:gd name="T73" fmla="*/ 78 h 113"/>
                  <a:gd name="T74" fmla="*/ 67 w 183"/>
                  <a:gd name="T75" fmla="*/ 3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3" h="113">
                    <a:moveTo>
                      <a:pt x="67" y="34"/>
                    </a:moveTo>
                    <a:lnTo>
                      <a:pt x="67" y="34"/>
                    </a:lnTo>
                    <a:lnTo>
                      <a:pt x="77" y="34"/>
                    </a:lnTo>
                    <a:lnTo>
                      <a:pt x="83" y="31"/>
                    </a:lnTo>
                    <a:lnTo>
                      <a:pt x="90" y="26"/>
                    </a:lnTo>
                    <a:lnTo>
                      <a:pt x="95" y="20"/>
                    </a:lnTo>
                    <a:lnTo>
                      <a:pt x="98" y="13"/>
                    </a:lnTo>
                    <a:lnTo>
                      <a:pt x="104" y="8"/>
                    </a:lnTo>
                    <a:lnTo>
                      <a:pt x="111" y="5"/>
                    </a:lnTo>
                    <a:lnTo>
                      <a:pt x="120" y="5"/>
                    </a:lnTo>
                    <a:lnTo>
                      <a:pt x="120" y="5"/>
                    </a:lnTo>
                    <a:lnTo>
                      <a:pt x="140" y="10"/>
                    </a:lnTo>
                    <a:lnTo>
                      <a:pt x="154" y="10"/>
                    </a:lnTo>
                    <a:lnTo>
                      <a:pt x="167" y="7"/>
                    </a:lnTo>
                    <a:lnTo>
                      <a:pt x="183" y="0"/>
                    </a:lnTo>
                    <a:lnTo>
                      <a:pt x="183" y="0"/>
                    </a:lnTo>
                    <a:lnTo>
                      <a:pt x="181" y="4"/>
                    </a:lnTo>
                    <a:lnTo>
                      <a:pt x="178" y="5"/>
                    </a:lnTo>
                    <a:lnTo>
                      <a:pt x="170" y="8"/>
                    </a:lnTo>
                    <a:lnTo>
                      <a:pt x="167" y="10"/>
                    </a:lnTo>
                    <a:lnTo>
                      <a:pt x="164" y="13"/>
                    </a:lnTo>
                    <a:lnTo>
                      <a:pt x="162" y="18"/>
                    </a:lnTo>
                    <a:lnTo>
                      <a:pt x="164" y="24"/>
                    </a:lnTo>
                    <a:lnTo>
                      <a:pt x="164" y="24"/>
                    </a:lnTo>
                    <a:lnTo>
                      <a:pt x="156" y="20"/>
                    </a:lnTo>
                    <a:lnTo>
                      <a:pt x="146" y="15"/>
                    </a:lnTo>
                    <a:lnTo>
                      <a:pt x="133" y="12"/>
                    </a:lnTo>
                    <a:lnTo>
                      <a:pt x="122" y="10"/>
                    </a:lnTo>
                    <a:lnTo>
                      <a:pt x="111" y="12"/>
                    </a:lnTo>
                    <a:lnTo>
                      <a:pt x="106" y="13"/>
                    </a:lnTo>
                    <a:lnTo>
                      <a:pt x="103" y="16"/>
                    </a:lnTo>
                    <a:lnTo>
                      <a:pt x="99" y="20"/>
                    </a:lnTo>
                    <a:lnTo>
                      <a:pt x="96" y="24"/>
                    </a:lnTo>
                    <a:lnTo>
                      <a:pt x="96" y="31"/>
                    </a:lnTo>
                    <a:lnTo>
                      <a:pt x="96" y="39"/>
                    </a:lnTo>
                    <a:lnTo>
                      <a:pt x="96" y="39"/>
                    </a:lnTo>
                    <a:lnTo>
                      <a:pt x="96" y="44"/>
                    </a:lnTo>
                    <a:lnTo>
                      <a:pt x="96" y="44"/>
                    </a:lnTo>
                    <a:lnTo>
                      <a:pt x="90" y="39"/>
                    </a:lnTo>
                    <a:lnTo>
                      <a:pt x="82" y="37"/>
                    </a:lnTo>
                    <a:lnTo>
                      <a:pt x="75" y="39"/>
                    </a:lnTo>
                    <a:lnTo>
                      <a:pt x="69" y="42"/>
                    </a:lnTo>
                    <a:lnTo>
                      <a:pt x="62" y="47"/>
                    </a:lnTo>
                    <a:lnTo>
                      <a:pt x="61" y="53"/>
                    </a:lnTo>
                    <a:lnTo>
                      <a:pt x="62" y="61"/>
                    </a:lnTo>
                    <a:lnTo>
                      <a:pt x="64" y="65"/>
                    </a:lnTo>
                    <a:lnTo>
                      <a:pt x="67" y="68"/>
                    </a:lnTo>
                    <a:lnTo>
                      <a:pt x="67" y="68"/>
                    </a:lnTo>
                    <a:lnTo>
                      <a:pt x="66" y="70"/>
                    </a:lnTo>
                    <a:lnTo>
                      <a:pt x="64" y="71"/>
                    </a:lnTo>
                    <a:lnTo>
                      <a:pt x="59" y="73"/>
                    </a:lnTo>
                    <a:lnTo>
                      <a:pt x="54" y="74"/>
                    </a:lnTo>
                    <a:lnTo>
                      <a:pt x="53" y="74"/>
                    </a:lnTo>
                    <a:lnTo>
                      <a:pt x="53" y="78"/>
                    </a:lnTo>
                    <a:lnTo>
                      <a:pt x="53" y="78"/>
                    </a:lnTo>
                    <a:lnTo>
                      <a:pt x="48" y="78"/>
                    </a:lnTo>
                    <a:lnTo>
                      <a:pt x="43" y="81"/>
                    </a:lnTo>
                    <a:lnTo>
                      <a:pt x="40" y="82"/>
                    </a:lnTo>
                    <a:lnTo>
                      <a:pt x="38" y="87"/>
                    </a:lnTo>
                    <a:lnTo>
                      <a:pt x="38" y="87"/>
                    </a:lnTo>
                    <a:lnTo>
                      <a:pt x="35" y="89"/>
                    </a:lnTo>
                    <a:lnTo>
                      <a:pt x="33" y="92"/>
                    </a:lnTo>
                    <a:lnTo>
                      <a:pt x="33" y="102"/>
                    </a:lnTo>
                    <a:lnTo>
                      <a:pt x="33" y="102"/>
                    </a:lnTo>
                    <a:lnTo>
                      <a:pt x="27" y="100"/>
                    </a:lnTo>
                    <a:lnTo>
                      <a:pt x="20" y="100"/>
                    </a:lnTo>
                    <a:lnTo>
                      <a:pt x="16" y="103"/>
                    </a:lnTo>
                    <a:lnTo>
                      <a:pt x="11" y="107"/>
                    </a:lnTo>
                    <a:lnTo>
                      <a:pt x="4" y="113"/>
                    </a:lnTo>
                    <a:lnTo>
                      <a:pt x="1" y="113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0" y="95"/>
                    </a:lnTo>
                    <a:lnTo>
                      <a:pt x="38" y="78"/>
                    </a:lnTo>
                    <a:lnTo>
                      <a:pt x="54" y="57"/>
                    </a:lnTo>
                    <a:lnTo>
                      <a:pt x="67" y="34"/>
                    </a:lnTo>
                    <a:lnTo>
                      <a:pt x="67" y="34"/>
                    </a:lnTo>
                    <a:close/>
                  </a:path>
                </a:pathLst>
              </a:custGeom>
              <a:solidFill>
                <a:srgbClr val="006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13" name="Freeform 1275"/>
              <p:cNvSpPr>
                <a:spLocks/>
              </p:cNvSpPr>
              <p:nvPr/>
            </p:nvSpPr>
            <p:spPr bwMode="auto">
              <a:xfrm>
                <a:off x="6551613" y="933450"/>
                <a:ext cx="28575" cy="15875"/>
              </a:xfrm>
              <a:custGeom>
                <a:avLst/>
                <a:gdLst>
                  <a:gd name="T0" fmla="*/ 23 w 37"/>
                  <a:gd name="T1" fmla="*/ 2 h 20"/>
                  <a:gd name="T2" fmla="*/ 23 w 37"/>
                  <a:gd name="T3" fmla="*/ 2 h 20"/>
                  <a:gd name="T4" fmla="*/ 26 w 37"/>
                  <a:gd name="T5" fmla="*/ 7 h 20"/>
                  <a:gd name="T6" fmla="*/ 27 w 37"/>
                  <a:gd name="T7" fmla="*/ 12 h 20"/>
                  <a:gd name="T8" fmla="*/ 27 w 37"/>
                  <a:gd name="T9" fmla="*/ 15 h 20"/>
                  <a:gd name="T10" fmla="*/ 31 w 37"/>
                  <a:gd name="T11" fmla="*/ 16 h 20"/>
                  <a:gd name="T12" fmla="*/ 32 w 37"/>
                  <a:gd name="T13" fmla="*/ 16 h 20"/>
                  <a:gd name="T14" fmla="*/ 37 w 37"/>
                  <a:gd name="T15" fmla="*/ 16 h 20"/>
                  <a:gd name="T16" fmla="*/ 37 w 37"/>
                  <a:gd name="T17" fmla="*/ 16 h 20"/>
                  <a:gd name="T18" fmla="*/ 37 w 37"/>
                  <a:gd name="T19" fmla="*/ 18 h 20"/>
                  <a:gd name="T20" fmla="*/ 35 w 37"/>
                  <a:gd name="T21" fmla="*/ 20 h 20"/>
                  <a:gd name="T22" fmla="*/ 27 w 37"/>
                  <a:gd name="T23" fmla="*/ 20 h 20"/>
                  <a:gd name="T24" fmla="*/ 18 w 37"/>
                  <a:gd name="T25" fmla="*/ 16 h 20"/>
                  <a:gd name="T26" fmla="*/ 8 w 37"/>
                  <a:gd name="T27" fmla="*/ 10 h 20"/>
                  <a:gd name="T28" fmla="*/ 2 w 37"/>
                  <a:gd name="T29" fmla="*/ 5 h 20"/>
                  <a:gd name="T30" fmla="*/ 0 w 37"/>
                  <a:gd name="T31" fmla="*/ 4 h 20"/>
                  <a:gd name="T32" fmla="*/ 0 w 37"/>
                  <a:gd name="T33" fmla="*/ 2 h 20"/>
                  <a:gd name="T34" fmla="*/ 2 w 37"/>
                  <a:gd name="T35" fmla="*/ 0 h 20"/>
                  <a:gd name="T36" fmla="*/ 6 w 37"/>
                  <a:gd name="T37" fmla="*/ 0 h 20"/>
                  <a:gd name="T38" fmla="*/ 23 w 37"/>
                  <a:gd name="T39" fmla="*/ 2 h 20"/>
                  <a:gd name="T40" fmla="*/ 23 w 37"/>
                  <a:gd name="T41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20">
                    <a:moveTo>
                      <a:pt x="23" y="2"/>
                    </a:moveTo>
                    <a:lnTo>
                      <a:pt x="23" y="2"/>
                    </a:lnTo>
                    <a:lnTo>
                      <a:pt x="26" y="7"/>
                    </a:lnTo>
                    <a:lnTo>
                      <a:pt x="27" y="12"/>
                    </a:lnTo>
                    <a:lnTo>
                      <a:pt x="27" y="15"/>
                    </a:lnTo>
                    <a:lnTo>
                      <a:pt x="31" y="16"/>
                    </a:lnTo>
                    <a:lnTo>
                      <a:pt x="32" y="16"/>
                    </a:lnTo>
                    <a:lnTo>
                      <a:pt x="37" y="16"/>
                    </a:lnTo>
                    <a:lnTo>
                      <a:pt x="37" y="16"/>
                    </a:lnTo>
                    <a:lnTo>
                      <a:pt x="37" y="18"/>
                    </a:lnTo>
                    <a:lnTo>
                      <a:pt x="35" y="20"/>
                    </a:lnTo>
                    <a:lnTo>
                      <a:pt x="27" y="20"/>
                    </a:lnTo>
                    <a:lnTo>
                      <a:pt x="18" y="16"/>
                    </a:lnTo>
                    <a:lnTo>
                      <a:pt x="8" y="10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0"/>
                    </a:lnTo>
                    <a:lnTo>
                      <a:pt x="23" y="2"/>
                    </a:lnTo>
                    <a:lnTo>
                      <a:pt x="23" y="2"/>
                    </a:lnTo>
                    <a:close/>
                  </a:path>
                </a:pathLst>
              </a:custGeom>
              <a:solidFill>
                <a:srgbClr val="00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17" name="Freeform 1279"/>
              <p:cNvSpPr>
                <a:spLocks/>
              </p:cNvSpPr>
              <p:nvPr/>
            </p:nvSpPr>
            <p:spPr bwMode="auto">
              <a:xfrm>
                <a:off x="6415088" y="908050"/>
                <a:ext cx="33338" cy="85725"/>
              </a:xfrm>
              <a:custGeom>
                <a:avLst/>
                <a:gdLst>
                  <a:gd name="T0" fmla="*/ 0 w 42"/>
                  <a:gd name="T1" fmla="*/ 0 h 108"/>
                  <a:gd name="T2" fmla="*/ 0 w 42"/>
                  <a:gd name="T3" fmla="*/ 0 h 108"/>
                  <a:gd name="T4" fmla="*/ 4 w 42"/>
                  <a:gd name="T5" fmla="*/ 0 h 108"/>
                  <a:gd name="T6" fmla="*/ 5 w 42"/>
                  <a:gd name="T7" fmla="*/ 2 h 108"/>
                  <a:gd name="T8" fmla="*/ 10 w 42"/>
                  <a:gd name="T9" fmla="*/ 5 h 108"/>
                  <a:gd name="T10" fmla="*/ 10 w 42"/>
                  <a:gd name="T11" fmla="*/ 5 h 108"/>
                  <a:gd name="T12" fmla="*/ 13 w 42"/>
                  <a:gd name="T13" fmla="*/ 7 h 108"/>
                  <a:gd name="T14" fmla="*/ 15 w 42"/>
                  <a:gd name="T15" fmla="*/ 8 h 108"/>
                  <a:gd name="T16" fmla="*/ 15 w 42"/>
                  <a:gd name="T17" fmla="*/ 16 h 108"/>
                  <a:gd name="T18" fmla="*/ 15 w 42"/>
                  <a:gd name="T19" fmla="*/ 26 h 108"/>
                  <a:gd name="T20" fmla="*/ 15 w 42"/>
                  <a:gd name="T21" fmla="*/ 34 h 108"/>
                  <a:gd name="T22" fmla="*/ 15 w 42"/>
                  <a:gd name="T23" fmla="*/ 34 h 108"/>
                  <a:gd name="T24" fmla="*/ 12 w 42"/>
                  <a:gd name="T25" fmla="*/ 39 h 108"/>
                  <a:gd name="T26" fmla="*/ 10 w 42"/>
                  <a:gd name="T27" fmla="*/ 47 h 108"/>
                  <a:gd name="T28" fmla="*/ 8 w 42"/>
                  <a:gd name="T29" fmla="*/ 64 h 108"/>
                  <a:gd name="T30" fmla="*/ 10 w 42"/>
                  <a:gd name="T31" fmla="*/ 84 h 108"/>
                  <a:gd name="T32" fmla="*/ 12 w 42"/>
                  <a:gd name="T33" fmla="*/ 92 h 108"/>
                  <a:gd name="T34" fmla="*/ 15 w 42"/>
                  <a:gd name="T35" fmla="*/ 97 h 108"/>
                  <a:gd name="T36" fmla="*/ 15 w 42"/>
                  <a:gd name="T37" fmla="*/ 97 h 108"/>
                  <a:gd name="T38" fmla="*/ 18 w 42"/>
                  <a:gd name="T39" fmla="*/ 100 h 108"/>
                  <a:gd name="T40" fmla="*/ 23 w 42"/>
                  <a:gd name="T41" fmla="*/ 100 h 108"/>
                  <a:gd name="T42" fmla="*/ 36 w 42"/>
                  <a:gd name="T43" fmla="*/ 98 h 108"/>
                  <a:gd name="T44" fmla="*/ 41 w 42"/>
                  <a:gd name="T45" fmla="*/ 98 h 108"/>
                  <a:gd name="T46" fmla="*/ 42 w 42"/>
                  <a:gd name="T47" fmla="*/ 98 h 108"/>
                  <a:gd name="T48" fmla="*/ 41 w 42"/>
                  <a:gd name="T49" fmla="*/ 101 h 108"/>
                  <a:gd name="T50" fmla="*/ 34 w 42"/>
                  <a:gd name="T51" fmla="*/ 106 h 108"/>
                  <a:gd name="T52" fmla="*/ 34 w 42"/>
                  <a:gd name="T53" fmla="*/ 106 h 108"/>
                  <a:gd name="T54" fmla="*/ 28 w 42"/>
                  <a:gd name="T55" fmla="*/ 108 h 108"/>
                  <a:gd name="T56" fmla="*/ 23 w 42"/>
                  <a:gd name="T57" fmla="*/ 106 h 108"/>
                  <a:gd name="T58" fmla="*/ 13 w 42"/>
                  <a:gd name="T59" fmla="*/ 105 h 108"/>
                  <a:gd name="T60" fmla="*/ 7 w 42"/>
                  <a:gd name="T61" fmla="*/ 103 h 108"/>
                  <a:gd name="T62" fmla="*/ 4 w 42"/>
                  <a:gd name="T63" fmla="*/ 105 h 108"/>
                  <a:gd name="T64" fmla="*/ 0 w 42"/>
                  <a:gd name="T65" fmla="*/ 106 h 108"/>
                  <a:gd name="T66" fmla="*/ 0 w 42"/>
                  <a:gd name="T67" fmla="*/ 106 h 108"/>
                  <a:gd name="T68" fmla="*/ 0 w 42"/>
                  <a:gd name="T69" fmla="*/ 97 h 108"/>
                  <a:gd name="T70" fmla="*/ 0 w 42"/>
                  <a:gd name="T71" fmla="*/ 97 h 108"/>
                  <a:gd name="T72" fmla="*/ 4 w 42"/>
                  <a:gd name="T73" fmla="*/ 87 h 108"/>
                  <a:gd name="T74" fmla="*/ 5 w 42"/>
                  <a:gd name="T75" fmla="*/ 76 h 108"/>
                  <a:gd name="T76" fmla="*/ 7 w 42"/>
                  <a:gd name="T77" fmla="*/ 48 h 108"/>
                  <a:gd name="T78" fmla="*/ 5 w 42"/>
                  <a:gd name="T79" fmla="*/ 21 h 108"/>
                  <a:gd name="T80" fmla="*/ 4 w 42"/>
                  <a:gd name="T81" fmla="*/ 10 h 108"/>
                  <a:gd name="T82" fmla="*/ 0 w 42"/>
                  <a:gd name="T83" fmla="*/ 0 h 108"/>
                  <a:gd name="T84" fmla="*/ 0 w 42"/>
                  <a:gd name="T85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" h="108">
                    <a:moveTo>
                      <a:pt x="0" y="0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5" y="2"/>
                    </a:lnTo>
                    <a:lnTo>
                      <a:pt x="10" y="5"/>
                    </a:lnTo>
                    <a:lnTo>
                      <a:pt x="10" y="5"/>
                    </a:lnTo>
                    <a:lnTo>
                      <a:pt x="13" y="7"/>
                    </a:lnTo>
                    <a:lnTo>
                      <a:pt x="15" y="8"/>
                    </a:lnTo>
                    <a:lnTo>
                      <a:pt x="15" y="16"/>
                    </a:lnTo>
                    <a:lnTo>
                      <a:pt x="15" y="26"/>
                    </a:lnTo>
                    <a:lnTo>
                      <a:pt x="15" y="34"/>
                    </a:lnTo>
                    <a:lnTo>
                      <a:pt x="15" y="34"/>
                    </a:lnTo>
                    <a:lnTo>
                      <a:pt x="12" y="39"/>
                    </a:lnTo>
                    <a:lnTo>
                      <a:pt x="10" y="47"/>
                    </a:lnTo>
                    <a:lnTo>
                      <a:pt x="8" y="64"/>
                    </a:lnTo>
                    <a:lnTo>
                      <a:pt x="10" y="84"/>
                    </a:lnTo>
                    <a:lnTo>
                      <a:pt x="12" y="92"/>
                    </a:lnTo>
                    <a:lnTo>
                      <a:pt x="15" y="97"/>
                    </a:lnTo>
                    <a:lnTo>
                      <a:pt x="15" y="97"/>
                    </a:lnTo>
                    <a:lnTo>
                      <a:pt x="18" y="100"/>
                    </a:lnTo>
                    <a:lnTo>
                      <a:pt x="23" y="100"/>
                    </a:lnTo>
                    <a:lnTo>
                      <a:pt x="36" y="98"/>
                    </a:lnTo>
                    <a:lnTo>
                      <a:pt x="41" y="98"/>
                    </a:lnTo>
                    <a:lnTo>
                      <a:pt x="42" y="98"/>
                    </a:lnTo>
                    <a:lnTo>
                      <a:pt x="41" y="101"/>
                    </a:lnTo>
                    <a:lnTo>
                      <a:pt x="34" y="106"/>
                    </a:lnTo>
                    <a:lnTo>
                      <a:pt x="34" y="106"/>
                    </a:lnTo>
                    <a:lnTo>
                      <a:pt x="28" y="108"/>
                    </a:lnTo>
                    <a:lnTo>
                      <a:pt x="23" y="106"/>
                    </a:lnTo>
                    <a:lnTo>
                      <a:pt x="13" y="105"/>
                    </a:lnTo>
                    <a:lnTo>
                      <a:pt x="7" y="103"/>
                    </a:lnTo>
                    <a:lnTo>
                      <a:pt x="4" y="105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4" y="87"/>
                    </a:lnTo>
                    <a:lnTo>
                      <a:pt x="5" y="76"/>
                    </a:lnTo>
                    <a:lnTo>
                      <a:pt x="7" y="48"/>
                    </a:lnTo>
                    <a:lnTo>
                      <a:pt x="5" y="21"/>
                    </a:lnTo>
                    <a:lnTo>
                      <a:pt x="4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6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18" name="Freeform 1280"/>
              <p:cNvSpPr>
                <a:spLocks/>
              </p:cNvSpPr>
              <p:nvPr/>
            </p:nvSpPr>
            <p:spPr bwMode="auto">
              <a:xfrm>
                <a:off x="6350000" y="906463"/>
                <a:ext cx="53975" cy="82550"/>
              </a:xfrm>
              <a:custGeom>
                <a:avLst/>
                <a:gdLst>
                  <a:gd name="T0" fmla="*/ 39 w 68"/>
                  <a:gd name="T1" fmla="*/ 7 h 103"/>
                  <a:gd name="T2" fmla="*/ 39 w 68"/>
                  <a:gd name="T3" fmla="*/ 7 h 103"/>
                  <a:gd name="T4" fmla="*/ 42 w 68"/>
                  <a:gd name="T5" fmla="*/ 7 h 103"/>
                  <a:gd name="T6" fmla="*/ 45 w 68"/>
                  <a:gd name="T7" fmla="*/ 7 h 103"/>
                  <a:gd name="T8" fmla="*/ 50 w 68"/>
                  <a:gd name="T9" fmla="*/ 4 h 103"/>
                  <a:gd name="T10" fmla="*/ 55 w 68"/>
                  <a:gd name="T11" fmla="*/ 2 h 103"/>
                  <a:gd name="T12" fmla="*/ 58 w 68"/>
                  <a:gd name="T13" fmla="*/ 0 h 103"/>
                  <a:gd name="T14" fmla="*/ 63 w 68"/>
                  <a:gd name="T15" fmla="*/ 2 h 103"/>
                  <a:gd name="T16" fmla="*/ 63 w 68"/>
                  <a:gd name="T17" fmla="*/ 2 h 103"/>
                  <a:gd name="T18" fmla="*/ 63 w 68"/>
                  <a:gd name="T19" fmla="*/ 7 h 103"/>
                  <a:gd name="T20" fmla="*/ 63 w 68"/>
                  <a:gd name="T21" fmla="*/ 7 h 103"/>
                  <a:gd name="T22" fmla="*/ 60 w 68"/>
                  <a:gd name="T23" fmla="*/ 15 h 103"/>
                  <a:gd name="T24" fmla="*/ 55 w 68"/>
                  <a:gd name="T25" fmla="*/ 25 h 103"/>
                  <a:gd name="T26" fmla="*/ 53 w 68"/>
                  <a:gd name="T27" fmla="*/ 38 h 103"/>
                  <a:gd name="T28" fmla="*/ 52 w 68"/>
                  <a:gd name="T29" fmla="*/ 50 h 103"/>
                  <a:gd name="T30" fmla="*/ 53 w 68"/>
                  <a:gd name="T31" fmla="*/ 63 h 103"/>
                  <a:gd name="T32" fmla="*/ 55 w 68"/>
                  <a:gd name="T33" fmla="*/ 75 h 103"/>
                  <a:gd name="T34" fmla="*/ 60 w 68"/>
                  <a:gd name="T35" fmla="*/ 84 h 103"/>
                  <a:gd name="T36" fmla="*/ 63 w 68"/>
                  <a:gd name="T37" fmla="*/ 87 h 103"/>
                  <a:gd name="T38" fmla="*/ 68 w 68"/>
                  <a:gd name="T39" fmla="*/ 89 h 103"/>
                  <a:gd name="T40" fmla="*/ 68 w 68"/>
                  <a:gd name="T41" fmla="*/ 89 h 103"/>
                  <a:gd name="T42" fmla="*/ 61 w 68"/>
                  <a:gd name="T43" fmla="*/ 91 h 103"/>
                  <a:gd name="T44" fmla="*/ 57 w 68"/>
                  <a:gd name="T45" fmla="*/ 92 h 103"/>
                  <a:gd name="T46" fmla="*/ 53 w 68"/>
                  <a:gd name="T47" fmla="*/ 92 h 103"/>
                  <a:gd name="T48" fmla="*/ 49 w 68"/>
                  <a:gd name="T49" fmla="*/ 89 h 103"/>
                  <a:gd name="T50" fmla="*/ 49 w 68"/>
                  <a:gd name="T51" fmla="*/ 89 h 103"/>
                  <a:gd name="T52" fmla="*/ 49 w 68"/>
                  <a:gd name="T53" fmla="*/ 94 h 103"/>
                  <a:gd name="T54" fmla="*/ 52 w 68"/>
                  <a:gd name="T55" fmla="*/ 99 h 103"/>
                  <a:gd name="T56" fmla="*/ 52 w 68"/>
                  <a:gd name="T57" fmla="*/ 102 h 103"/>
                  <a:gd name="T58" fmla="*/ 49 w 68"/>
                  <a:gd name="T59" fmla="*/ 103 h 103"/>
                  <a:gd name="T60" fmla="*/ 49 w 68"/>
                  <a:gd name="T61" fmla="*/ 103 h 103"/>
                  <a:gd name="T62" fmla="*/ 45 w 68"/>
                  <a:gd name="T63" fmla="*/ 100 h 103"/>
                  <a:gd name="T64" fmla="*/ 41 w 68"/>
                  <a:gd name="T65" fmla="*/ 97 h 103"/>
                  <a:gd name="T66" fmla="*/ 31 w 68"/>
                  <a:gd name="T67" fmla="*/ 94 h 103"/>
                  <a:gd name="T68" fmla="*/ 20 w 68"/>
                  <a:gd name="T69" fmla="*/ 94 h 103"/>
                  <a:gd name="T70" fmla="*/ 5 w 68"/>
                  <a:gd name="T71" fmla="*/ 94 h 103"/>
                  <a:gd name="T72" fmla="*/ 5 w 68"/>
                  <a:gd name="T73" fmla="*/ 94 h 103"/>
                  <a:gd name="T74" fmla="*/ 0 w 68"/>
                  <a:gd name="T75" fmla="*/ 76 h 103"/>
                  <a:gd name="T76" fmla="*/ 0 w 68"/>
                  <a:gd name="T77" fmla="*/ 66 h 103"/>
                  <a:gd name="T78" fmla="*/ 0 w 68"/>
                  <a:gd name="T79" fmla="*/ 55 h 103"/>
                  <a:gd name="T80" fmla="*/ 0 w 68"/>
                  <a:gd name="T81" fmla="*/ 55 h 103"/>
                  <a:gd name="T82" fmla="*/ 0 w 68"/>
                  <a:gd name="T83" fmla="*/ 36 h 103"/>
                  <a:gd name="T84" fmla="*/ 0 w 68"/>
                  <a:gd name="T85" fmla="*/ 36 h 103"/>
                  <a:gd name="T86" fmla="*/ 34 w 68"/>
                  <a:gd name="T87" fmla="*/ 36 h 103"/>
                  <a:gd name="T88" fmla="*/ 34 w 68"/>
                  <a:gd name="T89" fmla="*/ 36 h 103"/>
                  <a:gd name="T90" fmla="*/ 37 w 68"/>
                  <a:gd name="T91" fmla="*/ 31 h 103"/>
                  <a:gd name="T92" fmla="*/ 39 w 68"/>
                  <a:gd name="T93" fmla="*/ 23 h 103"/>
                  <a:gd name="T94" fmla="*/ 39 w 68"/>
                  <a:gd name="T95" fmla="*/ 7 h 103"/>
                  <a:gd name="T96" fmla="*/ 39 w 68"/>
                  <a:gd name="T97" fmla="*/ 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8" h="103">
                    <a:moveTo>
                      <a:pt x="39" y="7"/>
                    </a:moveTo>
                    <a:lnTo>
                      <a:pt x="39" y="7"/>
                    </a:lnTo>
                    <a:lnTo>
                      <a:pt x="42" y="7"/>
                    </a:lnTo>
                    <a:lnTo>
                      <a:pt x="45" y="7"/>
                    </a:lnTo>
                    <a:lnTo>
                      <a:pt x="50" y="4"/>
                    </a:lnTo>
                    <a:lnTo>
                      <a:pt x="55" y="2"/>
                    </a:lnTo>
                    <a:lnTo>
                      <a:pt x="58" y="0"/>
                    </a:lnTo>
                    <a:lnTo>
                      <a:pt x="63" y="2"/>
                    </a:lnTo>
                    <a:lnTo>
                      <a:pt x="63" y="2"/>
                    </a:lnTo>
                    <a:lnTo>
                      <a:pt x="63" y="7"/>
                    </a:lnTo>
                    <a:lnTo>
                      <a:pt x="63" y="7"/>
                    </a:lnTo>
                    <a:lnTo>
                      <a:pt x="60" y="15"/>
                    </a:lnTo>
                    <a:lnTo>
                      <a:pt x="55" y="25"/>
                    </a:lnTo>
                    <a:lnTo>
                      <a:pt x="53" y="38"/>
                    </a:lnTo>
                    <a:lnTo>
                      <a:pt x="52" y="50"/>
                    </a:lnTo>
                    <a:lnTo>
                      <a:pt x="53" y="63"/>
                    </a:lnTo>
                    <a:lnTo>
                      <a:pt x="55" y="75"/>
                    </a:lnTo>
                    <a:lnTo>
                      <a:pt x="60" y="84"/>
                    </a:lnTo>
                    <a:lnTo>
                      <a:pt x="63" y="87"/>
                    </a:lnTo>
                    <a:lnTo>
                      <a:pt x="68" y="89"/>
                    </a:lnTo>
                    <a:lnTo>
                      <a:pt x="68" y="89"/>
                    </a:lnTo>
                    <a:lnTo>
                      <a:pt x="61" y="91"/>
                    </a:lnTo>
                    <a:lnTo>
                      <a:pt x="57" y="92"/>
                    </a:lnTo>
                    <a:lnTo>
                      <a:pt x="53" y="92"/>
                    </a:lnTo>
                    <a:lnTo>
                      <a:pt x="49" y="89"/>
                    </a:lnTo>
                    <a:lnTo>
                      <a:pt x="49" y="89"/>
                    </a:lnTo>
                    <a:lnTo>
                      <a:pt x="49" y="94"/>
                    </a:lnTo>
                    <a:lnTo>
                      <a:pt x="52" y="99"/>
                    </a:lnTo>
                    <a:lnTo>
                      <a:pt x="52" y="102"/>
                    </a:lnTo>
                    <a:lnTo>
                      <a:pt x="49" y="103"/>
                    </a:lnTo>
                    <a:lnTo>
                      <a:pt x="49" y="103"/>
                    </a:lnTo>
                    <a:lnTo>
                      <a:pt x="45" y="100"/>
                    </a:lnTo>
                    <a:lnTo>
                      <a:pt x="41" y="97"/>
                    </a:lnTo>
                    <a:lnTo>
                      <a:pt x="31" y="94"/>
                    </a:lnTo>
                    <a:lnTo>
                      <a:pt x="20" y="94"/>
                    </a:lnTo>
                    <a:lnTo>
                      <a:pt x="5" y="94"/>
                    </a:lnTo>
                    <a:lnTo>
                      <a:pt x="5" y="94"/>
                    </a:lnTo>
                    <a:lnTo>
                      <a:pt x="0" y="76"/>
                    </a:lnTo>
                    <a:lnTo>
                      <a:pt x="0" y="66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34" y="36"/>
                    </a:lnTo>
                    <a:lnTo>
                      <a:pt x="34" y="36"/>
                    </a:lnTo>
                    <a:lnTo>
                      <a:pt x="37" y="31"/>
                    </a:lnTo>
                    <a:lnTo>
                      <a:pt x="39" y="23"/>
                    </a:lnTo>
                    <a:lnTo>
                      <a:pt x="39" y="7"/>
                    </a:lnTo>
                    <a:lnTo>
                      <a:pt x="39" y="7"/>
                    </a:lnTo>
                    <a:close/>
                  </a:path>
                </a:pathLst>
              </a:custGeom>
              <a:solidFill>
                <a:srgbClr val="8A7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24" name="Freeform 1286"/>
              <p:cNvSpPr>
                <a:spLocks/>
              </p:cNvSpPr>
              <p:nvPr/>
            </p:nvSpPr>
            <p:spPr bwMode="auto">
              <a:xfrm>
                <a:off x="6499225" y="911225"/>
                <a:ext cx="42863" cy="36513"/>
              </a:xfrm>
              <a:custGeom>
                <a:avLst/>
                <a:gdLst>
                  <a:gd name="T0" fmla="*/ 0 w 53"/>
                  <a:gd name="T1" fmla="*/ 41 h 47"/>
                  <a:gd name="T2" fmla="*/ 0 w 53"/>
                  <a:gd name="T3" fmla="*/ 41 h 47"/>
                  <a:gd name="T4" fmla="*/ 0 w 53"/>
                  <a:gd name="T5" fmla="*/ 37 h 47"/>
                  <a:gd name="T6" fmla="*/ 1 w 53"/>
                  <a:gd name="T7" fmla="*/ 37 h 47"/>
                  <a:gd name="T8" fmla="*/ 6 w 53"/>
                  <a:gd name="T9" fmla="*/ 36 h 47"/>
                  <a:gd name="T10" fmla="*/ 11 w 53"/>
                  <a:gd name="T11" fmla="*/ 34 h 47"/>
                  <a:gd name="T12" fmla="*/ 13 w 53"/>
                  <a:gd name="T13" fmla="*/ 33 h 47"/>
                  <a:gd name="T14" fmla="*/ 14 w 53"/>
                  <a:gd name="T15" fmla="*/ 31 h 47"/>
                  <a:gd name="T16" fmla="*/ 14 w 53"/>
                  <a:gd name="T17" fmla="*/ 31 h 47"/>
                  <a:gd name="T18" fmla="*/ 11 w 53"/>
                  <a:gd name="T19" fmla="*/ 28 h 47"/>
                  <a:gd name="T20" fmla="*/ 9 w 53"/>
                  <a:gd name="T21" fmla="*/ 24 h 47"/>
                  <a:gd name="T22" fmla="*/ 8 w 53"/>
                  <a:gd name="T23" fmla="*/ 16 h 47"/>
                  <a:gd name="T24" fmla="*/ 9 w 53"/>
                  <a:gd name="T25" fmla="*/ 10 h 47"/>
                  <a:gd name="T26" fmla="*/ 16 w 53"/>
                  <a:gd name="T27" fmla="*/ 5 h 47"/>
                  <a:gd name="T28" fmla="*/ 22 w 53"/>
                  <a:gd name="T29" fmla="*/ 2 h 47"/>
                  <a:gd name="T30" fmla="*/ 29 w 53"/>
                  <a:gd name="T31" fmla="*/ 0 h 47"/>
                  <a:gd name="T32" fmla="*/ 37 w 53"/>
                  <a:gd name="T33" fmla="*/ 2 h 47"/>
                  <a:gd name="T34" fmla="*/ 43 w 53"/>
                  <a:gd name="T35" fmla="*/ 7 h 47"/>
                  <a:gd name="T36" fmla="*/ 43 w 53"/>
                  <a:gd name="T37" fmla="*/ 7 h 47"/>
                  <a:gd name="T38" fmla="*/ 43 w 53"/>
                  <a:gd name="T39" fmla="*/ 2 h 47"/>
                  <a:gd name="T40" fmla="*/ 43 w 53"/>
                  <a:gd name="T41" fmla="*/ 2 h 47"/>
                  <a:gd name="T42" fmla="*/ 48 w 53"/>
                  <a:gd name="T43" fmla="*/ 5 h 47"/>
                  <a:gd name="T44" fmla="*/ 50 w 53"/>
                  <a:gd name="T45" fmla="*/ 7 h 47"/>
                  <a:gd name="T46" fmla="*/ 53 w 53"/>
                  <a:gd name="T47" fmla="*/ 7 h 47"/>
                  <a:gd name="T48" fmla="*/ 53 w 53"/>
                  <a:gd name="T49" fmla="*/ 7 h 47"/>
                  <a:gd name="T50" fmla="*/ 53 w 53"/>
                  <a:gd name="T51" fmla="*/ 12 h 47"/>
                  <a:gd name="T52" fmla="*/ 51 w 53"/>
                  <a:gd name="T53" fmla="*/ 15 h 47"/>
                  <a:gd name="T54" fmla="*/ 48 w 53"/>
                  <a:gd name="T55" fmla="*/ 16 h 47"/>
                  <a:gd name="T56" fmla="*/ 45 w 53"/>
                  <a:gd name="T57" fmla="*/ 18 h 47"/>
                  <a:gd name="T58" fmla="*/ 40 w 53"/>
                  <a:gd name="T59" fmla="*/ 18 h 47"/>
                  <a:gd name="T60" fmla="*/ 37 w 53"/>
                  <a:gd name="T61" fmla="*/ 20 h 47"/>
                  <a:gd name="T62" fmla="*/ 33 w 53"/>
                  <a:gd name="T63" fmla="*/ 21 h 47"/>
                  <a:gd name="T64" fmla="*/ 33 w 53"/>
                  <a:gd name="T65" fmla="*/ 26 h 47"/>
                  <a:gd name="T66" fmla="*/ 33 w 53"/>
                  <a:gd name="T67" fmla="*/ 26 h 47"/>
                  <a:gd name="T68" fmla="*/ 35 w 53"/>
                  <a:gd name="T69" fmla="*/ 34 h 47"/>
                  <a:gd name="T70" fmla="*/ 38 w 53"/>
                  <a:gd name="T71" fmla="*/ 39 h 47"/>
                  <a:gd name="T72" fmla="*/ 43 w 53"/>
                  <a:gd name="T73" fmla="*/ 42 h 47"/>
                  <a:gd name="T74" fmla="*/ 48 w 53"/>
                  <a:gd name="T75" fmla="*/ 45 h 47"/>
                  <a:gd name="T76" fmla="*/ 48 w 53"/>
                  <a:gd name="T77" fmla="*/ 45 h 47"/>
                  <a:gd name="T78" fmla="*/ 45 w 53"/>
                  <a:gd name="T79" fmla="*/ 47 h 47"/>
                  <a:gd name="T80" fmla="*/ 42 w 53"/>
                  <a:gd name="T81" fmla="*/ 47 h 47"/>
                  <a:gd name="T82" fmla="*/ 30 w 53"/>
                  <a:gd name="T83" fmla="*/ 42 h 47"/>
                  <a:gd name="T84" fmla="*/ 16 w 53"/>
                  <a:gd name="T85" fmla="*/ 39 h 47"/>
                  <a:gd name="T86" fmla="*/ 8 w 53"/>
                  <a:gd name="T87" fmla="*/ 39 h 47"/>
                  <a:gd name="T88" fmla="*/ 0 w 53"/>
                  <a:gd name="T89" fmla="*/ 41 h 47"/>
                  <a:gd name="T90" fmla="*/ 0 w 53"/>
                  <a:gd name="T91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3" h="47">
                    <a:moveTo>
                      <a:pt x="0" y="41"/>
                    </a:moveTo>
                    <a:lnTo>
                      <a:pt x="0" y="41"/>
                    </a:lnTo>
                    <a:lnTo>
                      <a:pt x="0" y="37"/>
                    </a:lnTo>
                    <a:lnTo>
                      <a:pt x="1" y="37"/>
                    </a:lnTo>
                    <a:lnTo>
                      <a:pt x="6" y="36"/>
                    </a:lnTo>
                    <a:lnTo>
                      <a:pt x="11" y="34"/>
                    </a:lnTo>
                    <a:lnTo>
                      <a:pt x="13" y="33"/>
                    </a:lnTo>
                    <a:lnTo>
                      <a:pt x="14" y="31"/>
                    </a:lnTo>
                    <a:lnTo>
                      <a:pt x="14" y="31"/>
                    </a:lnTo>
                    <a:lnTo>
                      <a:pt x="11" y="28"/>
                    </a:lnTo>
                    <a:lnTo>
                      <a:pt x="9" y="24"/>
                    </a:lnTo>
                    <a:lnTo>
                      <a:pt x="8" y="16"/>
                    </a:lnTo>
                    <a:lnTo>
                      <a:pt x="9" y="10"/>
                    </a:lnTo>
                    <a:lnTo>
                      <a:pt x="16" y="5"/>
                    </a:lnTo>
                    <a:lnTo>
                      <a:pt x="22" y="2"/>
                    </a:lnTo>
                    <a:lnTo>
                      <a:pt x="29" y="0"/>
                    </a:lnTo>
                    <a:lnTo>
                      <a:pt x="37" y="2"/>
                    </a:lnTo>
                    <a:lnTo>
                      <a:pt x="43" y="7"/>
                    </a:lnTo>
                    <a:lnTo>
                      <a:pt x="43" y="7"/>
                    </a:lnTo>
                    <a:lnTo>
                      <a:pt x="43" y="2"/>
                    </a:lnTo>
                    <a:lnTo>
                      <a:pt x="43" y="2"/>
                    </a:lnTo>
                    <a:lnTo>
                      <a:pt x="48" y="5"/>
                    </a:lnTo>
                    <a:lnTo>
                      <a:pt x="50" y="7"/>
                    </a:lnTo>
                    <a:lnTo>
                      <a:pt x="53" y="7"/>
                    </a:lnTo>
                    <a:lnTo>
                      <a:pt x="53" y="7"/>
                    </a:lnTo>
                    <a:lnTo>
                      <a:pt x="53" y="12"/>
                    </a:lnTo>
                    <a:lnTo>
                      <a:pt x="51" y="15"/>
                    </a:lnTo>
                    <a:lnTo>
                      <a:pt x="48" y="16"/>
                    </a:lnTo>
                    <a:lnTo>
                      <a:pt x="45" y="18"/>
                    </a:lnTo>
                    <a:lnTo>
                      <a:pt x="40" y="18"/>
                    </a:lnTo>
                    <a:lnTo>
                      <a:pt x="37" y="20"/>
                    </a:lnTo>
                    <a:lnTo>
                      <a:pt x="33" y="21"/>
                    </a:lnTo>
                    <a:lnTo>
                      <a:pt x="33" y="26"/>
                    </a:lnTo>
                    <a:lnTo>
                      <a:pt x="33" y="26"/>
                    </a:lnTo>
                    <a:lnTo>
                      <a:pt x="35" y="34"/>
                    </a:lnTo>
                    <a:lnTo>
                      <a:pt x="38" y="39"/>
                    </a:lnTo>
                    <a:lnTo>
                      <a:pt x="43" y="42"/>
                    </a:lnTo>
                    <a:lnTo>
                      <a:pt x="48" y="45"/>
                    </a:lnTo>
                    <a:lnTo>
                      <a:pt x="48" y="45"/>
                    </a:lnTo>
                    <a:lnTo>
                      <a:pt x="45" y="47"/>
                    </a:lnTo>
                    <a:lnTo>
                      <a:pt x="42" y="47"/>
                    </a:lnTo>
                    <a:lnTo>
                      <a:pt x="30" y="42"/>
                    </a:lnTo>
                    <a:lnTo>
                      <a:pt x="16" y="39"/>
                    </a:lnTo>
                    <a:lnTo>
                      <a:pt x="8" y="39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25" name="Freeform 1287"/>
              <p:cNvSpPr>
                <a:spLocks noEditPoints="1"/>
              </p:cNvSpPr>
              <p:nvPr/>
            </p:nvSpPr>
            <p:spPr bwMode="auto">
              <a:xfrm>
                <a:off x="6480175" y="881063"/>
                <a:ext cx="207963" cy="153988"/>
              </a:xfrm>
              <a:custGeom>
                <a:avLst/>
                <a:gdLst>
                  <a:gd name="T0" fmla="*/ 164 w 260"/>
                  <a:gd name="T1" fmla="*/ 107 h 193"/>
                  <a:gd name="T2" fmla="*/ 154 w 260"/>
                  <a:gd name="T3" fmla="*/ 78 h 193"/>
                  <a:gd name="T4" fmla="*/ 125 w 260"/>
                  <a:gd name="T5" fmla="*/ 81 h 193"/>
                  <a:gd name="T6" fmla="*/ 149 w 260"/>
                  <a:gd name="T7" fmla="*/ 82 h 193"/>
                  <a:gd name="T8" fmla="*/ 156 w 260"/>
                  <a:gd name="T9" fmla="*/ 100 h 193"/>
                  <a:gd name="T10" fmla="*/ 161 w 260"/>
                  <a:gd name="T11" fmla="*/ 115 h 193"/>
                  <a:gd name="T12" fmla="*/ 175 w 260"/>
                  <a:gd name="T13" fmla="*/ 111 h 193"/>
                  <a:gd name="T14" fmla="*/ 178 w 260"/>
                  <a:gd name="T15" fmla="*/ 126 h 193"/>
                  <a:gd name="T16" fmla="*/ 169 w 260"/>
                  <a:gd name="T17" fmla="*/ 135 h 193"/>
                  <a:gd name="T18" fmla="*/ 193 w 260"/>
                  <a:gd name="T19" fmla="*/ 148 h 193"/>
                  <a:gd name="T20" fmla="*/ 202 w 260"/>
                  <a:gd name="T21" fmla="*/ 168 h 193"/>
                  <a:gd name="T22" fmla="*/ 181 w 260"/>
                  <a:gd name="T23" fmla="*/ 189 h 193"/>
                  <a:gd name="T24" fmla="*/ 167 w 260"/>
                  <a:gd name="T25" fmla="*/ 193 h 193"/>
                  <a:gd name="T26" fmla="*/ 154 w 260"/>
                  <a:gd name="T27" fmla="*/ 174 h 193"/>
                  <a:gd name="T28" fmla="*/ 141 w 260"/>
                  <a:gd name="T29" fmla="*/ 185 h 193"/>
                  <a:gd name="T30" fmla="*/ 104 w 260"/>
                  <a:gd name="T31" fmla="*/ 181 h 193"/>
                  <a:gd name="T32" fmla="*/ 72 w 260"/>
                  <a:gd name="T33" fmla="*/ 184 h 193"/>
                  <a:gd name="T34" fmla="*/ 62 w 260"/>
                  <a:gd name="T35" fmla="*/ 164 h 193"/>
                  <a:gd name="T36" fmla="*/ 56 w 260"/>
                  <a:gd name="T37" fmla="*/ 158 h 193"/>
                  <a:gd name="T38" fmla="*/ 33 w 260"/>
                  <a:gd name="T39" fmla="*/ 164 h 193"/>
                  <a:gd name="T40" fmla="*/ 22 w 260"/>
                  <a:gd name="T41" fmla="*/ 147 h 193"/>
                  <a:gd name="T42" fmla="*/ 1 w 260"/>
                  <a:gd name="T43" fmla="*/ 134 h 193"/>
                  <a:gd name="T44" fmla="*/ 0 w 260"/>
                  <a:gd name="T45" fmla="*/ 121 h 193"/>
                  <a:gd name="T46" fmla="*/ 24 w 260"/>
                  <a:gd name="T47" fmla="*/ 116 h 193"/>
                  <a:gd name="T48" fmla="*/ 14 w 260"/>
                  <a:gd name="T49" fmla="*/ 105 h 193"/>
                  <a:gd name="T50" fmla="*/ 9 w 260"/>
                  <a:gd name="T51" fmla="*/ 87 h 193"/>
                  <a:gd name="T52" fmla="*/ 19 w 260"/>
                  <a:gd name="T53" fmla="*/ 78 h 193"/>
                  <a:gd name="T54" fmla="*/ 40 w 260"/>
                  <a:gd name="T55" fmla="*/ 76 h 193"/>
                  <a:gd name="T56" fmla="*/ 72 w 260"/>
                  <a:gd name="T57" fmla="*/ 82 h 193"/>
                  <a:gd name="T58" fmla="*/ 59 w 260"/>
                  <a:gd name="T59" fmla="*/ 71 h 193"/>
                  <a:gd name="T60" fmla="*/ 61 w 260"/>
                  <a:gd name="T61" fmla="*/ 57 h 193"/>
                  <a:gd name="T62" fmla="*/ 75 w 260"/>
                  <a:gd name="T63" fmla="*/ 52 h 193"/>
                  <a:gd name="T64" fmla="*/ 74 w 260"/>
                  <a:gd name="T65" fmla="*/ 44 h 193"/>
                  <a:gd name="T66" fmla="*/ 67 w 260"/>
                  <a:gd name="T67" fmla="*/ 31 h 193"/>
                  <a:gd name="T68" fmla="*/ 77 w 260"/>
                  <a:gd name="T69" fmla="*/ 13 h 193"/>
                  <a:gd name="T70" fmla="*/ 117 w 260"/>
                  <a:gd name="T71" fmla="*/ 15 h 193"/>
                  <a:gd name="T72" fmla="*/ 133 w 260"/>
                  <a:gd name="T73" fmla="*/ 18 h 193"/>
                  <a:gd name="T74" fmla="*/ 149 w 260"/>
                  <a:gd name="T75" fmla="*/ 5 h 193"/>
                  <a:gd name="T76" fmla="*/ 159 w 260"/>
                  <a:gd name="T77" fmla="*/ 0 h 193"/>
                  <a:gd name="T78" fmla="*/ 167 w 260"/>
                  <a:gd name="T79" fmla="*/ 5 h 193"/>
                  <a:gd name="T80" fmla="*/ 170 w 260"/>
                  <a:gd name="T81" fmla="*/ 16 h 193"/>
                  <a:gd name="T82" fmla="*/ 178 w 260"/>
                  <a:gd name="T83" fmla="*/ 29 h 193"/>
                  <a:gd name="T84" fmla="*/ 198 w 260"/>
                  <a:gd name="T85" fmla="*/ 20 h 193"/>
                  <a:gd name="T86" fmla="*/ 222 w 260"/>
                  <a:gd name="T87" fmla="*/ 39 h 193"/>
                  <a:gd name="T88" fmla="*/ 233 w 260"/>
                  <a:gd name="T89" fmla="*/ 47 h 193"/>
                  <a:gd name="T90" fmla="*/ 243 w 260"/>
                  <a:gd name="T91" fmla="*/ 55 h 193"/>
                  <a:gd name="T92" fmla="*/ 227 w 260"/>
                  <a:gd name="T93" fmla="*/ 73 h 193"/>
                  <a:gd name="T94" fmla="*/ 260 w 260"/>
                  <a:gd name="T95" fmla="*/ 92 h 193"/>
                  <a:gd name="T96" fmla="*/ 254 w 260"/>
                  <a:gd name="T97" fmla="*/ 107 h 193"/>
                  <a:gd name="T98" fmla="*/ 236 w 260"/>
                  <a:gd name="T99" fmla="*/ 121 h 193"/>
                  <a:gd name="T100" fmla="*/ 236 w 260"/>
                  <a:gd name="T101" fmla="*/ 131 h 193"/>
                  <a:gd name="T102" fmla="*/ 212 w 260"/>
                  <a:gd name="T103" fmla="*/ 107 h 193"/>
                  <a:gd name="T104" fmla="*/ 202 w 260"/>
                  <a:gd name="T105" fmla="*/ 119 h 193"/>
                  <a:gd name="T106" fmla="*/ 188 w 260"/>
                  <a:gd name="T107" fmla="*/ 126 h 193"/>
                  <a:gd name="T108" fmla="*/ 185 w 260"/>
                  <a:gd name="T109" fmla="*/ 110 h 193"/>
                  <a:gd name="T110" fmla="*/ 169 w 260"/>
                  <a:gd name="T111" fmla="*/ 107 h 193"/>
                  <a:gd name="T112" fmla="*/ 119 w 260"/>
                  <a:gd name="T113" fmla="*/ 82 h 193"/>
                  <a:gd name="T114" fmla="*/ 111 w 260"/>
                  <a:gd name="T115" fmla="*/ 68 h 193"/>
                  <a:gd name="T116" fmla="*/ 88 w 260"/>
                  <a:gd name="T117" fmla="*/ 68 h 193"/>
                  <a:gd name="T118" fmla="*/ 106 w 260"/>
                  <a:gd name="T119" fmla="*/ 82 h 193"/>
                  <a:gd name="T120" fmla="*/ 125 w 260"/>
                  <a:gd name="T121" fmla="*/ 82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0" h="193">
                    <a:moveTo>
                      <a:pt x="169" y="107"/>
                    </a:moveTo>
                    <a:lnTo>
                      <a:pt x="169" y="107"/>
                    </a:lnTo>
                    <a:lnTo>
                      <a:pt x="164" y="107"/>
                    </a:lnTo>
                    <a:lnTo>
                      <a:pt x="164" y="107"/>
                    </a:lnTo>
                    <a:lnTo>
                      <a:pt x="164" y="97"/>
                    </a:lnTo>
                    <a:lnTo>
                      <a:pt x="161" y="90"/>
                    </a:lnTo>
                    <a:lnTo>
                      <a:pt x="157" y="84"/>
                    </a:lnTo>
                    <a:lnTo>
                      <a:pt x="154" y="78"/>
                    </a:lnTo>
                    <a:lnTo>
                      <a:pt x="154" y="78"/>
                    </a:lnTo>
                    <a:lnTo>
                      <a:pt x="125" y="78"/>
                    </a:lnTo>
                    <a:lnTo>
                      <a:pt x="125" y="78"/>
                    </a:lnTo>
                    <a:lnTo>
                      <a:pt x="125" y="81"/>
                    </a:lnTo>
                    <a:lnTo>
                      <a:pt x="128" y="82"/>
                    </a:lnTo>
                    <a:lnTo>
                      <a:pt x="135" y="82"/>
                    </a:lnTo>
                    <a:lnTo>
                      <a:pt x="143" y="82"/>
                    </a:lnTo>
                    <a:lnTo>
                      <a:pt x="149" y="82"/>
                    </a:lnTo>
                    <a:lnTo>
                      <a:pt x="149" y="82"/>
                    </a:lnTo>
                    <a:lnTo>
                      <a:pt x="154" y="87"/>
                    </a:lnTo>
                    <a:lnTo>
                      <a:pt x="156" y="94"/>
                    </a:lnTo>
                    <a:lnTo>
                      <a:pt x="156" y="100"/>
                    </a:lnTo>
                    <a:lnTo>
                      <a:pt x="156" y="107"/>
                    </a:lnTo>
                    <a:lnTo>
                      <a:pt x="156" y="111"/>
                    </a:lnTo>
                    <a:lnTo>
                      <a:pt x="157" y="113"/>
                    </a:lnTo>
                    <a:lnTo>
                      <a:pt x="161" y="115"/>
                    </a:lnTo>
                    <a:lnTo>
                      <a:pt x="169" y="111"/>
                    </a:lnTo>
                    <a:lnTo>
                      <a:pt x="169" y="111"/>
                    </a:lnTo>
                    <a:lnTo>
                      <a:pt x="172" y="111"/>
                    </a:lnTo>
                    <a:lnTo>
                      <a:pt x="175" y="111"/>
                    </a:lnTo>
                    <a:lnTo>
                      <a:pt x="177" y="115"/>
                    </a:lnTo>
                    <a:lnTo>
                      <a:pt x="178" y="119"/>
                    </a:lnTo>
                    <a:lnTo>
                      <a:pt x="178" y="126"/>
                    </a:lnTo>
                    <a:lnTo>
                      <a:pt x="178" y="126"/>
                    </a:lnTo>
                    <a:lnTo>
                      <a:pt x="177" y="129"/>
                    </a:lnTo>
                    <a:lnTo>
                      <a:pt x="173" y="131"/>
                    </a:lnTo>
                    <a:lnTo>
                      <a:pt x="170" y="132"/>
                    </a:lnTo>
                    <a:lnTo>
                      <a:pt x="169" y="135"/>
                    </a:lnTo>
                    <a:lnTo>
                      <a:pt x="169" y="135"/>
                    </a:lnTo>
                    <a:lnTo>
                      <a:pt x="177" y="139"/>
                    </a:lnTo>
                    <a:lnTo>
                      <a:pt x="185" y="144"/>
                    </a:lnTo>
                    <a:lnTo>
                      <a:pt x="193" y="148"/>
                    </a:lnTo>
                    <a:lnTo>
                      <a:pt x="202" y="150"/>
                    </a:lnTo>
                    <a:lnTo>
                      <a:pt x="202" y="150"/>
                    </a:lnTo>
                    <a:lnTo>
                      <a:pt x="204" y="160"/>
                    </a:lnTo>
                    <a:lnTo>
                      <a:pt x="202" y="168"/>
                    </a:lnTo>
                    <a:lnTo>
                      <a:pt x="201" y="172"/>
                    </a:lnTo>
                    <a:lnTo>
                      <a:pt x="196" y="177"/>
                    </a:lnTo>
                    <a:lnTo>
                      <a:pt x="186" y="184"/>
                    </a:lnTo>
                    <a:lnTo>
                      <a:pt x="181" y="189"/>
                    </a:lnTo>
                    <a:lnTo>
                      <a:pt x="178" y="193"/>
                    </a:lnTo>
                    <a:lnTo>
                      <a:pt x="178" y="193"/>
                    </a:lnTo>
                    <a:lnTo>
                      <a:pt x="172" y="193"/>
                    </a:lnTo>
                    <a:lnTo>
                      <a:pt x="167" y="193"/>
                    </a:lnTo>
                    <a:lnTo>
                      <a:pt x="164" y="192"/>
                    </a:lnTo>
                    <a:lnTo>
                      <a:pt x="161" y="189"/>
                    </a:lnTo>
                    <a:lnTo>
                      <a:pt x="157" y="182"/>
                    </a:lnTo>
                    <a:lnTo>
                      <a:pt x="154" y="174"/>
                    </a:lnTo>
                    <a:lnTo>
                      <a:pt x="154" y="174"/>
                    </a:lnTo>
                    <a:lnTo>
                      <a:pt x="149" y="179"/>
                    </a:lnTo>
                    <a:lnTo>
                      <a:pt x="146" y="182"/>
                    </a:lnTo>
                    <a:lnTo>
                      <a:pt x="141" y="185"/>
                    </a:lnTo>
                    <a:lnTo>
                      <a:pt x="136" y="187"/>
                    </a:lnTo>
                    <a:lnTo>
                      <a:pt x="127" y="185"/>
                    </a:lnTo>
                    <a:lnTo>
                      <a:pt x="115" y="184"/>
                    </a:lnTo>
                    <a:lnTo>
                      <a:pt x="104" y="181"/>
                    </a:lnTo>
                    <a:lnTo>
                      <a:pt x="93" y="179"/>
                    </a:lnTo>
                    <a:lnTo>
                      <a:pt x="83" y="179"/>
                    </a:lnTo>
                    <a:lnTo>
                      <a:pt x="77" y="181"/>
                    </a:lnTo>
                    <a:lnTo>
                      <a:pt x="72" y="184"/>
                    </a:lnTo>
                    <a:lnTo>
                      <a:pt x="72" y="184"/>
                    </a:lnTo>
                    <a:lnTo>
                      <a:pt x="69" y="177"/>
                    </a:lnTo>
                    <a:lnTo>
                      <a:pt x="64" y="172"/>
                    </a:lnTo>
                    <a:lnTo>
                      <a:pt x="62" y="164"/>
                    </a:lnTo>
                    <a:lnTo>
                      <a:pt x="61" y="161"/>
                    </a:lnTo>
                    <a:lnTo>
                      <a:pt x="62" y="155"/>
                    </a:lnTo>
                    <a:lnTo>
                      <a:pt x="62" y="155"/>
                    </a:lnTo>
                    <a:lnTo>
                      <a:pt x="56" y="158"/>
                    </a:lnTo>
                    <a:lnTo>
                      <a:pt x="49" y="161"/>
                    </a:lnTo>
                    <a:lnTo>
                      <a:pt x="43" y="164"/>
                    </a:lnTo>
                    <a:lnTo>
                      <a:pt x="33" y="164"/>
                    </a:lnTo>
                    <a:lnTo>
                      <a:pt x="33" y="164"/>
                    </a:lnTo>
                    <a:lnTo>
                      <a:pt x="33" y="160"/>
                    </a:lnTo>
                    <a:lnTo>
                      <a:pt x="32" y="156"/>
                    </a:lnTo>
                    <a:lnTo>
                      <a:pt x="28" y="150"/>
                    </a:lnTo>
                    <a:lnTo>
                      <a:pt x="22" y="147"/>
                    </a:lnTo>
                    <a:lnTo>
                      <a:pt x="16" y="144"/>
                    </a:lnTo>
                    <a:lnTo>
                      <a:pt x="8" y="142"/>
                    </a:lnTo>
                    <a:lnTo>
                      <a:pt x="3" y="137"/>
                    </a:lnTo>
                    <a:lnTo>
                      <a:pt x="1" y="134"/>
                    </a:lnTo>
                    <a:lnTo>
                      <a:pt x="0" y="131"/>
                    </a:lnTo>
                    <a:lnTo>
                      <a:pt x="0" y="126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4" y="118"/>
                    </a:lnTo>
                    <a:lnTo>
                      <a:pt x="9" y="116"/>
                    </a:lnTo>
                    <a:lnTo>
                      <a:pt x="16" y="116"/>
                    </a:lnTo>
                    <a:lnTo>
                      <a:pt x="24" y="116"/>
                    </a:lnTo>
                    <a:lnTo>
                      <a:pt x="24" y="116"/>
                    </a:lnTo>
                    <a:lnTo>
                      <a:pt x="22" y="113"/>
                    </a:lnTo>
                    <a:lnTo>
                      <a:pt x="20" y="110"/>
                    </a:lnTo>
                    <a:lnTo>
                      <a:pt x="14" y="105"/>
                    </a:lnTo>
                    <a:lnTo>
                      <a:pt x="11" y="102"/>
                    </a:lnTo>
                    <a:lnTo>
                      <a:pt x="9" y="98"/>
                    </a:lnTo>
                    <a:lnTo>
                      <a:pt x="9" y="94"/>
                    </a:lnTo>
                    <a:lnTo>
                      <a:pt x="9" y="87"/>
                    </a:lnTo>
                    <a:lnTo>
                      <a:pt x="9" y="87"/>
                    </a:lnTo>
                    <a:lnTo>
                      <a:pt x="11" y="82"/>
                    </a:lnTo>
                    <a:lnTo>
                      <a:pt x="14" y="81"/>
                    </a:lnTo>
                    <a:lnTo>
                      <a:pt x="19" y="78"/>
                    </a:lnTo>
                    <a:lnTo>
                      <a:pt x="24" y="78"/>
                    </a:lnTo>
                    <a:lnTo>
                      <a:pt x="24" y="78"/>
                    </a:lnTo>
                    <a:lnTo>
                      <a:pt x="32" y="76"/>
                    </a:lnTo>
                    <a:lnTo>
                      <a:pt x="40" y="76"/>
                    </a:lnTo>
                    <a:lnTo>
                      <a:pt x="54" y="79"/>
                    </a:lnTo>
                    <a:lnTo>
                      <a:pt x="66" y="84"/>
                    </a:lnTo>
                    <a:lnTo>
                      <a:pt x="69" y="84"/>
                    </a:lnTo>
                    <a:lnTo>
                      <a:pt x="72" y="82"/>
                    </a:lnTo>
                    <a:lnTo>
                      <a:pt x="72" y="82"/>
                    </a:lnTo>
                    <a:lnTo>
                      <a:pt x="67" y="79"/>
                    </a:lnTo>
                    <a:lnTo>
                      <a:pt x="62" y="76"/>
                    </a:lnTo>
                    <a:lnTo>
                      <a:pt x="59" y="71"/>
                    </a:lnTo>
                    <a:lnTo>
                      <a:pt x="57" y="63"/>
                    </a:lnTo>
                    <a:lnTo>
                      <a:pt x="57" y="63"/>
                    </a:lnTo>
                    <a:lnTo>
                      <a:pt x="57" y="58"/>
                    </a:lnTo>
                    <a:lnTo>
                      <a:pt x="61" y="57"/>
                    </a:lnTo>
                    <a:lnTo>
                      <a:pt x="64" y="55"/>
                    </a:lnTo>
                    <a:lnTo>
                      <a:pt x="69" y="55"/>
                    </a:lnTo>
                    <a:lnTo>
                      <a:pt x="72" y="53"/>
                    </a:lnTo>
                    <a:lnTo>
                      <a:pt x="75" y="52"/>
                    </a:lnTo>
                    <a:lnTo>
                      <a:pt x="77" y="49"/>
                    </a:lnTo>
                    <a:lnTo>
                      <a:pt x="77" y="44"/>
                    </a:lnTo>
                    <a:lnTo>
                      <a:pt x="77" y="44"/>
                    </a:lnTo>
                    <a:lnTo>
                      <a:pt x="74" y="44"/>
                    </a:lnTo>
                    <a:lnTo>
                      <a:pt x="72" y="42"/>
                    </a:lnTo>
                    <a:lnTo>
                      <a:pt x="67" y="39"/>
                    </a:lnTo>
                    <a:lnTo>
                      <a:pt x="67" y="39"/>
                    </a:lnTo>
                    <a:lnTo>
                      <a:pt x="67" y="31"/>
                    </a:lnTo>
                    <a:lnTo>
                      <a:pt x="67" y="24"/>
                    </a:lnTo>
                    <a:lnTo>
                      <a:pt x="70" y="20"/>
                    </a:lnTo>
                    <a:lnTo>
                      <a:pt x="74" y="16"/>
                    </a:lnTo>
                    <a:lnTo>
                      <a:pt x="77" y="13"/>
                    </a:lnTo>
                    <a:lnTo>
                      <a:pt x="82" y="12"/>
                    </a:lnTo>
                    <a:lnTo>
                      <a:pt x="93" y="10"/>
                    </a:lnTo>
                    <a:lnTo>
                      <a:pt x="104" y="12"/>
                    </a:lnTo>
                    <a:lnTo>
                      <a:pt x="117" y="15"/>
                    </a:lnTo>
                    <a:lnTo>
                      <a:pt x="127" y="20"/>
                    </a:lnTo>
                    <a:lnTo>
                      <a:pt x="135" y="24"/>
                    </a:lnTo>
                    <a:lnTo>
                      <a:pt x="135" y="24"/>
                    </a:lnTo>
                    <a:lnTo>
                      <a:pt x="133" y="18"/>
                    </a:lnTo>
                    <a:lnTo>
                      <a:pt x="135" y="13"/>
                    </a:lnTo>
                    <a:lnTo>
                      <a:pt x="138" y="10"/>
                    </a:lnTo>
                    <a:lnTo>
                      <a:pt x="141" y="8"/>
                    </a:lnTo>
                    <a:lnTo>
                      <a:pt x="149" y="5"/>
                    </a:lnTo>
                    <a:lnTo>
                      <a:pt x="152" y="4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59" y="0"/>
                    </a:lnTo>
                    <a:lnTo>
                      <a:pt x="159" y="0"/>
                    </a:lnTo>
                    <a:lnTo>
                      <a:pt x="164" y="0"/>
                    </a:lnTo>
                    <a:lnTo>
                      <a:pt x="164" y="0"/>
                    </a:lnTo>
                    <a:lnTo>
                      <a:pt x="167" y="5"/>
                    </a:lnTo>
                    <a:lnTo>
                      <a:pt x="169" y="7"/>
                    </a:lnTo>
                    <a:lnTo>
                      <a:pt x="169" y="10"/>
                    </a:lnTo>
                    <a:lnTo>
                      <a:pt x="169" y="10"/>
                    </a:lnTo>
                    <a:lnTo>
                      <a:pt x="170" y="16"/>
                    </a:lnTo>
                    <a:lnTo>
                      <a:pt x="172" y="21"/>
                    </a:lnTo>
                    <a:lnTo>
                      <a:pt x="173" y="26"/>
                    </a:lnTo>
                    <a:lnTo>
                      <a:pt x="178" y="29"/>
                    </a:lnTo>
                    <a:lnTo>
                      <a:pt x="178" y="29"/>
                    </a:lnTo>
                    <a:lnTo>
                      <a:pt x="181" y="23"/>
                    </a:lnTo>
                    <a:lnTo>
                      <a:pt x="186" y="20"/>
                    </a:lnTo>
                    <a:lnTo>
                      <a:pt x="193" y="20"/>
                    </a:lnTo>
                    <a:lnTo>
                      <a:pt x="198" y="20"/>
                    </a:lnTo>
                    <a:lnTo>
                      <a:pt x="210" y="24"/>
                    </a:lnTo>
                    <a:lnTo>
                      <a:pt x="222" y="29"/>
                    </a:lnTo>
                    <a:lnTo>
                      <a:pt x="222" y="29"/>
                    </a:lnTo>
                    <a:lnTo>
                      <a:pt x="222" y="39"/>
                    </a:lnTo>
                    <a:lnTo>
                      <a:pt x="222" y="39"/>
                    </a:lnTo>
                    <a:lnTo>
                      <a:pt x="223" y="42"/>
                    </a:lnTo>
                    <a:lnTo>
                      <a:pt x="228" y="45"/>
                    </a:lnTo>
                    <a:lnTo>
                      <a:pt x="233" y="47"/>
                    </a:lnTo>
                    <a:lnTo>
                      <a:pt x="236" y="49"/>
                    </a:lnTo>
                    <a:lnTo>
                      <a:pt x="236" y="49"/>
                    </a:lnTo>
                    <a:lnTo>
                      <a:pt x="241" y="52"/>
                    </a:lnTo>
                    <a:lnTo>
                      <a:pt x="243" y="55"/>
                    </a:lnTo>
                    <a:lnTo>
                      <a:pt x="241" y="58"/>
                    </a:lnTo>
                    <a:lnTo>
                      <a:pt x="239" y="61"/>
                    </a:lnTo>
                    <a:lnTo>
                      <a:pt x="231" y="68"/>
                    </a:lnTo>
                    <a:lnTo>
                      <a:pt x="227" y="73"/>
                    </a:lnTo>
                    <a:lnTo>
                      <a:pt x="227" y="73"/>
                    </a:lnTo>
                    <a:lnTo>
                      <a:pt x="244" y="82"/>
                    </a:lnTo>
                    <a:lnTo>
                      <a:pt x="260" y="92"/>
                    </a:lnTo>
                    <a:lnTo>
                      <a:pt x="260" y="92"/>
                    </a:lnTo>
                    <a:lnTo>
                      <a:pt x="260" y="102"/>
                    </a:lnTo>
                    <a:lnTo>
                      <a:pt x="260" y="102"/>
                    </a:lnTo>
                    <a:lnTo>
                      <a:pt x="257" y="105"/>
                    </a:lnTo>
                    <a:lnTo>
                      <a:pt x="254" y="107"/>
                    </a:lnTo>
                    <a:lnTo>
                      <a:pt x="246" y="111"/>
                    </a:lnTo>
                    <a:lnTo>
                      <a:pt x="241" y="113"/>
                    </a:lnTo>
                    <a:lnTo>
                      <a:pt x="239" y="116"/>
                    </a:lnTo>
                    <a:lnTo>
                      <a:pt x="236" y="121"/>
                    </a:lnTo>
                    <a:lnTo>
                      <a:pt x="236" y="126"/>
                    </a:lnTo>
                    <a:lnTo>
                      <a:pt x="236" y="126"/>
                    </a:lnTo>
                    <a:lnTo>
                      <a:pt x="236" y="131"/>
                    </a:lnTo>
                    <a:lnTo>
                      <a:pt x="236" y="131"/>
                    </a:lnTo>
                    <a:lnTo>
                      <a:pt x="227" y="129"/>
                    </a:lnTo>
                    <a:lnTo>
                      <a:pt x="218" y="124"/>
                    </a:lnTo>
                    <a:lnTo>
                      <a:pt x="214" y="116"/>
                    </a:lnTo>
                    <a:lnTo>
                      <a:pt x="212" y="107"/>
                    </a:lnTo>
                    <a:lnTo>
                      <a:pt x="212" y="107"/>
                    </a:lnTo>
                    <a:lnTo>
                      <a:pt x="209" y="108"/>
                    </a:lnTo>
                    <a:lnTo>
                      <a:pt x="207" y="111"/>
                    </a:lnTo>
                    <a:lnTo>
                      <a:pt x="202" y="119"/>
                    </a:lnTo>
                    <a:lnTo>
                      <a:pt x="201" y="123"/>
                    </a:lnTo>
                    <a:lnTo>
                      <a:pt x="198" y="124"/>
                    </a:lnTo>
                    <a:lnTo>
                      <a:pt x="193" y="126"/>
                    </a:lnTo>
                    <a:lnTo>
                      <a:pt x="188" y="126"/>
                    </a:lnTo>
                    <a:lnTo>
                      <a:pt x="188" y="126"/>
                    </a:lnTo>
                    <a:lnTo>
                      <a:pt x="188" y="116"/>
                    </a:lnTo>
                    <a:lnTo>
                      <a:pt x="186" y="113"/>
                    </a:lnTo>
                    <a:lnTo>
                      <a:pt x="185" y="110"/>
                    </a:lnTo>
                    <a:lnTo>
                      <a:pt x="181" y="108"/>
                    </a:lnTo>
                    <a:lnTo>
                      <a:pt x="178" y="107"/>
                    </a:lnTo>
                    <a:lnTo>
                      <a:pt x="169" y="107"/>
                    </a:lnTo>
                    <a:lnTo>
                      <a:pt x="169" y="107"/>
                    </a:lnTo>
                    <a:close/>
                    <a:moveTo>
                      <a:pt x="125" y="82"/>
                    </a:moveTo>
                    <a:lnTo>
                      <a:pt x="125" y="82"/>
                    </a:lnTo>
                    <a:lnTo>
                      <a:pt x="120" y="82"/>
                    </a:lnTo>
                    <a:lnTo>
                      <a:pt x="119" y="82"/>
                    </a:lnTo>
                    <a:lnTo>
                      <a:pt x="115" y="81"/>
                    </a:lnTo>
                    <a:lnTo>
                      <a:pt x="115" y="78"/>
                    </a:lnTo>
                    <a:lnTo>
                      <a:pt x="114" y="73"/>
                    </a:lnTo>
                    <a:lnTo>
                      <a:pt x="111" y="68"/>
                    </a:lnTo>
                    <a:lnTo>
                      <a:pt x="111" y="68"/>
                    </a:lnTo>
                    <a:lnTo>
                      <a:pt x="94" y="66"/>
                    </a:lnTo>
                    <a:lnTo>
                      <a:pt x="90" y="66"/>
                    </a:lnTo>
                    <a:lnTo>
                      <a:pt x="88" y="68"/>
                    </a:lnTo>
                    <a:lnTo>
                      <a:pt x="88" y="70"/>
                    </a:lnTo>
                    <a:lnTo>
                      <a:pt x="90" y="71"/>
                    </a:lnTo>
                    <a:lnTo>
                      <a:pt x="96" y="76"/>
                    </a:lnTo>
                    <a:lnTo>
                      <a:pt x="106" y="82"/>
                    </a:lnTo>
                    <a:lnTo>
                      <a:pt x="115" y="86"/>
                    </a:lnTo>
                    <a:lnTo>
                      <a:pt x="123" y="86"/>
                    </a:lnTo>
                    <a:lnTo>
                      <a:pt x="125" y="84"/>
                    </a:lnTo>
                    <a:lnTo>
                      <a:pt x="125" y="82"/>
                    </a:lnTo>
                    <a:lnTo>
                      <a:pt x="125" y="82"/>
                    </a:lnTo>
                    <a:close/>
                  </a:path>
                </a:pathLst>
              </a:custGeom>
              <a:solidFill>
                <a:srgbClr val="03C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26" name="Freeform 1288"/>
              <p:cNvSpPr>
                <a:spLocks/>
              </p:cNvSpPr>
              <p:nvPr/>
            </p:nvSpPr>
            <p:spPr bwMode="auto">
              <a:xfrm>
                <a:off x="6127750" y="942975"/>
                <a:ext cx="180975" cy="58738"/>
              </a:xfrm>
              <a:custGeom>
                <a:avLst/>
                <a:gdLst>
                  <a:gd name="T0" fmla="*/ 29 w 227"/>
                  <a:gd name="T1" fmla="*/ 29 h 74"/>
                  <a:gd name="T2" fmla="*/ 44 w 227"/>
                  <a:gd name="T3" fmla="*/ 27 h 74"/>
                  <a:gd name="T4" fmla="*/ 50 w 227"/>
                  <a:gd name="T5" fmla="*/ 19 h 74"/>
                  <a:gd name="T6" fmla="*/ 56 w 227"/>
                  <a:gd name="T7" fmla="*/ 9 h 74"/>
                  <a:gd name="T8" fmla="*/ 68 w 227"/>
                  <a:gd name="T9" fmla="*/ 4 h 74"/>
                  <a:gd name="T10" fmla="*/ 92 w 227"/>
                  <a:gd name="T11" fmla="*/ 6 h 74"/>
                  <a:gd name="T12" fmla="*/ 127 w 227"/>
                  <a:gd name="T13" fmla="*/ 3 h 74"/>
                  <a:gd name="T14" fmla="*/ 150 w 227"/>
                  <a:gd name="T15" fmla="*/ 0 h 74"/>
                  <a:gd name="T16" fmla="*/ 158 w 227"/>
                  <a:gd name="T17" fmla="*/ 8 h 74"/>
                  <a:gd name="T18" fmla="*/ 168 w 227"/>
                  <a:gd name="T19" fmla="*/ 12 h 74"/>
                  <a:gd name="T20" fmla="*/ 193 w 227"/>
                  <a:gd name="T21" fmla="*/ 9 h 74"/>
                  <a:gd name="T22" fmla="*/ 198 w 227"/>
                  <a:gd name="T23" fmla="*/ 11 h 74"/>
                  <a:gd name="T24" fmla="*/ 209 w 227"/>
                  <a:gd name="T25" fmla="*/ 25 h 74"/>
                  <a:gd name="T26" fmla="*/ 216 w 227"/>
                  <a:gd name="T27" fmla="*/ 33 h 74"/>
                  <a:gd name="T28" fmla="*/ 227 w 227"/>
                  <a:gd name="T29" fmla="*/ 29 h 74"/>
                  <a:gd name="T30" fmla="*/ 224 w 227"/>
                  <a:gd name="T31" fmla="*/ 38 h 74"/>
                  <a:gd name="T32" fmla="*/ 211 w 227"/>
                  <a:gd name="T33" fmla="*/ 53 h 74"/>
                  <a:gd name="T34" fmla="*/ 203 w 227"/>
                  <a:gd name="T35" fmla="*/ 57 h 74"/>
                  <a:gd name="T36" fmla="*/ 206 w 227"/>
                  <a:gd name="T37" fmla="*/ 46 h 74"/>
                  <a:gd name="T38" fmla="*/ 205 w 227"/>
                  <a:gd name="T39" fmla="*/ 33 h 74"/>
                  <a:gd name="T40" fmla="*/ 198 w 227"/>
                  <a:gd name="T41" fmla="*/ 20 h 74"/>
                  <a:gd name="T42" fmla="*/ 188 w 227"/>
                  <a:gd name="T43" fmla="*/ 14 h 74"/>
                  <a:gd name="T44" fmla="*/ 182 w 227"/>
                  <a:gd name="T45" fmla="*/ 12 h 74"/>
                  <a:gd name="T46" fmla="*/ 176 w 227"/>
                  <a:gd name="T47" fmla="*/ 16 h 74"/>
                  <a:gd name="T48" fmla="*/ 168 w 227"/>
                  <a:gd name="T49" fmla="*/ 22 h 74"/>
                  <a:gd name="T50" fmla="*/ 160 w 227"/>
                  <a:gd name="T51" fmla="*/ 24 h 74"/>
                  <a:gd name="T52" fmla="*/ 158 w 227"/>
                  <a:gd name="T53" fmla="*/ 16 h 74"/>
                  <a:gd name="T54" fmla="*/ 150 w 227"/>
                  <a:gd name="T55" fmla="*/ 8 h 74"/>
                  <a:gd name="T56" fmla="*/ 145 w 227"/>
                  <a:gd name="T57" fmla="*/ 4 h 74"/>
                  <a:gd name="T58" fmla="*/ 127 w 227"/>
                  <a:gd name="T59" fmla="*/ 6 h 74"/>
                  <a:gd name="T60" fmla="*/ 122 w 227"/>
                  <a:gd name="T61" fmla="*/ 11 h 74"/>
                  <a:gd name="T62" fmla="*/ 121 w 227"/>
                  <a:gd name="T63" fmla="*/ 19 h 74"/>
                  <a:gd name="T64" fmla="*/ 113 w 227"/>
                  <a:gd name="T65" fmla="*/ 16 h 74"/>
                  <a:gd name="T66" fmla="*/ 92 w 227"/>
                  <a:gd name="T67" fmla="*/ 9 h 74"/>
                  <a:gd name="T68" fmla="*/ 68 w 227"/>
                  <a:gd name="T69" fmla="*/ 9 h 74"/>
                  <a:gd name="T70" fmla="*/ 60 w 227"/>
                  <a:gd name="T71" fmla="*/ 14 h 74"/>
                  <a:gd name="T72" fmla="*/ 53 w 227"/>
                  <a:gd name="T73" fmla="*/ 22 h 74"/>
                  <a:gd name="T74" fmla="*/ 53 w 227"/>
                  <a:gd name="T75" fmla="*/ 33 h 74"/>
                  <a:gd name="T76" fmla="*/ 53 w 227"/>
                  <a:gd name="T77" fmla="*/ 38 h 74"/>
                  <a:gd name="T78" fmla="*/ 47 w 227"/>
                  <a:gd name="T79" fmla="*/ 33 h 74"/>
                  <a:gd name="T80" fmla="*/ 32 w 227"/>
                  <a:gd name="T81" fmla="*/ 35 h 74"/>
                  <a:gd name="T82" fmla="*/ 21 w 227"/>
                  <a:gd name="T83" fmla="*/ 43 h 74"/>
                  <a:gd name="T84" fmla="*/ 19 w 227"/>
                  <a:gd name="T85" fmla="*/ 56 h 74"/>
                  <a:gd name="T86" fmla="*/ 24 w 227"/>
                  <a:gd name="T87" fmla="*/ 62 h 74"/>
                  <a:gd name="T88" fmla="*/ 18 w 227"/>
                  <a:gd name="T89" fmla="*/ 66 h 74"/>
                  <a:gd name="T90" fmla="*/ 3 w 227"/>
                  <a:gd name="T91" fmla="*/ 74 h 74"/>
                  <a:gd name="T92" fmla="*/ 0 w 227"/>
                  <a:gd name="T93" fmla="*/ 72 h 74"/>
                  <a:gd name="T94" fmla="*/ 5 w 227"/>
                  <a:gd name="T95" fmla="*/ 66 h 74"/>
                  <a:gd name="T96" fmla="*/ 15 w 227"/>
                  <a:gd name="T97" fmla="*/ 56 h 74"/>
                  <a:gd name="T98" fmla="*/ 16 w 227"/>
                  <a:gd name="T99" fmla="*/ 46 h 74"/>
                  <a:gd name="T100" fmla="*/ 15 w 227"/>
                  <a:gd name="T101" fmla="*/ 38 h 74"/>
                  <a:gd name="T102" fmla="*/ 23 w 227"/>
                  <a:gd name="T103" fmla="*/ 35 h 74"/>
                  <a:gd name="T104" fmla="*/ 29 w 227"/>
                  <a:gd name="T105" fmla="*/ 2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7" h="74">
                    <a:moveTo>
                      <a:pt x="29" y="29"/>
                    </a:moveTo>
                    <a:lnTo>
                      <a:pt x="29" y="29"/>
                    </a:lnTo>
                    <a:lnTo>
                      <a:pt x="37" y="29"/>
                    </a:lnTo>
                    <a:lnTo>
                      <a:pt x="44" y="27"/>
                    </a:lnTo>
                    <a:lnTo>
                      <a:pt x="48" y="24"/>
                    </a:lnTo>
                    <a:lnTo>
                      <a:pt x="50" y="19"/>
                    </a:lnTo>
                    <a:lnTo>
                      <a:pt x="53" y="14"/>
                    </a:lnTo>
                    <a:lnTo>
                      <a:pt x="56" y="9"/>
                    </a:lnTo>
                    <a:lnTo>
                      <a:pt x="61" y="6"/>
                    </a:lnTo>
                    <a:lnTo>
                      <a:pt x="68" y="4"/>
                    </a:lnTo>
                    <a:lnTo>
                      <a:pt x="68" y="4"/>
                    </a:lnTo>
                    <a:lnTo>
                      <a:pt x="92" y="6"/>
                    </a:lnTo>
                    <a:lnTo>
                      <a:pt x="110" y="4"/>
                    </a:lnTo>
                    <a:lnTo>
                      <a:pt x="127" y="3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55" y="4"/>
                    </a:lnTo>
                    <a:lnTo>
                      <a:pt x="158" y="8"/>
                    </a:lnTo>
                    <a:lnTo>
                      <a:pt x="163" y="11"/>
                    </a:lnTo>
                    <a:lnTo>
                      <a:pt x="168" y="12"/>
                    </a:lnTo>
                    <a:lnTo>
                      <a:pt x="177" y="11"/>
                    </a:lnTo>
                    <a:lnTo>
                      <a:pt x="193" y="9"/>
                    </a:lnTo>
                    <a:lnTo>
                      <a:pt x="193" y="9"/>
                    </a:lnTo>
                    <a:lnTo>
                      <a:pt x="198" y="11"/>
                    </a:lnTo>
                    <a:lnTo>
                      <a:pt x="203" y="16"/>
                    </a:lnTo>
                    <a:lnTo>
                      <a:pt x="209" y="25"/>
                    </a:lnTo>
                    <a:lnTo>
                      <a:pt x="213" y="30"/>
                    </a:lnTo>
                    <a:lnTo>
                      <a:pt x="216" y="33"/>
                    </a:lnTo>
                    <a:lnTo>
                      <a:pt x="221" y="32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4" y="38"/>
                    </a:lnTo>
                    <a:lnTo>
                      <a:pt x="219" y="46"/>
                    </a:lnTo>
                    <a:lnTo>
                      <a:pt x="211" y="53"/>
                    </a:lnTo>
                    <a:lnTo>
                      <a:pt x="203" y="57"/>
                    </a:lnTo>
                    <a:lnTo>
                      <a:pt x="203" y="57"/>
                    </a:lnTo>
                    <a:lnTo>
                      <a:pt x="205" y="53"/>
                    </a:lnTo>
                    <a:lnTo>
                      <a:pt x="206" y="46"/>
                    </a:lnTo>
                    <a:lnTo>
                      <a:pt x="206" y="40"/>
                    </a:lnTo>
                    <a:lnTo>
                      <a:pt x="205" y="33"/>
                    </a:lnTo>
                    <a:lnTo>
                      <a:pt x="201" y="27"/>
                    </a:lnTo>
                    <a:lnTo>
                      <a:pt x="198" y="20"/>
                    </a:lnTo>
                    <a:lnTo>
                      <a:pt x="193" y="17"/>
                    </a:lnTo>
                    <a:lnTo>
                      <a:pt x="188" y="14"/>
                    </a:lnTo>
                    <a:lnTo>
                      <a:pt x="188" y="14"/>
                    </a:lnTo>
                    <a:lnTo>
                      <a:pt x="182" y="12"/>
                    </a:lnTo>
                    <a:lnTo>
                      <a:pt x="179" y="14"/>
                    </a:lnTo>
                    <a:lnTo>
                      <a:pt x="176" y="16"/>
                    </a:lnTo>
                    <a:lnTo>
                      <a:pt x="172" y="17"/>
                    </a:lnTo>
                    <a:lnTo>
                      <a:pt x="168" y="22"/>
                    </a:lnTo>
                    <a:lnTo>
                      <a:pt x="164" y="24"/>
                    </a:lnTo>
                    <a:lnTo>
                      <a:pt x="160" y="24"/>
                    </a:lnTo>
                    <a:lnTo>
                      <a:pt x="160" y="24"/>
                    </a:lnTo>
                    <a:lnTo>
                      <a:pt x="158" y="16"/>
                    </a:lnTo>
                    <a:lnTo>
                      <a:pt x="155" y="11"/>
                    </a:lnTo>
                    <a:lnTo>
                      <a:pt x="150" y="8"/>
                    </a:lnTo>
                    <a:lnTo>
                      <a:pt x="145" y="4"/>
                    </a:lnTo>
                    <a:lnTo>
                      <a:pt x="145" y="4"/>
                    </a:lnTo>
                    <a:lnTo>
                      <a:pt x="135" y="4"/>
                    </a:lnTo>
                    <a:lnTo>
                      <a:pt x="127" y="6"/>
                    </a:lnTo>
                    <a:lnTo>
                      <a:pt x="124" y="8"/>
                    </a:lnTo>
                    <a:lnTo>
                      <a:pt x="122" y="11"/>
                    </a:lnTo>
                    <a:lnTo>
                      <a:pt x="121" y="14"/>
                    </a:lnTo>
                    <a:lnTo>
                      <a:pt x="121" y="19"/>
                    </a:lnTo>
                    <a:lnTo>
                      <a:pt x="121" y="19"/>
                    </a:lnTo>
                    <a:lnTo>
                      <a:pt x="113" y="16"/>
                    </a:lnTo>
                    <a:lnTo>
                      <a:pt x="103" y="11"/>
                    </a:lnTo>
                    <a:lnTo>
                      <a:pt x="92" y="9"/>
                    </a:lnTo>
                    <a:lnTo>
                      <a:pt x="79" y="8"/>
                    </a:lnTo>
                    <a:lnTo>
                      <a:pt x="68" y="9"/>
                    </a:lnTo>
                    <a:lnTo>
                      <a:pt x="63" y="11"/>
                    </a:lnTo>
                    <a:lnTo>
                      <a:pt x="60" y="14"/>
                    </a:lnTo>
                    <a:lnTo>
                      <a:pt x="56" y="17"/>
                    </a:lnTo>
                    <a:lnTo>
                      <a:pt x="53" y="22"/>
                    </a:lnTo>
                    <a:lnTo>
                      <a:pt x="53" y="27"/>
                    </a:lnTo>
                    <a:lnTo>
                      <a:pt x="53" y="33"/>
                    </a:lnTo>
                    <a:lnTo>
                      <a:pt x="53" y="33"/>
                    </a:lnTo>
                    <a:lnTo>
                      <a:pt x="53" y="38"/>
                    </a:lnTo>
                    <a:lnTo>
                      <a:pt x="53" y="38"/>
                    </a:lnTo>
                    <a:lnTo>
                      <a:pt x="47" y="33"/>
                    </a:lnTo>
                    <a:lnTo>
                      <a:pt x="40" y="33"/>
                    </a:lnTo>
                    <a:lnTo>
                      <a:pt x="32" y="35"/>
                    </a:lnTo>
                    <a:lnTo>
                      <a:pt x="26" y="38"/>
                    </a:lnTo>
                    <a:lnTo>
                      <a:pt x="21" y="43"/>
                    </a:lnTo>
                    <a:lnTo>
                      <a:pt x="19" y="49"/>
                    </a:lnTo>
                    <a:lnTo>
                      <a:pt x="19" y="56"/>
                    </a:lnTo>
                    <a:lnTo>
                      <a:pt x="21" y="59"/>
                    </a:lnTo>
                    <a:lnTo>
                      <a:pt x="24" y="62"/>
                    </a:lnTo>
                    <a:lnTo>
                      <a:pt x="24" y="62"/>
                    </a:lnTo>
                    <a:lnTo>
                      <a:pt x="18" y="66"/>
                    </a:lnTo>
                    <a:lnTo>
                      <a:pt x="10" y="72"/>
                    </a:lnTo>
                    <a:lnTo>
                      <a:pt x="3" y="74"/>
                    </a:lnTo>
                    <a:lnTo>
                      <a:pt x="2" y="74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5" y="66"/>
                    </a:lnTo>
                    <a:lnTo>
                      <a:pt x="11" y="59"/>
                    </a:lnTo>
                    <a:lnTo>
                      <a:pt x="15" y="56"/>
                    </a:lnTo>
                    <a:lnTo>
                      <a:pt x="16" y="51"/>
                    </a:lnTo>
                    <a:lnTo>
                      <a:pt x="16" y="46"/>
                    </a:lnTo>
                    <a:lnTo>
                      <a:pt x="15" y="38"/>
                    </a:lnTo>
                    <a:lnTo>
                      <a:pt x="15" y="38"/>
                    </a:lnTo>
                    <a:lnTo>
                      <a:pt x="18" y="37"/>
                    </a:lnTo>
                    <a:lnTo>
                      <a:pt x="23" y="35"/>
                    </a:lnTo>
                    <a:lnTo>
                      <a:pt x="27" y="32"/>
                    </a:lnTo>
                    <a:lnTo>
                      <a:pt x="29" y="29"/>
                    </a:lnTo>
                    <a:lnTo>
                      <a:pt x="29" y="29"/>
                    </a:lnTo>
                    <a:close/>
                  </a:path>
                </a:pathLst>
              </a:custGeom>
              <a:solidFill>
                <a:srgbClr val="006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27" name="Freeform 1289"/>
              <p:cNvSpPr>
                <a:spLocks/>
              </p:cNvSpPr>
              <p:nvPr/>
            </p:nvSpPr>
            <p:spPr bwMode="auto">
              <a:xfrm>
                <a:off x="6446838" y="950913"/>
                <a:ext cx="176213" cy="95250"/>
              </a:xfrm>
              <a:custGeom>
                <a:avLst/>
                <a:gdLst>
                  <a:gd name="T0" fmla="*/ 15 w 222"/>
                  <a:gd name="T1" fmla="*/ 24 h 121"/>
                  <a:gd name="T2" fmla="*/ 19 w 222"/>
                  <a:gd name="T3" fmla="*/ 26 h 121"/>
                  <a:gd name="T4" fmla="*/ 31 w 222"/>
                  <a:gd name="T5" fmla="*/ 16 h 121"/>
                  <a:gd name="T6" fmla="*/ 42 w 222"/>
                  <a:gd name="T7" fmla="*/ 13 h 121"/>
                  <a:gd name="T8" fmla="*/ 48 w 222"/>
                  <a:gd name="T9" fmla="*/ 15 h 121"/>
                  <a:gd name="T10" fmla="*/ 50 w 222"/>
                  <a:gd name="T11" fmla="*/ 2 h 121"/>
                  <a:gd name="T12" fmla="*/ 53 w 222"/>
                  <a:gd name="T13" fmla="*/ 0 h 121"/>
                  <a:gd name="T14" fmla="*/ 53 w 222"/>
                  <a:gd name="T15" fmla="*/ 11 h 121"/>
                  <a:gd name="T16" fmla="*/ 58 w 222"/>
                  <a:gd name="T17" fmla="*/ 18 h 121"/>
                  <a:gd name="T18" fmla="*/ 66 w 222"/>
                  <a:gd name="T19" fmla="*/ 26 h 121"/>
                  <a:gd name="T20" fmla="*/ 68 w 222"/>
                  <a:gd name="T21" fmla="*/ 29 h 121"/>
                  <a:gd name="T22" fmla="*/ 53 w 222"/>
                  <a:gd name="T23" fmla="*/ 29 h 121"/>
                  <a:gd name="T24" fmla="*/ 44 w 222"/>
                  <a:gd name="T25" fmla="*/ 34 h 121"/>
                  <a:gd name="T26" fmla="*/ 44 w 222"/>
                  <a:gd name="T27" fmla="*/ 39 h 121"/>
                  <a:gd name="T28" fmla="*/ 45 w 222"/>
                  <a:gd name="T29" fmla="*/ 47 h 121"/>
                  <a:gd name="T30" fmla="*/ 52 w 222"/>
                  <a:gd name="T31" fmla="*/ 55 h 121"/>
                  <a:gd name="T32" fmla="*/ 66 w 222"/>
                  <a:gd name="T33" fmla="*/ 60 h 121"/>
                  <a:gd name="T34" fmla="*/ 76 w 222"/>
                  <a:gd name="T35" fmla="*/ 69 h 121"/>
                  <a:gd name="T36" fmla="*/ 77 w 222"/>
                  <a:gd name="T37" fmla="*/ 77 h 121"/>
                  <a:gd name="T38" fmla="*/ 87 w 222"/>
                  <a:gd name="T39" fmla="*/ 77 h 121"/>
                  <a:gd name="T40" fmla="*/ 100 w 222"/>
                  <a:gd name="T41" fmla="*/ 71 h 121"/>
                  <a:gd name="T42" fmla="*/ 106 w 222"/>
                  <a:gd name="T43" fmla="*/ 68 h 121"/>
                  <a:gd name="T44" fmla="*/ 106 w 222"/>
                  <a:gd name="T45" fmla="*/ 77 h 121"/>
                  <a:gd name="T46" fmla="*/ 113 w 222"/>
                  <a:gd name="T47" fmla="*/ 90 h 121"/>
                  <a:gd name="T48" fmla="*/ 116 w 222"/>
                  <a:gd name="T49" fmla="*/ 97 h 121"/>
                  <a:gd name="T50" fmla="*/ 127 w 222"/>
                  <a:gd name="T51" fmla="*/ 92 h 121"/>
                  <a:gd name="T52" fmla="*/ 148 w 222"/>
                  <a:gd name="T53" fmla="*/ 94 h 121"/>
                  <a:gd name="T54" fmla="*/ 171 w 222"/>
                  <a:gd name="T55" fmla="*/ 98 h 121"/>
                  <a:gd name="T56" fmla="*/ 185 w 222"/>
                  <a:gd name="T57" fmla="*/ 98 h 121"/>
                  <a:gd name="T58" fmla="*/ 193 w 222"/>
                  <a:gd name="T59" fmla="*/ 92 h 121"/>
                  <a:gd name="T60" fmla="*/ 198 w 222"/>
                  <a:gd name="T61" fmla="*/ 87 h 121"/>
                  <a:gd name="T62" fmla="*/ 205 w 222"/>
                  <a:gd name="T63" fmla="*/ 102 h 121"/>
                  <a:gd name="T64" fmla="*/ 211 w 222"/>
                  <a:gd name="T65" fmla="*/ 106 h 121"/>
                  <a:gd name="T66" fmla="*/ 222 w 222"/>
                  <a:gd name="T67" fmla="*/ 106 h 121"/>
                  <a:gd name="T68" fmla="*/ 216 w 222"/>
                  <a:gd name="T69" fmla="*/ 113 h 121"/>
                  <a:gd name="T70" fmla="*/ 195 w 222"/>
                  <a:gd name="T71" fmla="*/ 119 h 121"/>
                  <a:gd name="T72" fmla="*/ 172 w 222"/>
                  <a:gd name="T73" fmla="*/ 119 h 121"/>
                  <a:gd name="T74" fmla="*/ 150 w 222"/>
                  <a:gd name="T75" fmla="*/ 114 h 121"/>
                  <a:gd name="T76" fmla="*/ 140 w 222"/>
                  <a:gd name="T77" fmla="*/ 111 h 121"/>
                  <a:gd name="T78" fmla="*/ 119 w 222"/>
                  <a:gd name="T79" fmla="*/ 116 h 121"/>
                  <a:gd name="T80" fmla="*/ 82 w 222"/>
                  <a:gd name="T81" fmla="*/ 113 h 121"/>
                  <a:gd name="T82" fmla="*/ 37 w 222"/>
                  <a:gd name="T83" fmla="*/ 95 h 121"/>
                  <a:gd name="T84" fmla="*/ 10 w 222"/>
                  <a:gd name="T85" fmla="*/ 87 h 121"/>
                  <a:gd name="T86" fmla="*/ 5 w 222"/>
                  <a:gd name="T87" fmla="*/ 87 h 121"/>
                  <a:gd name="T88" fmla="*/ 2 w 222"/>
                  <a:gd name="T89" fmla="*/ 81 h 121"/>
                  <a:gd name="T90" fmla="*/ 0 w 222"/>
                  <a:gd name="T91" fmla="*/ 73 h 121"/>
                  <a:gd name="T92" fmla="*/ 2 w 222"/>
                  <a:gd name="T93" fmla="*/ 65 h 121"/>
                  <a:gd name="T94" fmla="*/ 10 w 222"/>
                  <a:gd name="T95" fmla="*/ 48 h 121"/>
                  <a:gd name="T96" fmla="*/ 13 w 222"/>
                  <a:gd name="T97" fmla="*/ 39 h 121"/>
                  <a:gd name="T98" fmla="*/ 10 w 222"/>
                  <a:gd name="T99" fmla="*/ 24 h 121"/>
                  <a:gd name="T100" fmla="*/ 15 w 222"/>
                  <a:gd name="T101" fmla="*/ 24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2" h="121">
                    <a:moveTo>
                      <a:pt x="15" y="24"/>
                    </a:moveTo>
                    <a:lnTo>
                      <a:pt x="15" y="24"/>
                    </a:lnTo>
                    <a:lnTo>
                      <a:pt x="16" y="26"/>
                    </a:lnTo>
                    <a:lnTo>
                      <a:pt x="19" y="26"/>
                    </a:lnTo>
                    <a:lnTo>
                      <a:pt x="26" y="20"/>
                    </a:lnTo>
                    <a:lnTo>
                      <a:pt x="31" y="16"/>
                    </a:lnTo>
                    <a:lnTo>
                      <a:pt x="35" y="13"/>
                    </a:lnTo>
                    <a:lnTo>
                      <a:pt x="42" y="13"/>
                    </a:lnTo>
                    <a:lnTo>
                      <a:pt x="48" y="15"/>
                    </a:lnTo>
                    <a:lnTo>
                      <a:pt x="48" y="15"/>
                    </a:lnTo>
                    <a:lnTo>
                      <a:pt x="48" y="5"/>
                    </a:lnTo>
                    <a:lnTo>
                      <a:pt x="50" y="2"/>
                    </a:lnTo>
                    <a:lnTo>
                      <a:pt x="53" y="0"/>
                    </a:lnTo>
                    <a:lnTo>
                      <a:pt x="53" y="0"/>
                    </a:lnTo>
                    <a:lnTo>
                      <a:pt x="53" y="7"/>
                    </a:lnTo>
                    <a:lnTo>
                      <a:pt x="53" y="11"/>
                    </a:lnTo>
                    <a:lnTo>
                      <a:pt x="55" y="15"/>
                    </a:lnTo>
                    <a:lnTo>
                      <a:pt x="58" y="18"/>
                    </a:lnTo>
                    <a:lnTo>
                      <a:pt x="64" y="23"/>
                    </a:lnTo>
                    <a:lnTo>
                      <a:pt x="66" y="26"/>
                    </a:lnTo>
                    <a:lnTo>
                      <a:pt x="68" y="29"/>
                    </a:lnTo>
                    <a:lnTo>
                      <a:pt x="68" y="29"/>
                    </a:lnTo>
                    <a:lnTo>
                      <a:pt x="60" y="29"/>
                    </a:lnTo>
                    <a:lnTo>
                      <a:pt x="53" y="29"/>
                    </a:lnTo>
                    <a:lnTo>
                      <a:pt x="48" y="31"/>
                    </a:lnTo>
                    <a:lnTo>
                      <a:pt x="44" y="34"/>
                    </a:lnTo>
                    <a:lnTo>
                      <a:pt x="44" y="34"/>
                    </a:lnTo>
                    <a:lnTo>
                      <a:pt x="44" y="39"/>
                    </a:lnTo>
                    <a:lnTo>
                      <a:pt x="44" y="44"/>
                    </a:lnTo>
                    <a:lnTo>
                      <a:pt x="45" y="47"/>
                    </a:lnTo>
                    <a:lnTo>
                      <a:pt x="47" y="50"/>
                    </a:lnTo>
                    <a:lnTo>
                      <a:pt x="52" y="55"/>
                    </a:lnTo>
                    <a:lnTo>
                      <a:pt x="60" y="57"/>
                    </a:lnTo>
                    <a:lnTo>
                      <a:pt x="66" y="60"/>
                    </a:lnTo>
                    <a:lnTo>
                      <a:pt x="72" y="63"/>
                    </a:lnTo>
                    <a:lnTo>
                      <a:pt x="76" y="69"/>
                    </a:lnTo>
                    <a:lnTo>
                      <a:pt x="77" y="73"/>
                    </a:lnTo>
                    <a:lnTo>
                      <a:pt x="77" y="77"/>
                    </a:lnTo>
                    <a:lnTo>
                      <a:pt x="77" y="77"/>
                    </a:lnTo>
                    <a:lnTo>
                      <a:pt x="87" y="77"/>
                    </a:lnTo>
                    <a:lnTo>
                      <a:pt x="93" y="74"/>
                    </a:lnTo>
                    <a:lnTo>
                      <a:pt x="100" y="71"/>
                    </a:lnTo>
                    <a:lnTo>
                      <a:pt x="106" y="68"/>
                    </a:lnTo>
                    <a:lnTo>
                      <a:pt x="106" y="68"/>
                    </a:lnTo>
                    <a:lnTo>
                      <a:pt x="105" y="74"/>
                    </a:lnTo>
                    <a:lnTo>
                      <a:pt x="106" y="77"/>
                    </a:lnTo>
                    <a:lnTo>
                      <a:pt x="108" y="85"/>
                    </a:lnTo>
                    <a:lnTo>
                      <a:pt x="113" y="90"/>
                    </a:lnTo>
                    <a:lnTo>
                      <a:pt x="116" y="97"/>
                    </a:lnTo>
                    <a:lnTo>
                      <a:pt x="116" y="97"/>
                    </a:lnTo>
                    <a:lnTo>
                      <a:pt x="121" y="94"/>
                    </a:lnTo>
                    <a:lnTo>
                      <a:pt x="127" y="92"/>
                    </a:lnTo>
                    <a:lnTo>
                      <a:pt x="137" y="92"/>
                    </a:lnTo>
                    <a:lnTo>
                      <a:pt x="148" y="94"/>
                    </a:lnTo>
                    <a:lnTo>
                      <a:pt x="159" y="97"/>
                    </a:lnTo>
                    <a:lnTo>
                      <a:pt x="171" y="98"/>
                    </a:lnTo>
                    <a:lnTo>
                      <a:pt x="180" y="100"/>
                    </a:lnTo>
                    <a:lnTo>
                      <a:pt x="185" y="98"/>
                    </a:lnTo>
                    <a:lnTo>
                      <a:pt x="190" y="95"/>
                    </a:lnTo>
                    <a:lnTo>
                      <a:pt x="193" y="92"/>
                    </a:lnTo>
                    <a:lnTo>
                      <a:pt x="198" y="87"/>
                    </a:lnTo>
                    <a:lnTo>
                      <a:pt x="198" y="87"/>
                    </a:lnTo>
                    <a:lnTo>
                      <a:pt x="201" y="95"/>
                    </a:lnTo>
                    <a:lnTo>
                      <a:pt x="205" y="102"/>
                    </a:lnTo>
                    <a:lnTo>
                      <a:pt x="208" y="105"/>
                    </a:lnTo>
                    <a:lnTo>
                      <a:pt x="211" y="106"/>
                    </a:lnTo>
                    <a:lnTo>
                      <a:pt x="216" y="106"/>
                    </a:lnTo>
                    <a:lnTo>
                      <a:pt x="222" y="106"/>
                    </a:lnTo>
                    <a:lnTo>
                      <a:pt x="222" y="106"/>
                    </a:lnTo>
                    <a:lnTo>
                      <a:pt x="216" y="113"/>
                    </a:lnTo>
                    <a:lnTo>
                      <a:pt x="206" y="118"/>
                    </a:lnTo>
                    <a:lnTo>
                      <a:pt x="195" y="119"/>
                    </a:lnTo>
                    <a:lnTo>
                      <a:pt x="184" y="121"/>
                    </a:lnTo>
                    <a:lnTo>
                      <a:pt x="172" y="119"/>
                    </a:lnTo>
                    <a:lnTo>
                      <a:pt x="159" y="118"/>
                    </a:lnTo>
                    <a:lnTo>
                      <a:pt x="150" y="114"/>
                    </a:lnTo>
                    <a:lnTo>
                      <a:pt x="140" y="111"/>
                    </a:lnTo>
                    <a:lnTo>
                      <a:pt x="140" y="111"/>
                    </a:lnTo>
                    <a:lnTo>
                      <a:pt x="129" y="114"/>
                    </a:lnTo>
                    <a:lnTo>
                      <a:pt x="119" y="116"/>
                    </a:lnTo>
                    <a:lnTo>
                      <a:pt x="100" y="116"/>
                    </a:lnTo>
                    <a:lnTo>
                      <a:pt x="82" y="113"/>
                    </a:lnTo>
                    <a:lnTo>
                      <a:pt x="66" y="108"/>
                    </a:lnTo>
                    <a:lnTo>
                      <a:pt x="37" y="95"/>
                    </a:lnTo>
                    <a:lnTo>
                      <a:pt x="24" y="90"/>
                    </a:lnTo>
                    <a:lnTo>
                      <a:pt x="10" y="87"/>
                    </a:lnTo>
                    <a:lnTo>
                      <a:pt x="10" y="87"/>
                    </a:lnTo>
                    <a:lnTo>
                      <a:pt x="5" y="87"/>
                    </a:lnTo>
                    <a:lnTo>
                      <a:pt x="5" y="87"/>
                    </a:lnTo>
                    <a:lnTo>
                      <a:pt x="2" y="81"/>
                    </a:lnTo>
                    <a:lnTo>
                      <a:pt x="0" y="77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2" y="65"/>
                    </a:lnTo>
                    <a:lnTo>
                      <a:pt x="3" y="58"/>
                    </a:lnTo>
                    <a:lnTo>
                      <a:pt x="10" y="48"/>
                    </a:lnTo>
                    <a:lnTo>
                      <a:pt x="11" y="44"/>
                    </a:lnTo>
                    <a:lnTo>
                      <a:pt x="13" y="39"/>
                    </a:lnTo>
                    <a:lnTo>
                      <a:pt x="13" y="32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5" y="24"/>
                    </a:lnTo>
                    <a:lnTo>
                      <a:pt x="15" y="24"/>
                    </a:lnTo>
                    <a:close/>
                  </a:path>
                </a:pathLst>
              </a:custGeom>
              <a:solidFill>
                <a:srgbClr val="00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29" name="Freeform 1291"/>
              <p:cNvSpPr>
                <a:spLocks/>
              </p:cNvSpPr>
              <p:nvPr/>
            </p:nvSpPr>
            <p:spPr bwMode="auto">
              <a:xfrm>
                <a:off x="6580188" y="942975"/>
                <a:ext cx="34925" cy="28575"/>
              </a:xfrm>
              <a:custGeom>
                <a:avLst/>
                <a:gdLst>
                  <a:gd name="T0" fmla="*/ 44 w 44"/>
                  <a:gd name="T1" fmla="*/ 33 h 37"/>
                  <a:gd name="T2" fmla="*/ 44 w 44"/>
                  <a:gd name="T3" fmla="*/ 33 h 37"/>
                  <a:gd name="T4" fmla="*/ 36 w 44"/>
                  <a:gd name="T5" fmla="*/ 37 h 37"/>
                  <a:gd name="T6" fmla="*/ 32 w 44"/>
                  <a:gd name="T7" fmla="*/ 35 h 37"/>
                  <a:gd name="T8" fmla="*/ 31 w 44"/>
                  <a:gd name="T9" fmla="*/ 33 h 37"/>
                  <a:gd name="T10" fmla="*/ 31 w 44"/>
                  <a:gd name="T11" fmla="*/ 29 h 37"/>
                  <a:gd name="T12" fmla="*/ 31 w 44"/>
                  <a:gd name="T13" fmla="*/ 22 h 37"/>
                  <a:gd name="T14" fmla="*/ 31 w 44"/>
                  <a:gd name="T15" fmla="*/ 16 h 37"/>
                  <a:gd name="T16" fmla="*/ 29 w 44"/>
                  <a:gd name="T17" fmla="*/ 9 h 37"/>
                  <a:gd name="T18" fmla="*/ 24 w 44"/>
                  <a:gd name="T19" fmla="*/ 4 h 37"/>
                  <a:gd name="T20" fmla="*/ 24 w 44"/>
                  <a:gd name="T21" fmla="*/ 4 h 37"/>
                  <a:gd name="T22" fmla="*/ 18 w 44"/>
                  <a:gd name="T23" fmla="*/ 4 h 37"/>
                  <a:gd name="T24" fmla="*/ 10 w 44"/>
                  <a:gd name="T25" fmla="*/ 4 h 37"/>
                  <a:gd name="T26" fmla="*/ 3 w 44"/>
                  <a:gd name="T27" fmla="*/ 4 h 37"/>
                  <a:gd name="T28" fmla="*/ 0 w 44"/>
                  <a:gd name="T29" fmla="*/ 3 h 37"/>
                  <a:gd name="T30" fmla="*/ 0 w 44"/>
                  <a:gd name="T31" fmla="*/ 0 h 37"/>
                  <a:gd name="T32" fmla="*/ 0 w 44"/>
                  <a:gd name="T33" fmla="*/ 0 h 37"/>
                  <a:gd name="T34" fmla="*/ 29 w 44"/>
                  <a:gd name="T35" fmla="*/ 0 h 37"/>
                  <a:gd name="T36" fmla="*/ 29 w 44"/>
                  <a:gd name="T37" fmla="*/ 0 h 37"/>
                  <a:gd name="T38" fmla="*/ 32 w 44"/>
                  <a:gd name="T39" fmla="*/ 6 h 37"/>
                  <a:gd name="T40" fmla="*/ 36 w 44"/>
                  <a:gd name="T41" fmla="*/ 12 h 37"/>
                  <a:gd name="T42" fmla="*/ 39 w 44"/>
                  <a:gd name="T43" fmla="*/ 19 h 37"/>
                  <a:gd name="T44" fmla="*/ 39 w 44"/>
                  <a:gd name="T45" fmla="*/ 29 h 37"/>
                  <a:gd name="T46" fmla="*/ 39 w 44"/>
                  <a:gd name="T47" fmla="*/ 29 h 37"/>
                  <a:gd name="T48" fmla="*/ 44 w 44"/>
                  <a:gd name="T49" fmla="*/ 29 h 37"/>
                  <a:gd name="T50" fmla="*/ 44 w 44"/>
                  <a:gd name="T51" fmla="*/ 29 h 37"/>
                  <a:gd name="T52" fmla="*/ 44 w 44"/>
                  <a:gd name="T53" fmla="*/ 33 h 37"/>
                  <a:gd name="T54" fmla="*/ 44 w 44"/>
                  <a:gd name="T55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" h="37">
                    <a:moveTo>
                      <a:pt x="44" y="33"/>
                    </a:moveTo>
                    <a:lnTo>
                      <a:pt x="44" y="33"/>
                    </a:lnTo>
                    <a:lnTo>
                      <a:pt x="36" y="37"/>
                    </a:lnTo>
                    <a:lnTo>
                      <a:pt x="32" y="35"/>
                    </a:lnTo>
                    <a:lnTo>
                      <a:pt x="31" y="33"/>
                    </a:lnTo>
                    <a:lnTo>
                      <a:pt x="31" y="29"/>
                    </a:lnTo>
                    <a:lnTo>
                      <a:pt x="31" y="22"/>
                    </a:lnTo>
                    <a:lnTo>
                      <a:pt x="31" y="16"/>
                    </a:lnTo>
                    <a:lnTo>
                      <a:pt x="29" y="9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8" y="4"/>
                    </a:lnTo>
                    <a:lnTo>
                      <a:pt x="10" y="4"/>
                    </a:lnTo>
                    <a:lnTo>
                      <a:pt x="3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2" y="6"/>
                    </a:lnTo>
                    <a:lnTo>
                      <a:pt x="36" y="12"/>
                    </a:lnTo>
                    <a:lnTo>
                      <a:pt x="39" y="19"/>
                    </a:lnTo>
                    <a:lnTo>
                      <a:pt x="39" y="29"/>
                    </a:lnTo>
                    <a:lnTo>
                      <a:pt x="39" y="29"/>
                    </a:lnTo>
                    <a:lnTo>
                      <a:pt x="44" y="29"/>
                    </a:lnTo>
                    <a:lnTo>
                      <a:pt x="44" y="29"/>
                    </a:lnTo>
                    <a:lnTo>
                      <a:pt x="44" y="33"/>
                    </a:lnTo>
                    <a:lnTo>
                      <a:pt x="44" y="33"/>
                    </a:lnTo>
                    <a:close/>
                  </a:path>
                </a:pathLst>
              </a:custGeom>
              <a:solidFill>
                <a:srgbClr val="007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33" name="Freeform 1295"/>
              <p:cNvSpPr>
                <a:spLocks/>
              </p:cNvSpPr>
              <p:nvPr/>
            </p:nvSpPr>
            <p:spPr bwMode="auto">
              <a:xfrm>
                <a:off x="6615113" y="965200"/>
                <a:ext cx="53975" cy="31750"/>
              </a:xfrm>
              <a:custGeom>
                <a:avLst/>
                <a:gdLst>
                  <a:gd name="T0" fmla="*/ 0 w 67"/>
                  <a:gd name="T1" fmla="*/ 0 h 38"/>
                  <a:gd name="T2" fmla="*/ 0 w 67"/>
                  <a:gd name="T3" fmla="*/ 0 h 38"/>
                  <a:gd name="T4" fmla="*/ 9 w 67"/>
                  <a:gd name="T5" fmla="*/ 0 h 38"/>
                  <a:gd name="T6" fmla="*/ 12 w 67"/>
                  <a:gd name="T7" fmla="*/ 1 h 38"/>
                  <a:gd name="T8" fmla="*/ 16 w 67"/>
                  <a:gd name="T9" fmla="*/ 3 h 38"/>
                  <a:gd name="T10" fmla="*/ 17 w 67"/>
                  <a:gd name="T11" fmla="*/ 6 h 38"/>
                  <a:gd name="T12" fmla="*/ 19 w 67"/>
                  <a:gd name="T13" fmla="*/ 9 h 38"/>
                  <a:gd name="T14" fmla="*/ 19 w 67"/>
                  <a:gd name="T15" fmla="*/ 19 h 38"/>
                  <a:gd name="T16" fmla="*/ 19 w 67"/>
                  <a:gd name="T17" fmla="*/ 19 h 38"/>
                  <a:gd name="T18" fmla="*/ 24 w 67"/>
                  <a:gd name="T19" fmla="*/ 19 h 38"/>
                  <a:gd name="T20" fmla="*/ 29 w 67"/>
                  <a:gd name="T21" fmla="*/ 17 h 38"/>
                  <a:gd name="T22" fmla="*/ 32 w 67"/>
                  <a:gd name="T23" fmla="*/ 16 h 38"/>
                  <a:gd name="T24" fmla="*/ 33 w 67"/>
                  <a:gd name="T25" fmla="*/ 12 h 38"/>
                  <a:gd name="T26" fmla="*/ 38 w 67"/>
                  <a:gd name="T27" fmla="*/ 4 h 38"/>
                  <a:gd name="T28" fmla="*/ 40 w 67"/>
                  <a:gd name="T29" fmla="*/ 1 h 38"/>
                  <a:gd name="T30" fmla="*/ 43 w 67"/>
                  <a:gd name="T31" fmla="*/ 0 h 38"/>
                  <a:gd name="T32" fmla="*/ 43 w 67"/>
                  <a:gd name="T33" fmla="*/ 0 h 38"/>
                  <a:gd name="T34" fmla="*/ 45 w 67"/>
                  <a:gd name="T35" fmla="*/ 9 h 38"/>
                  <a:gd name="T36" fmla="*/ 49 w 67"/>
                  <a:gd name="T37" fmla="*/ 17 h 38"/>
                  <a:gd name="T38" fmla="*/ 58 w 67"/>
                  <a:gd name="T39" fmla="*/ 22 h 38"/>
                  <a:gd name="T40" fmla="*/ 67 w 67"/>
                  <a:gd name="T41" fmla="*/ 24 h 38"/>
                  <a:gd name="T42" fmla="*/ 67 w 67"/>
                  <a:gd name="T43" fmla="*/ 24 h 38"/>
                  <a:gd name="T44" fmla="*/ 64 w 67"/>
                  <a:gd name="T45" fmla="*/ 32 h 38"/>
                  <a:gd name="T46" fmla="*/ 59 w 67"/>
                  <a:gd name="T47" fmla="*/ 37 h 38"/>
                  <a:gd name="T48" fmla="*/ 53 w 67"/>
                  <a:gd name="T49" fmla="*/ 38 h 38"/>
                  <a:gd name="T50" fmla="*/ 45 w 67"/>
                  <a:gd name="T51" fmla="*/ 37 h 38"/>
                  <a:gd name="T52" fmla="*/ 30 w 67"/>
                  <a:gd name="T53" fmla="*/ 32 h 38"/>
                  <a:gd name="T54" fmla="*/ 22 w 67"/>
                  <a:gd name="T55" fmla="*/ 30 h 38"/>
                  <a:gd name="T56" fmla="*/ 14 w 67"/>
                  <a:gd name="T57" fmla="*/ 28 h 38"/>
                  <a:gd name="T58" fmla="*/ 14 w 67"/>
                  <a:gd name="T59" fmla="*/ 28 h 38"/>
                  <a:gd name="T60" fmla="*/ 14 w 67"/>
                  <a:gd name="T61" fmla="*/ 25 h 38"/>
                  <a:gd name="T62" fmla="*/ 14 w 67"/>
                  <a:gd name="T63" fmla="*/ 22 h 38"/>
                  <a:gd name="T64" fmla="*/ 12 w 67"/>
                  <a:gd name="T65" fmla="*/ 20 h 38"/>
                  <a:gd name="T66" fmla="*/ 9 w 67"/>
                  <a:gd name="T67" fmla="*/ 19 h 38"/>
                  <a:gd name="T68" fmla="*/ 9 w 67"/>
                  <a:gd name="T69" fmla="*/ 19 h 38"/>
                  <a:gd name="T70" fmla="*/ 9 w 67"/>
                  <a:gd name="T71" fmla="*/ 12 h 38"/>
                  <a:gd name="T72" fmla="*/ 8 w 67"/>
                  <a:gd name="T73" fmla="*/ 8 h 38"/>
                  <a:gd name="T74" fmla="*/ 6 w 67"/>
                  <a:gd name="T75" fmla="*/ 4 h 38"/>
                  <a:gd name="T76" fmla="*/ 3 w 67"/>
                  <a:gd name="T77" fmla="*/ 4 h 38"/>
                  <a:gd name="T78" fmla="*/ 0 w 67"/>
                  <a:gd name="T79" fmla="*/ 4 h 38"/>
                  <a:gd name="T80" fmla="*/ 0 w 67"/>
                  <a:gd name="T81" fmla="*/ 4 h 38"/>
                  <a:gd name="T82" fmla="*/ 0 w 67"/>
                  <a:gd name="T83" fmla="*/ 0 h 38"/>
                  <a:gd name="T84" fmla="*/ 0 w 67"/>
                  <a:gd name="T8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38">
                    <a:moveTo>
                      <a:pt x="0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6" y="3"/>
                    </a:lnTo>
                    <a:lnTo>
                      <a:pt x="17" y="6"/>
                    </a:lnTo>
                    <a:lnTo>
                      <a:pt x="19" y="9"/>
                    </a:lnTo>
                    <a:lnTo>
                      <a:pt x="19" y="19"/>
                    </a:lnTo>
                    <a:lnTo>
                      <a:pt x="19" y="19"/>
                    </a:lnTo>
                    <a:lnTo>
                      <a:pt x="24" y="19"/>
                    </a:lnTo>
                    <a:lnTo>
                      <a:pt x="29" y="17"/>
                    </a:lnTo>
                    <a:lnTo>
                      <a:pt x="32" y="16"/>
                    </a:lnTo>
                    <a:lnTo>
                      <a:pt x="33" y="12"/>
                    </a:lnTo>
                    <a:lnTo>
                      <a:pt x="38" y="4"/>
                    </a:lnTo>
                    <a:lnTo>
                      <a:pt x="40" y="1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5" y="9"/>
                    </a:lnTo>
                    <a:lnTo>
                      <a:pt x="49" y="17"/>
                    </a:lnTo>
                    <a:lnTo>
                      <a:pt x="58" y="22"/>
                    </a:lnTo>
                    <a:lnTo>
                      <a:pt x="67" y="24"/>
                    </a:lnTo>
                    <a:lnTo>
                      <a:pt x="67" y="24"/>
                    </a:lnTo>
                    <a:lnTo>
                      <a:pt x="64" y="32"/>
                    </a:lnTo>
                    <a:lnTo>
                      <a:pt x="59" y="37"/>
                    </a:lnTo>
                    <a:lnTo>
                      <a:pt x="53" y="38"/>
                    </a:lnTo>
                    <a:lnTo>
                      <a:pt x="45" y="37"/>
                    </a:lnTo>
                    <a:lnTo>
                      <a:pt x="30" y="32"/>
                    </a:lnTo>
                    <a:lnTo>
                      <a:pt x="22" y="3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4" y="25"/>
                    </a:lnTo>
                    <a:lnTo>
                      <a:pt x="14" y="22"/>
                    </a:lnTo>
                    <a:lnTo>
                      <a:pt x="12" y="20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9" y="12"/>
                    </a:lnTo>
                    <a:lnTo>
                      <a:pt x="8" y="8"/>
                    </a:lnTo>
                    <a:lnTo>
                      <a:pt x="6" y="4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36" name="Freeform 1298"/>
              <p:cNvSpPr>
                <a:spLocks noEditPoints="1"/>
              </p:cNvSpPr>
              <p:nvPr/>
            </p:nvSpPr>
            <p:spPr bwMode="auto">
              <a:xfrm>
                <a:off x="6165850" y="946150"/>
                <a:ext cx="276225" cy="165100"/>
              </a:xfrm>
              <a:custGeom>
                <a:avLst/>
                <a:gdLst>
                  <a:gd name="T0" fmla="*/ 5 w 348"/>
                  <a:gd name="T1" fmla="*/ 18 h 208"/>
                  <a:gd name="T2" fmla="*/ 20 w 348"/>
                  <a:gd name="T3" fmla="*/ 5 h 208"/>
                  <a:gd name="T4" fmla="*/ 65 w 348"/>
                  <a:gd name="T5" fmla="*/ 12 h 208"/>
                  <a:gd name="T6" fmla="*/ 74 w 348"/>
                  <a:gd name="T7" fmla="*/ 7 h 208"/>
                  <a:gd name="T8" fmla="*/ 97 w 348"/>
                  <a:gd name="T9" fmla="*/ 0 h 208"/>
                  <a:gd name="T10" fmla="*/ 110 w 348"/>
                  <a:gd name="T11" fmla="*/ 12 h 208"/>
                  <a:gd name="T12" fmla="*/ 120 w 348"/>
                  <a:gd name="T13" fmla="*/ 18 h 208"/>
                  <a:gd name="T14" fmla="*/ 134 w 348"/>
                  <a:gd name="T15" fmla="*/ 8 h 208"/>
                  <a:gd name="T16" fmla="*/ 150 w 348"/>
                  <a:gd name="T17" fmla="*/ 16 h 208"/>
                  <a:gd name="T18" fmla="*/ 158 w 348"/>
                  <a:gd name="T19" fmla="*/ 42 h 208"/>
                  <a:gd name="T20" fmla="*/ 163 w 348"/>
                  <a:gd name="T21" fmla="*/ 49 h 208"/>
                  <a:gd name="T22" fmla="*/ 179 w 348"/>
                  <a:gd name="T23" fmla="*/ 25 h 208"/>
                  <a:gd name="T24" fmla="*/ 223 w 348"/>
                  <a:gd name="T25" fmla="*/ 39 h 208"/>
                  <a:gd name="T26" fmla="*/ 226 w 348"/>
                  <a:gd name="T27" fmla="*/ 53 h 208"/>
                  <a:gd name="T28" fmla="*/ 232 w 348"/>
                  <a:gd name="T29" fmla="*/ 49 h 208"/>
                  <a:gd name="T30" fmla="*/ 237 w 348"/>
                  <a:gd name="T31" fmla="*/ 44 h 208"/>
                  <a:gd name="T32" fmla="*/ 277 w 348"/>
                  <a:gd name="T33" fmla="*/ 50 h 208"/>
                  <a:gd name="T34" fmla="*/ 282 w 348"/>
                  <a:gd name="T35" fmla="*/ 57 h 208"/>
                  <a:gd name="T36" fmla="*/ 285 w 348"/>
                  <a:gd name="T37" fmla="*/ 63 h 208"/>
                  <a:gd name="T38" fmla="*/ 290 w 348"/>
                  <a:gd name="T39" fmla="*/ 86 h 208"/>
                  <a:gd name="T40" fmla="*/ 314 w 348"/>
                  <a:gd name="T41" fmla="*/ 87 h 208"/>
                  <a:gd name="T42" fmla="*/ 318 w 348"/>
                  <a:gd name="T43" fmla="*/ 115 h 208"/>
                  <a:gd name="T44" fmla="*/ 322 w 348"/>
                  <a:gd name="T45" fmla="*/ 126 h 208"/>
                  <a:gd name="T46" fmla="*/ 343 w 348"/>
                  <a:gd name="T47" fmla="*/ 145 h 208"/>
                  <a:gd name="T48" fmla="*/ 348 w 348"/>
                  <a:gd name="T49" fmla="*/ 169 h 208"/>
                  <a:gd name="T50" fmla="*/ 329 w 348"/>
                  <a:gd name="T51" fmla="*/ 177 h 208"/>
                  <a:gd name="T52" fmla="*/ 314 w 348"/>
                  <a:gd name="T53" fmla="*/ 174 h 208"/>
                  <a:gd name="T54" fmla="*/ 310 w 348"/>
                  <a:gd name="T55" fmla="*/ 208 h 208"/>
                  <a:gd name="T56" fmla="*/ 292 w 348"/>
                  <a:gd name="T57" fmla="*/ 202 h 208"/>
                  <a:gd name="T58" fmla="*/ 276 w 348"/>
                  <a:gd name="T59" fmla="*/ 174 h 208"/>
                  <a:gd name="T60" fmla="*/ 263 w 348"/>
                  <a:gd name="T61" fmla="*/ 195 h 208"/>
                  <a:gd name="T62" fmla="*/ 244 w 348"/>
                  <a:gd name="T63" fmla="*/ 195 h 208"/>
                  <a:gd name="T64" fmla="*/ 216 w 348"/>
                  <a:gd name="T65" fmla="*/ 190 h 208"/>
                  <a:gd name="T66" fmla="*/ 205 w 348"/>
                  <a:gd name="T67" fmla="*/ 185 h 208"/>
                  <a:gd name="T68" fmla="*/ 197 w 348"/>
                  <a:gd name="T69" fmla="*/ 181 h 208"/>
                  <a:gd name="T70" fmla="*/ 157 w 348"/>
                  <a:gd name="T71" fmla="*/ 184 h 208"/>
                  <a:gd name="T72" fmla="*/ 145 w 348"/>
                  <a:gd name="T73" fmla="*/ 168 h 208"/>
                  <a:gd name="T74" fmla="*/ 142 w 348"/>
                  <a:gd name="T75" fmla="*/ 153 h 208"/>
                  <a:gd name="T76" fmla="*/ 123 w 348"/>
                  <a:gd name="T77" fmla="*/ 165 h 208"/>
                  <a:gd name="T78" fmla="*/ 110 w 348"/>
                  <a:gd name="T79" fmla="*/ 160 h 208"/>
                  <a:gd name="T80" fmla="*/ 81 w 348"/>
                  <a:gd name="T81" fmla="*/ 139 h 208"/>
                  <a:gd name="T82" fmla="*/ 60 w 348"/>
                  <a:gd name="T83" fmla="*/ 119 h 208"/>
                  <a:gd name="T84" fmla="*/ 65 w 348"/>
                  <a:gd name="T85" fmla="*/ 103 h 208"/>
                  <a:gd name="T86" fmla="*/ 87 w 348"/>
                  <a:gd name="T87" fmla="*/ 97 h 208"/>
                  <a:gd name="T88" fmla="*/ 76 w 348"/>
                  <a:gd name="T89" fmla="*/ 76 h 208"/>
                  <a:gd name="T90" fmla="*/ 73 w 348"/>
                  <a:gd name="T91" fmla="*/ 49 h 208"/>
                  <a:gd name="T92" fmla="*/ 50 w 348"/>
                  <a:gd name="T93" fmla="*/ 68 h 208"/>
                  <a:gd name="T94" fmla="*/ 10 w 348"/>
                  <a:gd name="T95" fmla="*/ 73 h 208"/>
                  <a:gd name="T96" fmla="*/ 0 w 348"/>
                  <a:gd name="T97" fmla="*/ 52 h 208"/>
                  <a:gd name="T98" fmla="*/ 13 w 348"/>
                  <a:gd name="T99" fmla="*/ 44 h 208"/>
                  <a:gd name="T100" fmla="*/ 13 w 348"/>
                  <a:gd name="T101" fmla="*/ 36 h 208"/>
                  <a:gd name="T102" fmla="*/ 87 w 348"/>
                  <a:gd name="T103" fmla="*/ 39 h 208"/>
                  <a:gd name="T104" fmla="*/ 128 w 348"/>
                  <a:gd name="T105" fmla="*/ 39 h 208"/>
                  <a:gd name="T106" fmla="*/ 123 w 348"/>
                  <a:gd name="T107" fmla="*/ 31 h 208"/>
                  <a:gd name="T108" fmla="*/ 92 w 348"/>
                  <a:gd name="T109" fmla="*/ 36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48" h="208">
                    <a:moveTo>
                      <a:pt x="5" y="29"/>
                    </a:moveTo>
                    <a:lnTo>
                      <a:pt x="5" y="29"/>
                    </a:lnTo>
                    <a:lnTo>
                      <a:pt x="5" y="23"/>
                    </a:lnTo>
                    <a:lnTo>
                      <a:pt x="5" y="18"/>
                    </a:lnTo>
                    <a:lnTo>
                      <a:pt x="8" y="13"/>
                    </a:lnTo>
                    <a:lnTo>
                      <a:pt x="12" y="10"/>
                    </a:lnTo>
                    <a:lnTo>
                      <a:pt x="15" y="7"/>
                    </a:lnTo>
                    <a:lnTo>
                      <a:pt x="20" y="5"/>
                    </a:lnTo>
                    <a:lnTo>
                      <a:pt x="31" y="4"/>
                    </a:lnTo>
                    <a:lnTo>
                      <a:pt x="44" y="5"/>
                    </a:lnTo>
                    <a:lnTo>
                      <a:pt x="55" y="7"/>
                    </a:lnTo>
                    <a:lnTo>
                      <a:pt x="65" y="12"/>
                    </a:lnTo>
                    <a:lnTo>
                      <a:pt x="73" y="15"/>
                    </a:lnTo>
                    <a:lnTo>
                      <a:pt x="73" y="15"/>
                    </a:lnTo>
                    <a:lnTo>
                      <a:pt x="73" y="10"/>
                    </a:lnTo>
                    <a:lnTo>
                      <a:pt x="74" y="7"/>
                    </a:lnTo>
                    <a:lnTo>
                      <a:pt x="76" y="4"/>
                    </a:lnTo>
                    <a:lnTo>
                      <a:pt x="79" y="2"/>
                    </a:lnTo>
                    <a:lnTo>
                      <a:pt x="87" y="0"/>
                    </a:lnTo>
                    <a:lnTo>
                      <a:pt x="97" y="0"/>
                    </a:lnTo>
                    <a:lnTo>
                      <a:pt x="97" y="0"/>
                    </a:lnTo>
                    <a:lnTo>
                      <a:pt x="102" y="4"/>
                    </a:lnTo>
                    <a:lnTo>
                      <a:pt x="107" y="7"/>
                    </a:lnTo>
                    <a:lnTo>
                      <a:pt x="110" y="12"/>
                    </a:lnTo>
                    <a:lnTo>
                      <a:pt x="112" y="20"/>
                    </a:lnTo>
                    <a:lnTo>
                      <a:pt x="112" y="20"/>
                    </a:lnTo>
                    <a:lnTo>
                      <a:pt x="116" y="20"/>
                    </a:lnTo>
                    <a:lnTo>
                      <a:pt x="120" y="18"/>
                    </a:lnTo>
                    <a:lnTo>
                      <a:pt x="124" y="13"/>
                    </a:lnTo>
                    <a:lnTo>
                      <a:pt x="128" y="12"/>
                    </a:lnTo>
                    <a:lnTo>
                      <a:pt x="131" y="10"/>
                    </a:lnTo>
                    <a:lnTo>
                      <a:pt x="134" y="8"/>
                    </a:lnTo>
                    <a:lnTo>
                      <a:pt x="140" y="10"/>
                    </a:lnTo>
                    <a:lnTo>
                      <a:pt x="140" y="10"/>
                    </a:lnTo>
                    <a:lnTo>
                      <a:pt x="145" y="13"/>
                    </a:lnTo>
                    <a:lnTo>
                      <a:pt x="150" y="16"/>
                    </a:lnTo>
                    <a:lnTo>
                      <a:pt x="153" y="23"/>
                    </a:lnTo>
                    <a:lnTo>
                      <a:pt x="157" y="29"/>
                    </a:lnTo>
                    <a:lnTo>
                      <a:pt x="158" y="36"/>
                    </a:lnTo>
                    <a:lnTo>
                      <a:pt x="158" y="42"/>
                    </a:lnTo>
                    <a:lnTo>
                      <a:pt x="157" y="49"/>
                    </a:lnTo>
                    <a:lnTo>
                      <a:pt x="155" y="53"/>
                    </a:lnTo>
                    <a:lnTo>
                      <a:pt x="155" y="53"/>
                    </a:lnTo>
                    <a:lnTo>
                      <a:pt x="163" y="49"/>
                    </a:lnTo>
                    <a:lnTo>
                      <a:pt x="171" y="42"/>
                    </a:lnTo>
                    <a:lnTo>
                      <a:pt x="176" y="34"/>
                    </a:lnTo>
                    <a:lnTo>
                      <a:pt x="179" y="25"/>
                    </a:lnTo>
                    <a:lnTo>
                      <a:pt x="179" y="25"/>
                    </a:lnTo>
                    <a:lnTo>
                      <a:pt x="194" y="25"/>
                    </a:lnTo>
                    <a:lnTo>
                      <a:pt x="205" y="28"/>
                    </a:lnTo>
                    <a:lnTo>
                      <a:pt x="215" y="33"/>
                    </a:lnTo>
                    <a:lnTo>
                      <a:pt x="223" y="39"/>
                    </a:lnTo>
                    <a:lnTo>
                      <a:pt x="223" y="39"/>
                    </a:lnTo>
                    <a:lnTo>
                      <a:pt x="223" y="53"/>
                    </a:lnTo>
                    <a:lnTo>
                      <a:pt x="223" y="53"/>
                    </a:lnTo>
                    <a:lnTo>
                      <a:pt x="226" y="53"/>
                    </a:lnTo>
                    <a:lnTo>
                      <a:pt x="229" y="53"/>
                    </a:lnTo>
                    <a:lnTo>
                      <a:pt x="231" y="52"/>
                    </a:lnTo>
                    <a:lnTo>
                      <a:pt x="232" y="49"/>
                    </a:lnTo>
                    <a:lnTo>
                      <a:pt x="232" y="49"/>
                    </a:lnTo>
                    <a:lnTo>
                      <a:pt x="235" y="49"/>
                    </a:lnTo>
                    <a:lnTo>
                      <a:pt x="235" y="47"/>
                    </a:lnTo>
                    <a:lnTo>
                      <a:pt x="237" y="44"/>
                    </a:lnTo>
                    <a:lnTo>
                      <a:pt x="237" y="44"/>
                    </a:lnTo>
                    <a:lnTo>
                      <a:pt x="252" y="44"/>
                    </a:lnTo>
                    <a:lnTo>
                      <a:pt x="263" y="44"/>
                    </a:lnTo>
                    <a:lnTo>
                      <a:pt x="273" y="47"/>
                    </a:lnTo>
                    <a:lnTo>
                      <a:pt x="277" y="50"/>
                    </a:lnTo>
                    <a:lnTo>
                      <a:pt x="281" y="53"/>
                    </a:lnTo>
                    <a:lnTo>
                      <a:pt x="281" y="53"/>
                    </a:lnTo>
                    <a:lnTo>
                      <a:pt x="281" y="57"/>
                    </a:lnTo>
                    <a:lnTo>
                      <a:pt x="282" y="57"/>
                    </a:lnTo>
                    <a:lnTo>
                      <a:pt x="285" y="58"/>
                    </a:lnTo>
                    <a:lnTo>
                      <a:pt x="285" y="58"/>
                    </a:lnTo>
                    <a:lnTo>
                      <a:pt x="285" y="63"/>
                    </a:lnTo>
                    <a:lnTo>
                      <a:pt x="285" y="63"/>
                    </a:lnTo>
                    <a:lnTo>
                      <a:pt x="284" y="71"/>
                    </a:lnTo>
                    <a:lnTo>
                      <a:pt x="284" y="78"/>
                    </a:lnTo>
                    <a:lnTo>
                      <a:pt x="285" y="82"/>
                    </a:lnTo>
                    <a:lnTo>
                      <a:pt x="290" y="86"/>
                    </a:lnTo>
                    <a:lnTo>
                      <a:pt x="293" y="87"/>
                    </a:lnTo>
                    <a:lnTo>
                      <a:pt x="300" y="89"/>
                    </a:lnTo>
                    <a:lnTo>
                      <a:pt x="314" y="87"/>
                    </a:lnTo>
                    <a:lnTo>
                      <a:pt x="314" y="87"/>
                    </a:lnTo>
                    <a:lnTo>
                      <a:pt x="319" y="87"/>
                    </a:lnTo>
                    <a:lnTo>
                      <a:pt x="319" y="87"/>
                    </a:lnTo>
                    <a:lnTo>
                      <a:pt x="319" y="107"/>
                    </a:lnTo>
                    <a:lnTo>
                      <a:pt x="318" y="115"/>
                    </a:lnTo>
                    <a:lnTo>
                      <a:pt x="316" y="118"/>
                    </a:lnTo>
                    <a:lnTo>
                      <a:pt x="314" y="121"/>
                    </a:lnTo>
                    <a:lnTo>
                      <a:pt x="314" y="121"/>
                    </a:lnTo>
                    <a:lnTo>
                      <a:pt x="322" y="126"/>
                    </a:lnTo>
                    <a:lnTo>
                      <a:pt x="330" y="132"/>
                    </a:lnTo>
                    <a:lnTo>
                      <a:pt x="337" y="139"/>
                    </a:lnTo>
                    <a:lnTo>
                      <a:pt x="343" y="145"/>
                    </a:lnTo>
                    <a:lnTo>
                      <a:pt x="343" y="145"/>
                    </a:lnTo>
                    <a:lnTo>
                      <a:pt x="347" y="150"/>
                    </a:lnTo>
                    <a:lnTo>
                      <a:pt x="348" y="155"/>
                    </a:lnTo>
                    <a:lnTo>
                      <a:pt x="348" y="161"/>
                    </a:lnTo>
                    <a:lnTo>
                      <a:pt x="348" y="169"/>
                    </a:lnTo>
                    <a:lnTo>
                      <a:pt x="348" y="169"/>
                    </a:lnTo>
                    <a:lnTo>
                      <a:pt x="339" y="173"/>
                    </a:lnTo>
                    <a:lnTo>
                      <a:pt x="332" y="176"/>
                    </a:lnTo>
                    <a:lnTo>
                      <a:pt x="329" y="177"/>
                    </a:lnTo>
                    <a:lnTo>
                      <a:pt x="324" y="177"/>
                    </a:lnTo>
                    <a:lnTo>
                      <a:pt x="321" y="177"/>
                    </a:lnTo>
                    <a:lnTo>
                      <a:pt x="314" y="174"/>
                    </a:lnTo>
                    <a:lnTo>
                      <a:pt x="314" y="174"/>
                    </a:lnTo>
                    <a:lnTo>
                      <a:pt x="318" y="184"/>
                    </a:lnTo>
                    <a:lnTo>
                      <a:pt x="318" y="192"/>
                    </a:lnTo>
                    <a:lnTo>
                      <a:pt x="314" y="200"/>
                    </a:lnTo>
                    <a:lnTo>
                      <a:pt x="310" y="208"/>
                    </a:lnTo>
                    <a:lnTo>
                      <a:pt x="310" y="208"/>
                    </a:lnTo>
                    <a:lnTo>
                      <a:pt x="302" y="206"/>
                    </a:lnTo>
                    <a:lnTo>
                      <a:pt x="297" y="205"/>
                    </a:lnTo>
                    <a:lnTo>
                      <a:pt x="292" y="202"/>
                    </a:lnTo>
                    <a:lnTo>
                      <a:pt x="287" y="197"/>
                    </a:lnTo>
                    <a:lnTo>
                      <a:pt x="281" y="185"/>
                    </a:lnTo>
                    <a:lnTo>
                      <a:pt x="276" y="174"/>
                    </a:lnTo>
                    <a:lnTo>
                      <a:pt x="276" y="174"/>
                    </a:lnTo>
                    <a:lnTo>
                      <a:pt x="273" y="176"/>
                    </a:lnTo>
                    <a:lnTo>
                      <a:pt x="269" y="179"/>
                    </a:lnTo>
                    <a:lnTo>
                      <a:pt x="268" y="187"/>
                    </a:lnTo>
                    <a:lnTo>
                      <a:pt x="263" y="195"/>
                    </a:lnTo>
                    <a:lnTo>
                      <a:pt x="261" y="197"/>
                    </a:lnTo>
                    <a:lnTo>
                      <a:pt x="256" y="198"/>
                    </a:lnTo>
                    <a:lnTo>
                      <a:pt x="256" y="198"/>
                    </a:lnTo>
                    <a:lnTo>
                      <a:pt x="244" y="195"/>
                    </a:lnTo>
                    <a:lnTo>
                      <a:pt x="232" y="192"/>
                    </a:lnTo>
                    <a:lnTo>
                      <a:pt x="227" y="190"/>
                    </a:lnTo>
                    <a:lnTo>
                      <a:pt x="223" y="190"/>
                    </a:lnTo>
                    <a:lnTo>
                      <a:pt x="216" y="190"/>
                    </a:lnTo>
                    <a:lnTo>
                      <a:pt x="208" y="193"/>
                    </a:lnTo>
                    <a:lnTo>
                      <a:pt x="208" y="193"/>
                    </a:lnTo>
                    <a:lnTo>
                      <a:pt x="207" y="190"/>
                    </a:lnTo>
                    <a:lnTo>
                      <a:pt x="205" y="185"/>
                    </a:lnTo>
                    <a:lnTo>
                      <a:pt x="203" y="174"/>
                    </a:lnTo>
                    <a:lnTo>
                      <a:pt x="203" y="174"/>
                    </a:lnTo>
                    <a:lnTo>
                      <a:pt x="200" y="177"/>
                    </a:lnTo>
                    <a:lnTo>
                      <a:pt x="197" y="181"/>
                    </a:lnTo>
                    <a:lnTo>
                      <a:pt x="187" y="185"/>
                    </a:lnTo>
                    <a:lnTo>
                      <a:pt x="178" y="189"/>
                    </a:lnTo>
                    <a:lnTo>
                      <a:pt x="166" y="187"/>
                    </a:lnTo>
                    <a:lnTo>
                      <a:pt x="157" y="184"/>
                    </a:lnTo>
                    <a:lnTo>
                      <a:pt x="153" y="181"/>
                    </a:lnTo>
                    <a:lnTo>
                      <a:pt x="149" y="177"/>
                    </a:lnTo>
                    <a:lnTo>
                      <a:pt x="147" y="173"/>
                    </a:lnTo>
                    <a:lnTo>
                      <a:pt x="145" y="168"/>
                    </a:lnTo>
                    <a:lnTo>
                      <a:pt x="145" y="161"/>
                    </a:lnTo>
                    <a:lnTo>
                      <a:pt x="145" y="155"/>
                    </a:lnTo>
                    <a:lnTo>
                      <a:pt x="145" y="155"/>
                    </a:lnTo>
                    <a:lnTo>
                      <a:pt x="142" y="153"/>
                    </a:lnTo>
                    <a:lnTo>
                      <a:pt x="140" y="153"/>
                    </a:lnTo>
                    <a:lnTo>
                      <a:pt x="132" y="158"/>
                    </a:lnTo>
                    <a:lnTo>
                      <a:pt x="129" y="161"/>
                    </a:lnTo>
                    <a:lnTo>
                      <a:pt x="123" y="165"/>
                    </a:lnTo>
                    <a:lnTo>
                      <a:pt x="118" y="166"/>
                    </a:lnTo>
                    <a:lnTo>
                      <a:pt x="112" y="165"/>
                    </a:lnTo>
                    <a:lnTo>
                      <a:pt x="112" y="165"/>
                    </a:lnTo>
                    <a:lnTo>
                      <a:pt x="110" y="160"/>
                    </a:lnTo>
                    <a:lnTo>
                      <a:pt x="107" y="155"/>
                    </a:lnTo>
                    <a:lnTo>
                      <a:pt x="99" y="148"/>
                    </a:lnTo>
                    <a:lnTo>
                      <a:pt x="91" y="144"/>
                    </a:lnTo>
                    <a:lnTo>
                      <a:pt x="81" y="139"/>
                    </a:lnTo>
                    <a:lnTo>
                      <a:pt x="73" y="134"/>
                    </a:lnTo>
                    <a:lnTo>
                      <a:pt x="65" y="128"/>
                    </a:lnTo>
                    <a:lnTo>
                      <a:pt x="62" y="124"/>
                    </a:lnTo>
                    <a:lnTo>
                      <a:pt x="60" y="119"/>
                    </a:lnTo>
                    <a:lnTo>
                      <a:pt x="58" y="113"/>
                    </a:lnTo>
                    <a:lnTo>
                      <a:pt x="58" y="107"/>
                    </a:lnTo>
                    <a:lnTo>
                      <a:pt x="58" y="107"/>
                    </a:lnTo>
                    <a:lnTo>
                      <a:pt x="65" y="103"/>
                    </a:lnTo>
                    <a:lnTo>
                      <a:pt x="70" y="99"/>
                    </a:lnTo>
                    <a:lnTo>
                      <a:pt x="78" y="97"/>
                    </a:lnTo>
                    <a:lnTo>
                      <a:pt x="81" y="95"/>
                    </a:lnTo>
                    <a:lnTo>
                      <a:pt x="87" y="97"/>
                    </a:lnTo>
                    <a:lnTo>
                      <a:pt x="87" y="97"/>
                    </a:lnTo>
                    <a:lnTo>
                      <a:pt x="86" y="90"/>
                    </a:lnTo>
                    <a:lnTo>
                      <a:pt x="83" y="86"/>
                    </a:lnTo>
                    <a:lnTo>
                      <a:pt x="76" y="76"/>
                    </a:lnTo>
                    <a:lnTo>
                      <a:pt x="73" y="71"/>
                    </a:lnTo>
                    <a:lnTo>
                      <a:pt x="71" y="65"/>
                    </a:lnTo>
                    <a:lnTo>
                      <a:pt x="71" y="58"/>
                    </a:lnTo>
                    <a:lnTo>
                      <a:pt x="73" y="49"/>
                    </a:lnTo>
                    <a:lnTo>
                      <a:pt x="73" y="49"/>
                    </a:lnTo>
                    <a:lnTo>
                      <a:pt x="66" y="57"/>
                    </a:lnTo>
                    <a:lnTo>
                      <a:pt x="60" y="63"/>
                    </a:lnTo>
                    <a:lnTo>
                      <a:pt x="50" y="68"/>
                    </a:lnTo>
                    <a:lnTo>
                      <a:pt x="41" y="73"/>
                    </a:lnTo>
                    <a:lnTo>
                      <a:pt x="31" y="74"/>
                    </a:lnTo>
                    <a:lnTo>
                      <a:pt x="20" y="74"/>
                    </a:lnTo>
                    <a:lnTo>
                      <a:pt x="10" y="73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2" y="49"/>
                    </a:lnTo>
                    <a:lnTo>
                      <a:pt x="5" y="45"/>
                    </a:lnTo>
                    <a:lnTo>
                      <a:pt x="8" y="44"/>
                    </a:lnTo>
                    <a:lnTo>
                      <a:pt x="13" y="44"/>
                    </a:lnTo>
                    <a:lnTo>
                      <a:pt x="20" y="44"/>
                    </a:lnTo>
                    <a:lnTo>
                      <a:pt x="20" y="44"/>
                    </a:lnTo>
                    <a:lnTo>
                      <a:pt x="17" y="39"/>
                    </a:lnTo>
                    <a:lnTo>
                      <a:pt x="13" y="36"/>
                    </a:lnTo>
                    <a:lnTo>
                      <a:pt x="10" y="33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  <a:moveTo>
                      <a:pt x="87" y="39"/>
                    </a:moveTo>
                    <a:lnTo>
                      <a:pt x="87" y="39"/>
                    </a:lnTo>
                    <a:lnTo>
                      <a:pt x="100" y="39"/>
                    </a:lnTo>
                    <a:lnTo>
                      <a:pt x="115" y="39"/>
                    </a:lnTo>
                    <a:lnTo>
                      <a:pt x="128" y="39"/>
                    </a:lnTo>
                    <a:lnTo>
                      <a:pt x="132" y="37"/>
                    </a:lnTo>
                    <a:lnTo>
                      <a:pt x="136" y="34"/>
                    </a:lnTo>
                    <a:lnTo>
                      <a:pt x="136" y="34"/>
                    </a:lnTo>
                    <a:lnTo>
                      <a:pt x="123" y="31"/>
                    </a:lnTo>
                    <a:lnTo>
                      <a:pt x="110" y="29"/>
                    </a:lnTo>
                    <a:lnTo>
                      <a:pt x="103" y="31"/>
                    </a:lnTo>
                    <a:lnTo>
                      <a:pt x="97" y="33"/>
                    </a:lnTo>
                    <a:lnTo>
                      <a:pt x="92" y="36"/>
                    </a:lnTo>
                    <a:lnTo>
                      <a:pt x="87" y="39"/>
                    </a:lnTo>
                    <a:lnTo>
                      <a:pt x="87" y="39"/>
                    </a:lnTo>
                    <a:close/>
                  </a:path>
                </a:pathLst>
              </a:custGeom>
              <a:solidFill>
                <a:srgbClr val="03C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37" name="Freeform 1299"/>
              <p:cNvSpPr>
                <a:spLocks/>
              </p:cNvSpPr>
              <p:nvPr/>
            </p:nvSpPr>
            <p:spPr bwMode="auto">
              <a:xfrm>
                <a:off x="6122988" y="969963"/>
                <a:ext cx="323850" cy="161925"/>
              </a:xfrm>
              <a:custGeom>
                <a:avLst/>
                <a:gdLst>
                  <a:gd name="T0" fmla="*/ 67 w 407"/>
                  <a:gd name="T1" fmla="*/ 7 h 205"/>
                  <a:gd name="T2" fmla="*/ 67 w 407"/>
                  <a:gd name="T3" fmla="*/ 15 h 205"/>
                  <a:gd name="T4" fmla="*/ 54 w 407"/>
                  <a:gd name="T5" fmla="*/ 23 h 205"/>
                  <a:gd name="T6" fmla="*/ 64 w 407"/>
                  <a:gd name="T7" fmla="*/ 44 h 205"/>
                  <a:gd name="T8" fmla="*/ 104 w 407"/>
                  <a:gd name="T9" fmla="*/ 39 h 205"/>
                  <a:gd name="T10" fmla="*/ 127 w 407"/>
                  <a:gd name="T11" fmla="*/ 20 h 205"/>
                  <a:gd name="T12" fmla="*/ 130 w 407"/>
                  <a:gd name="T13" fmla="*/ 47 h 205"/>
                  <a:gd name="T14" fmla="*/ 141 w 407"/>
                  <a:gd name="T15" fmla="*/ 68 h 205"/>
                  <a:gd name="T16" fmla="*/ 119 w 407"/>
                  <a:gd name="T17" fmla="*/ 74 h 205"/>
                  <a:gd name="T18" fmla="*/ 114 w 407"/>
                  <a:gd name="T19" fmla="*/ 90 h 205"/>
                  <a:gd name="T20" fmla="*/ 135 w 407"/>
                  <a:gd name="T21" fmla="*/ 110 h 205"/>
                  <a:gd name="T22" fmla="*/ 164 w 407"/>
                  <a:gd name="T23" fmla="*/ 131 h 205"/>
                  <a:gd name="T24" fmla="*/ 177 w 407"/>
                  <a:gd name="T25" fmla="*/ 136 h 205"/>
                  <a:gd name="T26" fmla="*/ 196 w 407"/>
                  <a:gd name="T27" fmla="*/ 124 h 205"/>
                  <a:gd name="T28" fmla="*/ 199 w 407"/>
                  <a:gd name="T29" fmla="*/ 139 h 205"/>
                  <a:gd name="T30" fmla="*/ 211 w 407"/>
                  <a:gd name="T31" fmla="*/ 155 h 205"/>
                  <a:gd name="T32" fmla="*/ 251 w 407"/>
                  <a:gd name="T33" fmla="*/ 152 h 205"/>
                  <a:gd name="T34" fmla="*/ 259 w 407"/>
                  <a:gd name="T35" fmla="*/ 156 h 205"/>
                  <a:gd name="T36" fmla="*/ 270 w 407"/>
                  <a:gd name="T37" fmla="*/ 161 h 205"/>
                  <a:gd name="T38" fmla="*/ 298 w 407"/>
                  <a:gd name="T39" fmla="*/ 166 h 205"/>
                  <a:gd name="T40" fmla="*/ 317 w 407"/>
                  <a:gd name="T41" fmla="*/ 166 h 205"/>
                  <a:gd name="T42" fmla="*/ 330 w 407"/>
                  <a:gd name="T43" fmla="*/ 145 h 205"/>
                  <a:gd name="T44" fmla="*/ 346 w 407"/>
                  <a:gd name="T45" fmla="*/ 173 h 205"/>
                  <a:gd name="T46" fmla="*/ 364 w 407"/>
                  <a:gd name="T47" fmla="*/ 179 h 205"/>
                  <a:gd name="T48" fmla="*/ 368 w 407"/>
                  <a:gd name="T49" fmla="*/ 145 h 205"/>
                  <a:gd name="T50" fmla="*/ 383 w 407"/>
                  <a:gd name="T51" fmla="*/ 148 h 205"/>
                  <a:gd name="T52" fmla="*/ 402 w 407"/>
                  <a:gd name="T53" fmla="*/ 140 h 205"/>
                  <a:gd name="T54" fmla="*/ 397 w 407"/>
                  <a:gd name="T55" fmla="*/ 116 h 205"/>
                  <a:gd name="T56" fmla="*/ 407 w 407"/>
                  <a:gd name="T57" fmla="*/ 124 h 205"/>
                  <a:gd name="T58" fmla="*/ 404 w 407"/>
                  <a:gd name="T59" fmla="*/ 152 h 205"/>
                  <a:gd name="T60" fmla="*/ 396 w 407"/>
                  <a:gd name="T61" fmla="*/ 161 h 205"/>
                  <a:gd name="T62" fmla="*/ 370 w 407"/>
                  <a:gd name="T63" fmla="*/ 184 h 205"/>
                  <a:gd name="T64" fmla="*/ 347 w 407"/>
                  <a:gd name="T65" fmla="*/ 203 h 205"/>
                  <a:gd name="T66" fmla="*/ 320 w 407"/>
                  <a:gd name="T67" fmla="*/ 198 h 205"/>
                  <a:gd name="T68" fmla="*/ 293 w 407"/>
                  <a:gd name="T69" fmla="*/ 200 h 205"/>
                  <a:gd name="T70" fmla="*/ 269 w 407"/>
                  <a:gd name="T71" fmla="*/ 203 h 205"/>
                  <a:gd name="T72" fmla="*/ 238 w 407"/>
                  <a:gd name="T73" fmla="*/ 184 h 205"/>
                  <a:gd name="T74" fmla="*/ 211 w 407"/>
                  <a:gd name="T75" fmla="*/ 193 h 205"/>
                  <a:gd name="T76" fmla="*/ 170 w 407"/>
                  <a:gd name="T77" fmla="*/ 185 h 205"/>
                  <a:gd name="T78" fmla="*/ 149 w 407"/>
                  <a:gd name="T79" fmla="*/ 181 h 205"/>
                  <a:gd name="T80" fmla="*/ 109 w 407"/>
                  <a:gd name="T81" fmla="*/ 166 h 205"/>
                  <a:gd name="T82" fmla="*/ 54 w 407"/>
                  <a:gd name="T83" fmla="*/ 140 h 205"/>
                  <a:gd name="T84" fmla="*/ 50 w 407"/>
                  <a:gd name="T85" fmla="*/ 124 h 205"/>
                  <a:gd name="T86" fmla="*/ 51 w 407"/>
                  <a:gd name="T87" fmla="*/ 108 h 205"/>
                  <a:gd name="T88" fmla="*/ 69 w 407"/>
                  <a:gd name="T89" fmla="*/ 97 h 205"/>
                  <a:gd name="T90" fmla="*/ 27 w 407"/>
                  <a:gd name="T91" fmla="*/ 73 h 205"/>
                  <a:gd name="T92" fmla="*/ 5 w 407"/>
                  <a:gd name="T93" fmla="*/ 65 h 205"/>
                  <a:gd name="T94" fmla="*/ 1 w 407"/>
                  <a:gd name="T95" fmla="*/ 45 h 205"/>
                  <a:gd name="T96" fmla="*/ 8 w 407"/>
                  <a:gd name="T97" fmla="*/ 41 h 205"/>
                  <a:gd name="T98" fmla="*/ 30 w 407"/>
                  <a:gd name="T99" fmla="*/ 29 h 205"/>
                  <a:gd name="T100" fmla="*/ 25 w 407"/>
                  <a:gd name="T101" fmla="*/ 16 h 205"/>
                  <a:gd name="T102" fmla="*/ 46 w 407"/>
                  <a:gd name="T103" fmla="*/ 0 h 205"/>
                  <a:gd name="T104" fmla="*/ 59 w 407"/>
                  <a:gd name="T105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07" h="205">
                    <a:moveTo>
                      <a:pt x="59" y="0"/>
                    </a:moveTo>
                    <a:lnTo>
                      <a:pt x="59" y="0"/>
                    </a:lnTo>
                    <a:lnTo>
                      <a:pt x="64" y="4"/>
                    </a:lnTo>
                    <a:lnTo>
                      <a:pt x="67" y="7"/>
                    </a:lnTo>
                    <a:lnTo>
                      <a:pt x="71" y="10"/>
                    </a:lnTo>
                    <a:lnTo>
                      <a:pt x="74" y="15"/>
                    </a:lnTo>
                    <a:lnTo>
                      <a:pt x="74" y="15"/>
                    </a:lnTo>
                    <a:lnTo>
                      <a:pt x="67" y="15"/>
                    </a:lnTo>
                    <a:lnTo>
                      <a:pt x="62" y="15"/>
                    </a:lnTo>
                    <a:lnTo>
                      <a:pt x="59" y="16"/>
                    </a:lnTo>
                    <a:lnTo>
                      <a:pt x="56" y="20"/>
                    </a:lnTo>
                    <a:lnTo>
                      <a:pt x="54" y="23"/>
                    </a:lnTo>
                    <a:lnTo>
                      <a:pt x="54" y="28"/>
                    </a:lnTo>
                    <a:lnTo>
                      <a:pt x="54" y="39"/>
                    </a:lnTo>
                    <a:lnTo>
                      <a:pt x="54" y="39"/>
                    </a:lnTo>
                    <a:lnTo>
                      <a:pt x="64" y="44"/>
                    </a:lnTo>
                    <a:lnTo>
                      <a:pt x="74" y="45"/>
                    </a:lnTo>
                    <a:lnTo>
                      <a:pt x="85" y="45"/>
                    </a:lnTo>
                    <a:lnTo>
                      <a:pt x="95" y="44"/>
                    </a:lnTo>
                    <a:lnTo>
                      <a:pt x="104" y="39"/>
                    </a:lnTo>
                    <a:lnTo>
                      <a:pt x="114" y="34"/>
                    </a:lnTo>
                    <a:lnTo>
                      <a:pt x="120" y="28"/>
                    </a:lnTo>
                    <a:lnTo>
                      <a:pt x="127" y="20"/>
                    </a:lnTo>
                    <a:lnTo>
                      <a:pt x="127" y="20"/>
                    </a:lnTo>
                    <a:lnTo>
                      <a:pt x="125" y="29"/>
                    </a:lnTo>
                    <a:lnTo>
                      <a:pt x="125" y="36"/>
                    </a:lnTo>
                    <a:lnTo>
                      <a:pt x="127" y="42"/>
                    </a:lnTo>
                    <a:lnTo>
                      <a:pt x="130" y="47"/>
                    </a:lnTo>
                    <a:lnTo>
                      <a:pt x="137" y="57"/>
                    </a:lnTo>
                    <a:lnTo>
                      <a:pt x="140" y="61"/>
                    </a:lnTo>
                    <a:lnTo>
                      <a:pt x="141" y="68"/>
                    </a:lnTo>
                    <a:lnTo>
                      <a:pt x="141" y="68"/>
                    </a:lnTo>
                    <a:lnTo>
                      <a:pt x="135" y="66"/>
                    </a:lnTo>
                    <a:lnTo>
                      <a:pt x="132" y="68"/>
                    </a:lnTo>
                    <a:lnTo>
                      <a:pt x="124" y="70"/>
                    </a:lnTo>
                    <a:lnTo>
                      <a:pt x="119" y="74"/>
                    </a:lnTo>
                    <a:lnTo>
                      <a:pt x="112" y="78"/>
                    </a:lnTo>
                    <a:lnTo>
                      <a:pt x="112" y="78"/>
                    </a:lnTo>
                    <a:lnTo>
                      <a:pt x="112" y="84"/>
                    </a:lnTo>
                    <a:lnTo>
                      <a:pt x="114" y="90"/>
                    </a:lnTo>
                    <a:lnTo>
                      <a:pt x="116" y="95"/>
                    </a:lnTo>
                    <a:lnTo>
                      <a:pt x="119" y="99"/>
                    </a:lnTo>
                    <a:lnTo>
                      <a:pt x="127" y="105"/>
                    </a:lnTo>
                    <a:lnTo>
                      <a:pt x="135" y="110"/>
                    </a:lnTo>
                    <a:lnTo>
                      <a:pt x="145" y="115"/>
                    </a:lnTo>
                    <a:lnTo>
                      <a:pt x="153" y="119"/>
                    </a:lnTo>
                    <a:lnTo>
                      <a:pt x="161" y="126"/>
                    </a:lnTo>
                    <a:lnTo>
                      <a:pt x="164" y="131"/>
                    </a:lnTo>
                    <a:lnTo>
                      <a:pt x="166" y="136"/>
                    </a:lnTo>
                    <a:lnTo>
                      <a:pt x="166" y="136"/>
                    </a:lnTo>
                    <a:lnTo>
                      <a:pt x="172" y="137"/>
                    </a:lnTo>
                    <a:lnTo>
                      <a:pt x="177" y="136"/>
                    </a:lnTo>
                    <a:lnTo>
                      <a:pt x="183" y="132"/>
                    </a:lnTo>
                    <a:lnTo>
                      <a:pt x="186" y="129"/>
                    </a:lnTo>
                    <a:lnTo>
                      <a:pt x="194" y="124"/>
                    </a:lnTo>
                    <a:lnTo>
                      <a:pt x="196" y="124"/>
                    </a:lnTo>
                    <a:lnTo>
                      <a:pt x="199" y="126"/>
                    </a:lnTo>
                    <a:lnTo>
                      <a:pt x="199" y="126"/>
                    </a:lnTo>
                    <a:lnTo>
                      <a:pt x="199" y="132"/>
                    </a:lnTo>
                    <a:lnTo>
                      <a:pt x="199" y="139"/>
                    </a:lnTo>
                    <a:lnTo>
                      <a:pt x="201" y="144"/>
                    </a:lnTo>
                    <a:lnTo>
                      <a:pt x="203" y="148"/>
                    </a:lnTo>
                    <a:lnTo>
                      <a:pt x="207" y="152"/>
                    </a:lnTo>
                    <a:lnTo>
                      <a:pt x="211" y="155"/>
                    </a:lnTo>
                    <a:lnTo>
                      <a:pt x="220" y="158"/>
                    </a:lnTo>
                    <a:lnTo>
                      <a:pt x="232" y="160"/>
                    </a:lnTo>
                    <a:lnTo>
                      <a:pt x="241" y="156"/>
                    </a:lnTo>
                    <a:lnTo>
                      <a:pt x="251" y="152"/>
                    </a:lnTo>
                    <a:lnTo>
                      <a:pt x="254" y="148"/>
                    </a:lnTo>
                    <a:lnTo>
                      <a:pt x="257" y="145"/>
                    </a:lnTo>
                    <a:lnTo>
                      <a:pt x="257" y="145"/>
                    </a:lnTo>
                    <a:lnTo>
                      <a:pt x="259" y="156"/>
                    </a:lnTo>
                    <a:lnTo>
                      <a:pt x="261" y="161"/>
                    </a:lnTo>
                    <a:lnTo>
                      <a:pt x="262" y="164"/>
                    </a:lnTo>
                    <a:lnTo>
                      <a:pt x="262" y="164"/>
                    </a:lnTo>
                    <a:lnTo>
                      <a:pt x="270" y="161"/>
                    </a:lnTo>
                    <a:lnTo>
                      <a:pt x="277" y="161"/>
                    </a:lnTo>
                    <a:lnTo>
                      <a:pt x="281" y="161"/>
                    </a:lnTo>
                    <a:lnTo>
                      <a:pt x="286" y="163"/>
                    </a:lnTo>
                    <a:lnTo>
                      <a:pt x="298" y="166"/>
                    </a:lnTo>
                    <a:lnTo>
                      <a:pt x="310" y="169"/>
                    </a:lnTo>
                    <a:lnTo>
                      <a:pt x="310" y="169"/>
                    </a:lnTo>
                    <a:lnTo>
                      <a:pt x="315" y="168"/>
                    </a:lnTo>
                    <a:lnTo>
                      <a:pt x="317" y="166"/>
                    </a:lnTo>
                    <a:lnTo>
                      <a:pt x="322" y="158"/>
                    </a:lnTo>
                    <a:lnTo>
                      <a:pt x="323" y="150"/>
                    </a:lnTo>
                    <a:lnTo>
                      <a:pt x="327" y="147"/>
                    </a:lnTo>
                    <a:lnTo>
                      <a:pt x="330" y="145"/>
                    </a:lnTo>
                    <a:lnTo>
                      <a:pt x="330" y="145"/>
                    </a:lnTo>
                    <a:lnTo>
                      <a:pt x="335" y="156"/>
                    </a:lnTo>
                    <a:lnTo>
                      <a:pt x="341" y="168"/>
                    </a:lnTo>
                    <a:lnTo>
                      <a:pt x="346" y="173"/>
                    </a:lnTo>
                    <a:lnTo>
                      <a:pt x="351" y="176"/>
                    </a:lnTo>
                    <a:lnTo>
                      <a:pt x="356" y="177"/>
                    </a:lnTo>
                    <a:lnTo>
                      <a:pt x="364" y="179"/>
                    </a:lnTo>
                    <a:lnTo>
                      <a:pt x="364" y="179"/>
                    </a:lnTo>
                    <a:lnTo>
                      <a:pt x="368" y="171"/>
                    </a:lnTo>
                    <a:lnTo>
                      <a:pt x="372" y="163"/>
                    </a:lnTo>
                    <a:lnTo>
                      <a:pt x="372" y="155"/>
                    </a:lnTo>
                    <a:lnTo>
                      <a:pt x="368" y="145"/>
                    </a:lnTo>
                    <a:lnTo>
                      <a:pt x="368" y="145"/>
                    </a:lnTo>
                    <a:lnTo>
                      <a:pt x="375" y="148"/>
                    </a:lnTo>
                    <a:lnTo>
                      <a:pt x="378" y="148"/>
                    </a:lnTo>
                    <a:lnTo>
                      <a:pt x="383" y="148"/>
                    </a:lnTo>
                    <a:lnTo>
                      <a:pt x="386" y="147"/>
                    </a:lnTo>
                    <a:lnTo>
                      <a:pt x="393" y="144"/>
                    </a:lnTo>
                    <a:lnTo>
                      <a:pt x="402" y="140"/>
                    </a:lnTo>
                    <a:lnTo>
                      <a:pt x="402" y="140"/>
                    </a:lnTo>
                    <a:lnTo>
                      <a:pt x="402" y="132"/>
                    </a:lnTo>
                    <a:lnTo>
                      <a:pt x="402" y="126"/>
                    </a:lnTo>
                    <a:lnTo>
                      <a:pt x="401" y="121"/>
                    </a:lnTo>
                    <a:lnTo>
                      <a:pt x="397" y="116"/>
                    </a:lnTo>
                    <a:lnTo>
                      <a:pt x="397" y="116"/>
                    </a:lnTo>
                    <a:lnTo>
                      <a:pt x="402" y="118"/>
                    </a:lnTo>
                    <a:lnTo>
                      <a:pt x="404" y="119"/>
                    </a:lnTo>
                    <a:lnTo>
                      <a:pt x="407" y="124"/>
                    </a:lnTo>
                    <a:lnTo>
                      <a:pt x="407" y="127"/>
                    </a:lnTo>
                    <a:lnTo>
                      <a:pt x="407" y="150"/>
                    </a:lnTo>
                    <a:lnTo>
                      <a:pt x="407" y="150"/>
                    </a:lnTo>
                    <a:lnTo>
                      <a:pt x="404" y="152"/>
                    </a:lnTo>
                    <a:lnTo>
                      <a:pt x="404" y="153"/>
                    </a:lnTo>
                    <a:lnTo>
                      <a:pt x="402" y="160"/>
                    </a:lnTo>
                    <a:lnTo>
                      <a:pt x="402" y="160"/>
                    </a:lnTo>
                    <a:lnTo>
                      <a:pt x="396" y="161"/>
                    </a:lnTo>
                    <a:lnTo>
                      <a:pt x="391" y="163"/>
                    </a:lnTo>
                    <a:lnTo>
                      <a:pt x="383" y="168"/>
                    </a:lnTo>
                    <a:lnTo>
                      <a:pt x="376" y="176"/>
                    </a:lnTo>
                    <a:lnTo>
                      <a:pt x="370" y="184"/>
                    </a:lnTo>
                    <a:lnTo>
                      <a:pt x="365" y="192"/>
                    </a:lnTo>
                    <a:lnTo>
                      <a:pt x="357" y="198"/>
                    </a:lnTo>
                    <a:lnTo>
                      <a:pt x="352" y="200"/>
                    </a:lnTo>
                    <a:lnTo>
                      <a:pt x="347" y="203"/>
                    </a:lnTo>
                    <a:lnTo>
                      <a:pt x="341" y="203"/>
                    </a:lnTo>
                    <a:lnTo>
                      <a:pt x="335" y="203"/>
                    </a:lnTo>
                    <a:lnTo>
                      <a:pt x="335" y="203"/>
                    </a:lnTo>
                    <a:lnTo>
                      <a:pt x="320" y="198"/>
                    </a:lnTo>
                    <a:lnTo>
                      <a:pt x="309" y="197"/>
                    </a:lnTo>
                    <a:lnTo>
                      <a:pt x="304" y="197"/>
                    </a:lnTo>
                    <a:lnTo>
                      <a:pt x="299" y="197"/>
                    </a:lnTo>
                    <a:lnTo>
                      <a:pt x="293" y="200"/>
                    </a:lnTo>
                    <a:lnTo>
                      <a:pt x="286" y="203"/>
                    </a:lnTo>
                    <a:lnTo>
                      <a:pt x="286" y="203"/>
                    </a:lnTo>
                    <a:lnTo>
                      <a:pt x="277" y="205"/>
                    </a:lnTo>
                    <a:lnTo>
                      <a:pt x="269" y="203"/>
                    </a:lnTo>
                    <a:lnTo>
                      <a:pt x="262" y="202"/>
                    </a:lnTo>
                    <a:lnTo>
                      <a:pt x="257" y="198"/>
                    </a:lnTo>
                    <a:lnTo>
                      <a:pt x="248" y="192"/>
                    </a:lnTo>
                    <a:lnTo>
                      <a:pt x="238" y="184"/>
                    </a:lnTo>
                    <a:lnTo>
                      <a:pt x="238" y="184"/>
                    </a:lnTo>
                    <a:lnTo>
                      <a:pt x="230" y="189"/>
                    </a:lnTo>
                    <a:lnTo>
                      <a:pt x="220" y="192"/>
                    </a:lnTo>
                    <a:lnTo>
                      <a:pt x="211" y="193"/>
                    </a:lnTo>
                    <a:lnTo>
                      <a:pt x="199" y="193"/>
                    </a:lnTo>
                    <a:lnTo>
                      <a:pt x="188" y="192"/>
                    </a:lnTo>
                    <a:lnTo>
                      <a:pt x="178" y="190"/>
                    </a:lnTo>
                    <a:lnTo>
                      <a:pt x="170" y="185"/>
                    </a:lnTo>
                    <a:lnTo>
                      <a:pt x="166" y="179"/>
                    </a:lnTo>
                    <a:lnTo>
                      <a:pt x="166" y="179"/>
                    </a:lnTo>
                    <a:lnTo>
                      <a:pt x="157" y="181"/>
                    </a:lnTo>
                    <a:lnTo>
                      <a:pt x="149" y="181"/>
                    </a:lnTo>
                    <a:lnTo>
                      <a:pt x="143" y="181"/>
                    </a:lnTo>
                    <a:lnTo>
                      <a:pt x="137" y="179"/>
                    </a:lnTo>
                    <a:lnTo>
                      <a:pt x="122" y="173"/>
                    </a:lnTo>
                    <a:lnTo>
                      <a:pt x="109" y="166"/>
                    </a:lnTo>
                    <a:lnTo>
                      <a:pt x="83" y="150"/>
                    </a:lnTo>
                    <a:lnTo>
                      <a:pt x="71" y="144"/>
                    </a:lnTo>
                    <a:lnTo>
                      <a:pt x="54" y="140"/>
                    </a:lnTo>
                    <a:lnTo>
                      <a:pt x="54" y="140"/>
                    </a:lnTo>
                    <a:lnTo>
                      <a:pt x="54" y="137"/>
                    </a:lnTo>
                    <a:lnTo>
                      <a:pt x="54" y="134"/>
                    </a:lnTo>
                    <a:lnTo>
                      <a:pt x="51" y="129"/>
                    </a:lnTo>
                    <a:lnTo>
                      <a:pt x="50" y="124"/>
                    </a:lnTo>
                    <a:lnTo>
                      <a:pt x="48" y="121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51" y="108"/>
                    </a:lnTo>
                    <a:lnTo>
                      <a:pt x="54" y="102"/>
                    </a:lnTo>
                    <a:lnTo>
                      <a:pt x="61" y="99"/>
                    </a:lnTo>
                    <a:lnTo>
                      <a:pt x="69" y="97"/>
                    </a:lnTo>
                    <a:lnTo>
                      <a:pt x="69" y="97"/>
                    </a:lnTo>
                    <a:lnTo>
                      <a:pt x="64" y="92"/>
                    </a:lnTo>
                    <a:lnTo>
                      <a:pt x="58" y="87"/>
                    </a:lnTo>
                    <a:lnTo>
                      <a:pt x="43" y="79"/>
                    </a:lnTo>
                    <a:lnTo>
                      <a:pt x="27" y="73"/>
                    </a:lnTo>
                    <a:lnTo>
                      <a:pt x="11" y="68"/>
                    </a:lnTo>
                    <a:lnTo>
                      <a:pt x="11" y="68"/>
                    </a:lnTo>
                    <a:lnTo>
                      <a:pt x="8" y="68"/>
                    </a:lnTo>
                    <a:lnTo>
                      <a:pt x="5" y="65"/>
                    </a:lnTo>
                    <a:lnTo>
                      <a:pt x="1" y="60"/>
                    </a:lnTo>
                    <a:lnTo>
                      <a:pt x="1" y="55"/>
                    </a:lnTo>
                    <a:lnTo>
                      <a:pt x="0" y="50"/>
                    </a:lnTo>
                    <a:lnTo>
                      <a:pt x="1" y="45"/>
                    </a:lnTo>
                    <a:lnTo>
                      <a:pt x="3" y="41"/>
                    </a:lnTo>
                    <a:lnTo>
                      <a:pt x="6" y="39"/>
                    </a:lnTo>
                    <a:lnTo>
                      <a:pt x="6" y="39"/>
                    </a:lnTo>
                    <a:lnTo>
                      <a:pt x="8" y="41"/>
                    </a:lnTo>
                    <a:lnTo>
                      <a:pt x="9" y="41"/>
                    </a:lnTo>
                    <a:lnTo>
                      <a:pt x="16" y="39"/>
                    </a:lnTo>
                    <a:lnTo>
                      <a:pt x="24" y="33"/>
                    </a:lnTo>
                    <a:lnTo>
                      <a:pt x="30" y="29"/>
                    </a:lnTo>
                    <a:lnTo>
                      <a:pt x="30" y="29"/>
                    </a:lnTo>
                    <a:lnTo>
                      <a:pt x="27" y="26"/>
                    </a:lnTo>
                    <a:lnTo>
                      <a:pt x="25" y="23"/>
                    </a:lnTo>
                    <a:lnTo>
                      <a:pt x="25" y="16"/>
                    </a:lnTo>
                    <a:lnTo>
                      <a:pt x="27" y="10"/>
                    </a:lnTo>
                    <a:lnTo>
                      <a:pt x="32" y="5"/>
                    </a:lnTo>
                    <a:lnTo>
                      <a:pt x="38" y="2"/>
                    </a:lnTo>
                    <a:lnTo>
                      <a:pt x="46" y="0"/>
                    </a:lnTo>
                    <a:lnTo>
                      <a:pt x="53" y="0"/>
                    </a:lnTo>
                    <a:lnTo>
                      <a:pt x="59" y="5"/>
                    </a:lnTo>
                    <a:lnTo>
                      <a:pt x="59" y="5"/>
                    </a:lnTo>
                    <a:lnTo>
                      <a:pt x="59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38" name="Freeform 1300"/>
              <p:cNvSpPr>
                <a:spLocks/>
              </p:cNvSpPr>
              <p:nvPr/>
            </p:nvSpPr>
            <p:spPr bwMode="auto">
              <a:xfrm>
                <a:off x="6388100" y="977900"/>
                <a:ext cx="26988" cy="19050"/>
              </a:xfrm>
              <a:custGeom>
                <a:avLst/>
                <a:gdLst>
                  <a:gd name="T0" fmla="*/ 0 w 33"/>
                  <a:gd name="T1" fmla="*/ 14 h 24"/>
                  <a:gd name="T2" fmla="*/ 0 w 33"/>
                  <a:gd name="T3" fmla="*/ 14 h 24"/>
                  <a:gd name="T4" fmla="*/ 3 w 33"/>
                  <a:gd name="T5" fmla="*/ 13 h 24"/>
                  <a:gd name="T6" fmla="*/ 3 w 33"/>
                  <a:gd name="T7" fmla="*/ 10 h 24"/>
                  <a:gd name="T8" fmla="*/ 0 w 33"/>
                  <a:gd name="T9" fmla="*/ 5 h 24"/>
                  <a:gd name="T10" fmla="*/ 0 w 33"/>
                  <a:gd name="T11" fmla="*/ 0 h 24"/>
                  <a:gd name="T12" fmla="*/ 0 w 33"/>
                  <a:gd name="T13" fmla="*/ 0 h 24"/>
                  <a:gd name="T14" fmla="*/ 4 w 33"/>
                  <a:gd name="T15" fmla="*/ 3 h 24"/>
                  <a:gd name="T16" fmla="*/ 8 w 33"/>
                  <a:gd name="T17" fmla="*/ 3 h 24"/>
                  <a:gd name="T18" fmla="*/ 12 w 33"/>
                  <a:gd name="T19" fmla="*/ 2 h 24"/>
                  <a:gd name="T20" fmla="*/ 19 w 33"/>
                  <a:gd name="T21" fmla="*/ 0 h 24"/>
                  <a:gd name="T22" fmla="*/ 19 w 33"/>
                  <a:gd name="T23" fmla="*/ 0 h 24"/>
                  <a:gd name="T24" fmla="*/ 22 w 33"/>
                  <a:gd name="T25" fmla="*/ 2 h 24"/>
                  <a:gd name="T26" fmla="*/ 27 w 33"/>
                  <a:gd name="T27" fmla="*/ 3 h 24"/>
                  <a:gd name="T28" fmla="*/ 32 w 33"/>
                  <a:gd name="T29" fmla="*/ 6 h 24"/>
                  <a:gd name="T30" fmla="*/ 33 w 33"/>
                  <a:gd name="T31" fmla="*/ 10 h 24"/>
                  <a:gd name="T32" fmla="*/ 33 w 33"/>
                  <a:gd name="T33" fmla="*/ 10 h 24"/>
                  <a:gd name="T34" fmla="*/ 33 w 33"/>
                  <a:gd name="T35" fmla="*/ 19 h 24"/>
                  <a:gd name="T36" fmla="*/ 33 w 33"/>
                  <a:gd name="T37" fmla="*/ 19 h 24"/>
                  <a:gd name="T38" fmla="*/ 33 w 33"/>
                  <a:gd name="T39" fmla="*/ 23 h 24"/>
                  <a:gd name="T40" fmla="*/ 32 w 33"/>
                  <a:gd name="T41" fmla="*/ 23 h 24"/>
                  <a:gd name="T42" fmla="*/ 29 w 33"/>
                  <a:gd name="T43" fmla="*/ 24 h 24"/>
                  <a:gd name="T44" fmla="*/ 29 w 33"/>
                  <a:gd name="T45" fmla="*/ 24 h 24"/>
                  <a:gd name="T46" fmla="*/ 29 w 33"/>
                  <a:gd name="T47" fmla="*/ 19 h 24"/>
                  <a:gd name="T48" fmla="*/ 25 w 33"/>
                  <a:gd name="T49" fmla="*/ 14 h 24"/>
                  <a:gd name="T50" fmla="*/ 24 w 33"/>
                  <a:gd name="T51" fmla="*/ 11 h 24"/>
                  <a:gd name="T52" fmla="*/ 24 w 33"/>
                  <a:gd name="T53" fmla="*/ 5 h 24"/>
                  <a:gd name="T54" fmla="*/ 24 w 33"/>
                  <a:gd name="T55" fmla="*/ 5 h 24"/>
                  <a:gd name="T56" fmla="*/ 19 w 33"/>
                  <a:gd name="T57" fmla="*/ 5 h 24"/>
                  <a:gd name="T58" fmla="*/ 16 w 33"/>
                  <a:gd name="T59" fmla="*/ 5 h 24"/>
                  <a:gd name="T60" fmla="*/ 14 w 33"/>
                  <a:gd name="T61" fmla="*/ 8 h 24"/>
                  <a:gd name="T62" fmla="*/ 12 w 33"/>
                  <a:gd name="T63" fmla="*/ 11 h 24"/>
                  <a:gd name="T64" fmla="*/ 11 w 33"/>
                  <a:gd name="T65" fmla="*/ 18 h 24"/>
                  <a:gd name="T66" fmla="*/ 8 w 33"/>
                  <a:gd name="T67" fmla="*/ 19 h 24"/>
                  <a:gd name="T68" fmla="*/ 4 w 33"/>
                  <a:gd name="T69" fmla="*/ 19 h 24"/>
                  <a:gd name="T70" fmla="*/ 4 w 33"/>
                  <a:gd name="T71" fmla="*/ 19 h 24"/>
                  <a:gd name="T72" fmla="*/ 1 w 33"/>
                  <a:gd name="T73" fmla="*/ 18 h 24"/>
                  <a:gd name="T74" fmla="*/ 0 w 33"/>
                  <a:gd name="T75" fmla="*/ 18 h 24"/>
                  <a:gd name="T76" fmla="*/ 0 w 33"/>
                  <a:gd name="T77" fmla="*/ 14 h 24"/>
                  <a:gd name="T78" fmla="*/ 0 w 33"/>
                  <a:gd name="T79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" h="24">
                    <a:moveTo>
                      <a:pt x="0" y="14"/>
                    </a:moveTo>
                    <a:lnTo>
                      <a:pt x="0" y="14"/>
                    </a:lnTo>
                    <a:lnTo>
                      <a:pt x="3" y="13"/>
                    </a:lnTo>
                    <a:lnTo>
                      <a:pt x="3" y="10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2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2"/>
                    </a:lnTo>
                    <a:lnTo>
                      <a:pt x="27" y="3"/>
                    </a:lnTo>
                    <a:lnTo>
                      <a:pt x="32" y="6"/>
                    </a:lnTo>
                    <a:lnTo>
                      <a:pt x="33" y="10"/>
                    </a:lnTo>
                    <a:lnTo>
                      <a:pt x="33" y="10"/>
                    </a:lnTo>
                    <a:lnTo>
                      <a:pt x="33" y="19"/>
                    </a:lnTo>
                    <a:lnTo>
                      <a:pt x="33" y="19"/>
                    </a:lnTo>
                    <a:lnTo>
                      <a:pt x="33" y="23"/>
                    </a:lnTo>
                    <a:lnTo>
                      <a:pt x="32" y="23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29" y="19"/>
                    </a:lnTo>
                    <a:lnTo>
                      <a:pt x="25" y="14"/>
                    </a:lnTo>
                    <a:lnTo>
                      <a:pt x="24" y="11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19" y="5"/>
                    </a:lnTo>
                    <a:lnTo>
                      <a:pt x="16" y="5"/>
                    </a:lnTo>
                    <a:lnTo>
                      <a:pt x="14" y="8"/>
                    </a:lnTo>
                    <a:lnTo>
                      <a:pt x="12" y="11"/>
                    </a:lnTo>
                    <a:lnTo>
                      <a:pt x="11" y="18"/>
                    </a:lnTo>
                    <a:lnTo>
                      <a:pt x="8" y="19"/>
                    </a:lnTo>
                    <a:lnTo>
                      <a:pt x="4" y="19"/>
                    </a:lnTo>
                    <a:lnTo>
                      <a:pt x="4" y="19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5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39" name="Freeform 1301"/>
              <p:cNvSpPr>
                <a:spLocks/>
              </p:cNvSpPr>
              <p:nvPr/>
            </p:nvSpPr>
            <p:spPr bwMode="auto">
              <a:xfrm>
                <a:off x="6392863" y="981075"/>
                <a:ext cx="19050" cy="19050"/>
              </a:xfrm>
              <a:custGeom>
                <a:avLst/>
                <a:gdLst>
                  <a:gd name="T0" fmla="*/ 0 w 25"/>
                  <a:gd name="T1" fmla="*/ 14 h 24"/>
                  <a:gd name="T2" fmla="*/ 0 w 25"/>
                  <a:gd name="T3" fmla="*/ 14 h 24"/>
                  <a:gd name="T4" fmla="*/ 4 w 25"/>
                  <a:gd name="T5" fmla="*/ 14 h 24"/>
                  <a:gd name="T6" fmla="*/ 7 w 25"/>
                  <a:gd name="T7" fmla="*/ 13 h 24"/>
                  <a:gd name="T8" fmla="*/ 8 w 25"/>
                  <a:gd name="T9" fmla="*/ 6 h 24"/>
                  <a:gd name="T10" fmla="*/ 10 w 25"/>
                  <a:gd name="T11" fmla="*/ 3 h 24"/>
                  <a:gd name="T12" fmla="*/ 12 w 25"/>
                  <a:gd name="T13" fmla="*/ 0 h 24"/>
                  <a:gd name="T14" fmla="*/ 15 w 25"/>
                  <a:gd name="T15" fmla="*/ 0 h 24"/>
                  <a:gd name="T16" fmla="*/ 20 w 25"/>
                  <a:gd name="T17" fmla="*/ 0 h 24"/>
                  <a:gd name="T18" fmla="*/ 20 w 25"/>
                  <a:gd name="T19" fmla="*/ 0 h 24"/>
                  <a:gd name="T20" fmla="*/ 20 w 25"/>
                  <a:gd name="T21" fmla="*/ 6 h 24"/>
                  <a:gd name="T22" fmla="*/ 21 w 25"/>
                  <a:gd name="T23" fmla="*/ 9 h 24"/>
                  <a:gd name="T24" fmla="*/ 25 w 25"/>
                  <a:gd name="T25" fmla="*/ 14 h 24"/>
                  <a:gd name="T26" fmla="*/ 25 w 25"/>
                  <a:gd name="T27" fmla="*/ 19 h 24"/>
                  <a:gd name="T28" fmla="*/ 25 w 25"/>
                  <a:gd name="T29" fmla="*/ 19 h 24"/>
                  <a:gd name="T30" fmla="*/ 25 w 25"/>
                  <a:gd name="T31" fmla="*/ 24 h 24"/>
                  <a:gd name="T32" fmla="*/ 25 w 25"/>
                  <a:gd name="T33" fmla="*/ 24 h 24"/>
                  <a:gd name="T34" fmla="*/ 21 w 25"/>
                  <a:gd name="T35" fmla="*/ 22 h 24"/>
                  <a:gd name="T36" fmla="*/ 18 w 25"/>
                  <a:gd name="T37" fmla="*/ 19 h 24"/>
                  <a:gd name="T38" fmla="*/ 15 w 25"/>
                  <a:gd name="T39" fmla="*/ 16 h 24"/>
                  <a:gd name="T40" fmla="*/ 10 w 25"/>
                  <a:gd name="T41" fmla="*/ 14 h 24"/>
                  <a:gd name="T42" fmla="*/ 10 w 25"/>
                  <a:gd name="T43" fmla="*/ 14 h 24"/>
                  <a:gd name="T44" fmla="*/ 10 w 25"/>
                  <a:gd name="T45" fmla="*/ 18 h 24"/>
                  <a:gd name="T46" fmla="*/ 10 w 25"/>
                  <a:gd name="T47" fmla="*/ 21 h 24"/>
                  <a:gd name="T48" fmla="*/ 8 w 25"/>
                  <a:gd name="T49" fmla="*/ 22 h 24"/>
                  <a:gd name="T50" fmla="*/ 5 w 25"/>
                  <a:gd name="T51" fmla="*/ 24 h 24"/>
                  <a:gd name="T52" fmla="*/ 5 w 25"/>
                  <a:gd name="T53" fmla="*/ 24 h 24"/>
                  <a:gd name="T54" fmla="*/ 5 w 25"/>
                  <a:gd name="T55" fmla="*/ 21 h 24"/>
                  <a:gd name="T56" fmla="*/ 4 w 25"/>
                  <a:gd name="T57" fmla="*/ 21 h 24"/>
                  <a:gd name="T58" fmla="*/ 0 w 25"/>
                  <a:gd name="T59" fmla="*/ 19 h 24"/>
                  <a:gd name="T60" fmla="*/ 0 w 25"/>
                  <a:gd name="T61" fmla="*/ 19 h 24"/>
                  <a:gd name="T62" fmla="*/ 0 w 25"/>
                  <a:gd name="T63" fmla="*/ 14 h 24"/>
                  <a:gd name="T64" fmla="*/ 0 w 25"/>
                  <a:gd name="T65" fmla="*/ 1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5" h="24">
                    <a:moveTo>
                      <a:pt x="0" y="14"/>
                    </a:moveTo>
                    <a:lnTo>
                      <a:pt x="0" y="14"/>
                    </a:lnTo>
                    <a:lnTo>
                      <a:pt x="4" y="14"/>
                    </a:lnTo>
                    <a:lnTo>
                      <a:pt x="7" y="13"/>
                    </a:lnTo>
                    <a:lnTo>
                      <a:pt x="8" y="6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0" y="6"/>
                    </a:lnTo>
                    <a:lnTo>
                      <a:pt x="21" y="9"/>
                    </a:lnTo>
                    <a:lnTo>
                      <a:pt x="25" y="14"/>
                    </a:lnTo>
                    <a:lnTo>
                      <a:pt x="25" y="19"/>
                    </a:lnTo>
                    <a:lnTo>
                      <a:pt x="25" y="19"/>
                    </a:lnTo>
                    <a:lnTo>
                      <a:pt x="25" y="24"/>
                    </a:lnTo>
                    <a:lnTo>
                      <a:pt x="25" y="24"/>
                    </a:lnTo>
                    <a:lnTo>
                      <a:pt x="21" y="22"/>
                    </a:lnTo>
                    <a:lnTo>
                      <a:pt x="18" y="19"/>
                    </a:lnTo>
                    <a:lnTo>
                      <a:pt x="15" y="16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8"/>
                    </a:lnTo>
                    <a:lnTo>
                      <a:pt x="10" y="21"/>
                    </a:lnTo>
                    <a:lnTo>
                      <a:pt x="8" y="22"/>
                    </a:lnTo>
                    <a:lnTo>
                      <a:pt x="5" y="24"/>
                    </a:lnTo>
                    <a:lnTo>
                      <a:pt x="5" y="24"/>
                    </a:lnTo>
                    <a:lnTo>
                      <a:pt x="5" y="21"/>
                    </a:lnTo>
                    <a:lnTo>
                      <a:pt x="4" y="21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6D6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43" name="Freeform 1305"/>
              <p:cNvSpPr>
                <a:spLocks/>
              </p:cNvSpPr>
              <p:nvPr/>
            </p:nvSpPr>
            <p:spPr bwMode="auto">
              <a:xfrm>
                <a:off x="6411913" y="990600"/>
                <a:ext cx="42863" cy="98425"/>
              </a:xfrm>
              <a:custGeom>
                <a:avLst/>
                <a:gdLst>
                  <a:gd name="T0" fmla="*/ 43 w 54"/>
                  <a:gd name="T1" fmla="*/ 23 h 124"/>
                  <a:gd name="T2" fmla="*/ 43 w 54"/>
                  <a:gd name="T3" fmla="*/ 23 h 124"/>
                  <a:gd name="T4" fmla="*/ 43 w 54"/>
                  <a:gd name="T5" fmla="*/ 27 h 124"/>
                  <a:gd name="T6" fmla="*/ 45 w 54"/>
                  <a:gd name="T7" fmla="*/ 31 h 124"/>
                  <a:gd name="T8" fmla="*/ 48 w 54"/>
                  <a:gd name="T9" fmla="*/ 37 h 124"/>
                  <a:gd name="T10" fmla="*/ 48 w 54"/>
                  <a:gd name="T11" fmla="*/ 37 h 124"/>
                  <a:gd name="T12" fmla="*/ 46 w 54"/>
                  <a:gd name="T13" fmla="*/ 40 h 124"/>
                  <a:gd name="T14" fmla="*/ 45 w 54"/>
                  <a:gd name="T15" fmla="*/ 45 h 124"/>
                  <a:gd name="T16" fmla="*/ 46 w 54"/>
                  <a:gd name="T17" fmla="*/ 55 h 124"/>
                  <a:gd name="T18" fmla="*/ 51 w 54"/>
                  <a:gd name="T19" fmla="*/ 81 h 124"/>
                  <a:gd name="T20" fmla="*/ 53 w 54"/>
                  <a:gd name="T21" fmla="*/ 93 h 124"/>
                  <a:gd name="T22" fmla="*/ 54 w 54"/>
                  <a:gd name="T23" fmla="*/ 106 h 124"/>
                  <a:gd name="T24" fmla="*/ 53 w 54"/>
                  <a:gd name="T25" fmla="*/ 111 h 124"/>
                  <a:gd name="T26" fmla="*/ 51 w 54"/>
                  <a:gd name="T27" fmla="*/ 116 h 124"/>
                  <a:gd name="T28" fmla="*/ 48 w 54"/>
                  <a:gd name="T29" fmla="*/ 121 h 124"/>
                  <a:gd name="T30" fmla="*/ 43 w 54"/>
                  <a:gd name="T31" fmla="*/ 124 h 124"/>
                  <a:gd name="T32" fmla="*/ 43 w 54"/>
                  <a:gd name="T33" fmla="*/ 124 h 124"/>
                  <a:gd name="T34" fmla="*/ 43 w 54"/>
                  <a:gd name="T35" fmla="*/ 101 h 124"/>
                  <a:gd name="T36" fmla="*/ 43 w 54"/>
                  <a:gd name="T37" fmla="*/ 98 h 124"/>
                  <a:gd name="T38" fmla="*/ 40 w 54"/>
                  <a:gd name="T39" fmla="*/ 93 h 124"/>
                  <a:gd name="T40" fmla="*/ 38 w 54"/>
                  <a:gd name="T41" fmla="*/ 92 h 124"/>
                  <a:gd name="T42" fmla="*/ 33 w 54"/>
                  <a:gd name="T43" fmla="*/ 90 h 124"/>
                  <a:gd name="T44" fmla="*/ 33 w 54"/>
                  <a:gd name="T45" fmla="*/ 90 h 124"/>
                  <a:gd name="T46" fmla="*/ 27 w 54"/>
                  <a:gd name="T47" fmla="*/ 84 h 124"/>
                  <a:gd name="T48" fmla="*/ 20 w 54"/>
                  <a:gd name="T49" fmla="*/ 77 h 124"/>
                  <a:gd name="T50" fmla="*/ 12 w 54"/>
                  <a:gd name="T51" fmla="*/ 71 h 124"/>
                  <a:gd name="T52" fmla="*/ 4 w 54"/>
                  <a:gd name="T53" fmla="*/ 66 h 124"/>
                  <a:gd name="T54" fmla="*/ 4 w 54"/>
                  <a:gd name="T55" fmla="*/ 66 h 124"/>
                  <a:gd name="T56" fmla="*/ 6 w 54"/>
                  <a:gd name="T57" fmla="*/ 63 h 124"/>
                  <a:gd name="T58" fmla="*/ 8 w 54"/>
                  <a:gd name="T59" fmla="*/ 60 h 124"/>
                  <a:gd name="T60" fmla="*/ 9 w 54"/>
                  <a:gd name="T61" fmla="*/ 52 h 124"/>
                  <a:gd name="T62" fmla="*/ 9 w 54"/>
                  <a:gd name="T63" fmla="*/ 32 h 124"/>
                  <a:gd name="T64" fmla="*/ 9 w 54"/>
                  <a:gd name="T65" fmla="*/ 32 h 124"/>
                  <a:gd name="T66" fmla="*/ 4 w 54"/>
                  <a:gd name="T67" fmla="*/ 32 h 124"/>
                  <a:gd name="T68" fmla="*/ 4 w 54"/>
                  <a:gd name="T69" fmla="*/ 32 h 124"/>
                  <a:gd name="T70" fmla="*/ 4 w 54"/>
                  <a:gd name="T71" fmla="*/ 27 h 124"/>
                  <a:gd name="T72" fmla="*/ 4 w 54"/>
                  <a:gd name="T73" fmla="*/ 27 h 124"/>
                  <a:gd name="T74" fmla="*/ 1 w 54"/>
                  <a:gd name="T75" fmla="*/ 21 h 124"/>
                  <a:gd name="T76" fmla="*/ 0 w 54"/>
                  <a:gd name="T77" fmla="*/ 18 h 124"/>
                  <a:gd name="T78" fmla="*/ 0 w 54"/>
                  <a:gd name="T79" fmla="*/ 13 h 124"/>
                  <a:gd name="T80" fmla="*/ 0 w 54"/>
                  <a:gd name="T81" fmla="*/ 13 h 124"/>
                  <a:gd name="T82" fmla="*/ 0 w 54"/>
                  <a:gd name="T83" fmla="*/ 8 h 124"/>
                  <a:gd name="T84" fmla="*/ 0 w 54"/>
                  <a:gd name="T85" fmla="*/ 8 h 124"/>
                  <a:gd name="T86" fmla="*/ 3 w 54"/>
                  <a:gd name="T87" fmla="*/ 7 h 124"/>
                  <a:gd name="T88" fmla="*/ 4 w 54"/>
                  <a:gd name="T89" fmla="*/ 7 h 124"/>
                  <a:gd name="T90" fmla="*/ 4 w 54"/>
                  <a:gd name="T91" fmla="*/ 3 h 124"/>
                  <a:gd name="T92" fmla="*/ 4 w 54"/>
                  <a:gd name="T93" fmla="*/ 3 h 124"/>
                  <a:gd name="T94" fmla="*/ 8 w 54"/>
                  <a:gd name="T95" fmla="*/ 2 h 124"/>
                  <a:gd name="T96" fmla="*/ 11 w 54"/>
                  <a:gd name="T97" fmla="*/ 0 h 124"/>
                  <a:gd name="T98" fmla="*/ 17 w 54"/>
                  <a:gd name="T99" fmla="*/ 2 h 124"/>
                  <a:gd name="T100" fmla="*/ 27 w 54"/>
                  <a:gd name="T101" fmla="*/ 3 h 124"/>
                  <a:gd name="T102" fmla="*/ 32 w 54"/>
                  <a:gd name="T103" fmla="*/ 5 h 124"/>
                  <a:gd name="T104" fmla="*/ 38 w 54"/>
                  <a:gd name="T105" fmla="*/ 3 h 124"/>
                  <a:gd name="T106" fmla="*/ 38 w 54"/>
                  <a:gd name="T107" fmla="*/ 3 h 124"/>
                  <a:gd name="T108" fmla="*/ 38 w 54"/>
                  <a:gd name="T109" fmla="*/ 16 h 124"/>
                  <a:gd name="T110" fmla="*/ 40 w 54"/>
                  <a:gd name="T111" fmla="*/ 21 h 124"/>
                  <a:gd name="T112" fmla="*/ 41 w 54"/>
                  <a:gd name="T113" fmla="*/ 23 h 124"/>
                  <a:gd name="T114" fmla="*/ 43 w 54"/>
                  <a:gd name="T115" fmla="*/ 23 h 124"/>
                  <a:gd name="T116" fmla="*/ 43 w 54"/>
                  <a:gd name="T117" fmla="*/ 23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4" h="124">
                    <a:moveTo>
                      <a:pt x="43" y="23"/>
                    </a:moveTo>
                    <a:lnTo>
                      <a:pt x="43" y="23"/>
                    </a:lnTo>
                    <a:lnTo>
                      <a:pt x="43" y="27"/>
                    </a:lnTo>
                    <a:lnTo>
                      <a:pt x="45" y="31"/>
                    </a:lnTo>
                    <a:lnTo>
                      <a:pt x="48" y="37"/>
                    </a:lnTo>
                    <a:lnTo>
                      <a:pt x="48" y="37"/>
                    </a:lnTo>
                    <a:lnTo>
                      <a:pt x="46" y="40"/>
                    </a:lnTo>
                    <a:lnTo>
                      <a:pt x="45" y="45"/>
                    </a:lnTo>
                    <a:lnTo>
                      <a:pt x="46" y="55"/>
                    </a:lnTo>
                    <a:lnTo>
                      <a:pt x="51" y="81"/>
                    </a:lnTo>
                    <a:lnTo>
                      <a:pt x="53" y="93"/>
                    </a:lnTo>
                    <a:lnTo>
                      <a:pt x="54" y="106"/>
                    </a:lnTo>
                    <a:lnTo>
                      <a:pt x="53" y="111"/>
                    </a:lnTo>
                    <a:lnTo>
                      <a:pt x="51" y="116"/>
                    </a:lnTo>
                    <a:lnTo>
                      <a:pt x="48" y="121"/>
                    </a:lnTo>
                    <a:lnTo>
                      <a:pt x="43" y="124"/>
                    </a:lnTo>
                    <a:lnTo>
                      <a:pt x="43" y="124"/>
                    </a:lnTo>
                    <a:lnTo>
                      <a:pt x="43" y="101"/>
                    </a:lnTo>
                    <a:lnTo>
                      <a:pt x="43" y="98"/>
                    </a:lnTo>
                    <a:lnTo>
                      <a:pt x="40" y="93"/>
                    </a:lnTo>
                    <a:lnTo>
                      <a:pt x="38" y="92"/>
                    </a:lnTo>
                    <a:lnTo>
                      <a:pt x="33" y="90"/>
                    </a:lnTo>
                    <a:lnTo>
                      <a:pt x="33" y="90"/>
                    </a:lnTo>
                    <a:lnTo>
                      <a:pt x="27" y="84"/>
                    </a:lnTo>
                    <a:lnTo>
                      <a:pt x="20" y="77"/>
                    </a:lnTo>
                    <a:lnTo>
                      <a:pt x="12" y="71"/>
                    </a:lnTo>
                    <a:lnTo>
                      <a:pt x="4" y="66"/>
                    </a:lnTo>
                    <a:lnTo>
                      <a:pt x="4" y="66"/>
                    </a:lnTo>
                    <a:lnTo>
                      <a:pt x="6" y="63"/>
                    </a:lnTo>
                    <a:lnTo>
                      <a:pt x="8" y="60"/>
                    </a:lnTo>
                    <a:lnTo>
                      <a:pt x="9" y="52"/>
                    </a:lnTo>
                    <a:lnTo>
                      <a:pt x="9" y="32"/>
                    </a:lnTo>
                    <a:lnTo>
                      <a:pt x="9" y="32"/>
                    </a:lnTo>
                    <a:lnTo>
                      <a:pt x="4" y="32"/>
                    </a:lnTo>
                    <a:lnTo>
                      <a:pt x="4" y="32"/>
                    </a:lnTo>
                    <a:lnTo>
                      <a:pt x="4" y="27"/>
                    </a:lnTo>
                    <a:lnTo>
                      <a:pt x="4" y="27"/>
                    </a:lnTo>
                    <a:lnTo>
                      <a:pt x="1" y="21"/>
                    </a:lnTo>
                    <a:lnTo>
                      <a:pt x="0" y="18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7"/>
                    </a:lnTo>
                    <a:lnTo>
                      <a:pt x="4" y="7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8" y="2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27" y="3"/>
                    </a:lnTo>
                    <a:lnTo>
                      <a:pt x="32" y="5"/>
                    </a:lnTo>
                    <a:lnTo>
                      <a:pt x="38" y="3"/>
                    </a:lnTo>
                    <a:lnTo>
                      <a:pt x="38" y="3"/>
                    </a:lnTo>
                    <a:lnTo>
                      <a:pt x="38" y="16"/>
                    </a:lnTo>
                    <a:lnTo>
                      <a:pt x="40" y="21"/>
                    </a:lnTo>
                    <a:lnTo>
                      <a:pt x="41" y="23"/>
                    </a:lnTo>
                    <a:lnTo>
                      <a:pt x="43" y="23"/>
                    </a:lnTo>
                    <a:lnTo>
                      <a:pt x="43" y="23"/>
                    </a:lnTo>
                    <a:close/>
                  </a:path>
                </a:pathLst>
              </a:custGeom>
              <a:solidFill>
                <a:srgbClr val="9A9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45" name="Freeform 1307"/>
              <p:cNvSpPr>
                <a:spLocks/>
              </p:cNvSpPr>
              <p:nvPr/>
            </p:nvSpPr>
            <p:spPr bwMode="auto">
              <a:xfrm>
                <a:off x="6391275" y="996950"/>
                <a:ext cx="23813" cy="19050"/>
              </a:xfrm>
              <a:custGeom>
                <a:avLst/>
                <a:gdLst>
                  <a:gd name="T0" fmla="*/ 30 w 30"/>
                  <a:gd name="T1" fmla="*/ 24 h 26"/>
                  <a:gd name="T2" fmla="*/ 30 w 30"/>
                  <a:gd name="T3" fmla="*/ 24 h 26"/>
                  <a:gd name="T4" fmla="*/ 16 w 30"/>
                  <a:gd name="T5" fmla="*/ 26 h 26"/>
                  <a:gd name="T6" fmla="*/ 9 w 30"/>
                  <a:gd name="T7" fmla="*/ 24 h 26"/>
                  <a:gd name="T8" fmla="*/ 6 w 30"/>
                  <a:gd name="T9" fmla="*/ 23 h 26"/>
                  <a:gd name="T10" fmla="*/ 1 w 30"/>
                  <a:gd name="T11" fmla="*/ 19 h 26"/>
                  <a:gd name="T12" fmla="*/ 0 w 30"/>
                  <a:gd name="T13" fmla="*/ 15 h 26"/>
                  <a:gd name="T14" fmla="*/ 0 w 30"/>
                  <a:gd name="T15" fmla="*/ 8 h 26"/>
                  <a:gd name="T16" fmla="*/ 1 w 30"/>
                  <a:gd name="T17" fmla="*/ 0 h 26"/>
                  <a:gd name="T18" fmla="*/ 1 w 30"/>
                  <a:gd name="T19" fmla="*/ 0 h 26"/>
                  <a:gd name="T20" fmla="*/ 5 w 30"/>
                  <a:gd name="T21" fmla="*/ 2 h 26"/>
                  <a:gd name="T22" fmla="*/ 6 w 30"/>
                  <a:gd name="T23" fmla="*/ 2 h 26"/>
                  <a:gd name="T24" fmla="*/ 6 w 30"/>
                  <a:gd name="T25" fmla="*/ 5 h 26"/>
                  <a:gd name="T26" fmla="*/ 6 w 30"/>
                  <a:gd name="T27" fmla="*/ 5 h 26"/>
                  <a:gd name="T28" fmla="*/ 6 w 30"/>
                  <a:gd name="T29" fmla="*/ 19 h 26"/>
                  <a:gd name="T30" fmla="*/ 6 w 30"/>
                  <a:gd name="T31" fmla="*/ 19 h 26"/>
                  <a:gd name="T32" fmla="*/ 30 w 30"/>
                  <a:gd name="T33" fmla="*/ 19 h 26"/>
                  <a:gd name="T34" fmla="*/ 30 w 30"/>
                  <a:gd name="T35" fmla="*/ 19 h 26"/>
                  <a:gd name="T36" fmla="*/ 30 w 30"/>
                  <a:gd name="T37" fmla="*/ 24 h 26"/>
                  <a:gd name="T38" fmla="*/ 30 w 30"/>
                  <a:gd name="T3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0" h="26">
                    <a:moveTo>
                      <a:pt x="30" y="24"/>
                    </a:moveTo>
                    <a:lnTo>
                      <a:pt x="30" y="24"/>
                    </a:lnTo>
                    <a:lnTo>
                      <a:pt x="16" y="26"/>
                    </a:lnTo>
                    <a:lnTo>
                      <a:pt x="9" y="24"/>
                    </a:lnTo>
                    <a:lnTo>
                      <a:pt x="6" y="23"/>
                    </a:lnTo>
                    <a:lnTo>
                      <a:pt x="1" y="19"/>
                    </a:lnTo>
                    <a:lnTo>
                      <a:pt x="0" y="15"/>
                    </a:lnTo>
                    <a:lnTo>
                      <a:pt x="0" y="8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6" y="5"/>
                    </a:lnTo>
                    <a:lnTo>
                      <a:pt x="6" y="5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30" y="24"/>
                    </a:lnTo>
                    <a:lnTo>
                      <a:pt x="30" y="24"/>
                    </a:lnTo>
                    <a:close/>
                  </a:path>
                </a:pathLst>
              </a:custGeom>
              <a:solidFill>
                <a:srgbClr val="226B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49" name="Freeform 1311"/>
              <p:cNvSpPr>
                <a:spLocks/>
              </p:cNvSpPr>
              <p:nvPr/>
            </p:nvSpPr>
            <p:spPr bwMode="auto">
              <a:xfrm>
                <a:off x="6130925" y="1022350"/>
                <a:ext cx="219075" cy="111125"/>
              </a:xfrm>
              <a:custGeom>
                <a:avLst/>
                <a:gdLst>
                  <a:gd name="T0" fmla="*/ 34 w 275"/>
                  <a:gd name="T1" fmla="*/ 48 h 140"/>
                  <a:gd name="T2" fmla="*/ 34 w 275"/>
                  <a:gd name="T3" fmla="*/ 39 h 140"/>
                  <a:gd name="T4" fmla="*/ 37 w 275"/>
                  <a:gd name="T5" fmla="*/ 32 h 140"/>
                  <a:gd name="T6" fmla="*/ 43 w 275"/>
                  <a:gd name="T7" fmla="*/ 24 h 140"/>
                  <a:gd name="T8" fmla="*/ 43 w 275"/>
                  <a:gd name="T9" fmla="*/ 19 h 140"/>
                  <a:gd name="T10" fmla="*/ 18 w 275"/>
                  <a:gd name="T11" fmla="*/ 14 h 140"/>
                  <a:gd name="T12" fmla="*/ 0 w 275"/>
                  <a:gd name="T13" fmla="*/ 0 h 140"/>
                  <a:gd name="T14" fmla="*/ 16 w 275"/>
                  <a:gd name="T15" fmla="*/ 5 h 140"/>
                  <a:gd name="T16" fmla="*/ 47 w 275"/>
                  <a:gd name="T17" fmla="*/ 19 h 140"/>
                  <a:gd name="T18" fmla="*/ 58 w 275"/>
                  <a:gd name="T19" fmla="*/ 29 h 140"/>
                  <a:gd name="T20" fmla="*/ 50 w 275"/>
                  <a:gd name="T21" fmla="*/ 31 h 140"/>
                  <a:gd name="T22" fmla="*/ 40 w 275"/>
                  <a:gd name="T23" fmla="*/ 40 h 140"/>
                  <a:gd name="T24" fmla="*/ 39 w 275"/>
                  <a:gd name="T25" fmla="*/ 48 h 140"/>
                  <a:gd name="T26" fmla="*/ 39 w 275"/>
                  <a:gd name="T27" fmla="*/ 56 h 140"/>
                  <a:gd name="T28" fmla="*/ 43 w 275"/>
                  <a:gd name="T29" fmla="*/ 66 h 140"/>
                  <a:gd name="T30" fmla="*/ 43 w 275"/>
                  <a:gd name="T31" fmla="*/ 72 h 140"/>
                  <a:gd name="T32" fmla="*/ 60 w 275"/>
                  <a:gd name="T33" fmla="*/ 76 h 140"/>
                  <a:gd name="T34" fmla="*/ 98 w 275"/>
                  <a:gd name="T35" fmla="*/ 98 h 140"/>
                  <a:gd name="T36" fmla="*/ 126 w 275"/>
                  <a:gd name="T37" fmla="*/ 111 h 140"/>
                  <a:gd name="T38" fmla="*/ 138 w 275"/>
                  <a:gd name="T39" fmla="*/ 113 h 140"/>
                  <a:gd name="T40" fmla="*/ 155 w 275"/>
                  <a:gd name="T41" fmla="*/ 111 h 140"/>
                  <a:gd name="T42" fmla="*/ 159 w 275"/>
                  <a:gd name="T43" fmla="*/ 117 h 140"/>
                  <a:gd name="T44" fmla="*/ 177 w 275"/>
                  <a:gd name="T45" fmla="*/ 124 h 140"/>
                  <a:gd name="T46" fmla="*/ 200 w 275"/>
                  <a:gd name="T47" fmla="*/ 125 h 140"/>
                  <a:gd name="T48" fmla="*/ 219 w 275"/>
                  <a:gd name="T49" fmla="*/ 121 h 140"/>
                  <a:gd name="T50" fmla="*/ 227 w 275"/>
                  <a:gd name="T51" fmla="*/ 116 h 140"/>
                  <a:gd name="T52" fmla="*/ 246 w 275"/>
                  <a:gd name="T53" fmla="*/ 130 h 140"/>
                  <a:gd name="T54" fmla="*/ 258 w 275"/>
                  <a:gd name="T55" fmla="*/ 135 h 140"/>
                  <a:gd name="T56" fmla="*/ 275 w 275"/>
                  <a:gd name="T57" fmla="*/ 135 h 140"/>
                  <a:gd name="T58" fmla="*/ 275 w 275"/>
                  <a:gd name="T59" fmla="*/ 140 h 140"/>
                  <a:gd name="T60" fmla="*/ 266 w 275"/>
                  <a:gd name="T61" fmla="*/ 140 h 140"/>
                  <a:gd name="T62" fmla="*/ 254 w 275"/>
                  <a:gd name="T63" fmla="*/ 138 h 140"/>
                  <a:gd name="T64" fmla="*/ 227 w 275"/>
                  <a:gd name="T65" fmla="*/ 130 h 140"/>
                  <a:gd name="T66" fmla="*/ 209 w 275"/>
                  <a:gd name="T67" fmla="*/ 127 h 140"/>
                  <a:gd name="T68" fmla="*/ 183 w 275"/>
                  <a:gd name="T69" fmla="*/ 130 h 140"/>
                  <a:gd name="T70" fmla="*/ 166 w 275"/>
                  <a:gd name="T71" fmla="*/ 125 h 140"/>
                  <a:gd name="T72" fmla="*/ 148 w 275"/>
                  <a:gd name="T73" fmla="*/ 119 h 140"/>
                  <a:gd name="T74" fmla="*/ 132 w 275"/>
                  <a:gd name="T75" fmla="*/ 119 h 140"/>
                  <a:gd name="T76" fmla="*/ 121 w 275"/>
                  <a:gd name="T77" fmla="*/ 121 h 140"/>
                  <a:gd name="T78" fmla="*/ 111 w 275"/>
                  <a:gd name="T79" fmla="*/ 111 h 140"/>
                  <a:gd name="T80" fmla="*/ 84 w 275"/>
                  <a:gd name="T81" fmla="*/ 98 h 140"/>
                  <a:gd name="T82" fmla="*/ 56 w 275"/>
                  <a:gd name="T83" fmla="*/ 87 h 140"/>
                  <a:gd name="T84" fmla="*/ 45 w 275"/>
                  <a:gd name="T85" fmla="*/ 77 h 140"/>
                  <a:gd name="T86" fmla="*/ 37 w 275"/>
                  <a:gd name="T87" fmla="*/ 66 h 140"/>
                  <a:gd name="T88" fmla="*/ 34 w 275"/>
                  <a:gd name="T89" fmla="*/ 4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5" h="140">
                    <a:moveTo>
                      <a:pt x="34" y="48"/>
                    </a:moveTo>
                    <a:lnTo>
                      <a:pt x="34" y="48"/>
                    </a:lnTo>
                    <a:lnTo>
                      <a:pt x="32" y="42"/>
                    </a:lnTo>
                    <a:lnTo>
                      <a:pt x="34" y="39"/>
                    </a:lnTo>
                    <a:lnTo>
                      <a:pt x="35" y="35"/>
                    </a:lnTo>
                    <a:lnTo>
                      <a:pt x="37" y="32"/>
                    </a:lnTo>
                    <a:lnTo>
                      <a:pt x="42" y="27"/>
                    </a:lnTo>
                    <a:lnTo>
                      <a:pt x="43" y="24"/>
                    </a:lnTo>
                    <a:lnTo>
                      <a:pt x="43" y="19"/>
                    </a:lnTo>
                    <a:lnTo>
                      <a:pt x="43" y="19"/>
                    </a:lnTo>
                    <a:lnTo>
                      <a:pt x="29" y="18"/>
                    </a:lnTo>
                    <a:lnTo>
                      <a:pt x="18" y="14"/>
                    </a:lnTo>
                    <a:lnTo>
                      <a:pt x="8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5"/>
                    </a:lnTo>
                    <a:lnTo>
                      <a:pt x="32" y="11"/>
                    </a:lnTo>
                    <a:lnTo>
                      <a:pt x="47" y="19"/>
                    </a:lnTo>
                    <a:lnTo>
                      <a:pt x="53" y="24"/>
                    </a:lnTo>
                    <a:lnTo>
                      <a:pt x="58" y="29"/>
                    </a:lnTo>
                    <a:lnTo>
                      <a:pt x="58" y="29"/>
                    </a:lnTo>
                    <a:lnTo>
                      <a:pt x="50" y="31"/>
                    </a:lnTo>
                    <a:lnTo>
                      <a:pt x="43" y="34"/>
                    </a:lnTo>
                    <a:lnTo>
                      <a:pt x="40" y="40"/>
                    </a:lnTo>
                    <a:lnTo>
                      <a:pt x="39" y="48"/>
                    </a:lnTo>
                    <a:lnTo>
                      <a:pt x="39" y="48"/>
                    </a:lnTo>
                    <a:lnTo>
                      <a:pt x="37" y="53"/>
                    </a:lnTo>
                    <a:lnTo>
                      <a:pt x="39" y="56"/>
                    </a:lnTo>
                    <a:lnTo>
                      <a:pt x="40" y="61"/>
                    </a:lnTo>
                    <a:lnTo>
                      <a:pt x="43" y="66"/>
                    </a:lnTo>
                    <a:lnTo>
                      <a:pt x="43" y="69"/>
                    </a:lnTo>
                    <a:lnTo>
                      <a:pt x="43" y="72"/>
                    </a:lnTo>
                    <a:lnTo>
                      <a:pt x="43" y="72"/>
                    </a:lnTo>
                    <a:lnTo>
                      <a:pt x="60" y="76"/>
                    </a:lnTo>
                    <a:lnTo>
                      <a:pt x="72" y="82"/>
                    </a:lnTo>
                    <a:lnTo>
                      <a:pt x="98" y="98"/>
                    </a:lnTo>
                    <a:lnTo>
                      <a:pt x="111" y="105"/>
                    </a:lnTo>
                    <a:lnTo>
                      <a:pt x="126" y="111"/>
                    </a:lnTo>
                    <a:lnTo>
                      <a:pt x="132" y="113"/>
                    </a:lnTo>
                    <a:lnTo>
                      <a:pt x="138" y="113"/>
                    </a:lnTo>
                    <a:lnTo>
                      <a:pt x="146" y="113"/>
                    </a:lnTo>
                    <a:lnTo>
                      <a:pt x="155" y="111"/>
                    </a:lnTo>
                    <a:lnTo>
                      <a:pt x="155" y="111"/>
                    </a:lnTo>
                    <a:lnTo>
                      <a:pt x="159" y="117"/>
                    </a:lnTo>
                    <a:lnTo>
                      <a:pt x="167" y="122"/>
                    </a:lnTo>
                    <a:lnTo>
                      <a:pt x="177" y="124"/>
                    </a:lnTo>
                    <a:lnTo>
                      <a:pt x="188" y="125"/>
                    </a:lnTo>
                    <a:lnTo>
                      <a:pt x="200" y="125"/>
                    </a:lnTo>
                    <a:lnTo>
                      <a:pt x="209" y="124"/>
                    </a:lnTo>
                    <a:lnTo>
                      <a:pt x="219" y="121"/>
                    </a:lnTo>
                    <a:lnTo>
                      <a:pt x="227" y="116"/>
                    </a:lnTo>
                    <a:lnTo>
                      <a:pt x="227" y="116"/>
                    </a:lnTo>
                    <a:lnTo>
                      <a:pt x="237" y="124"/>
                    </a:lnTo>
                    <a:lnTo>
                      <a:pt x="246" y="130"/>
                    </a:lnTo>
                    <a:lnTo>
                      <a:pt x="251" y="134"/>
                    </a:lnTo>
                    <a:lnTo>
                      <a:pt x="258" y="135"/>
                    </a:lnTo>
                    <a:lnTo>
                      <a:pt x="266" y="137"/>
                    </a:lnTo>
                    <a:lnTo>
                      <a:pt x="275" y="135"/>
                    </a:lnTo>
                    <a:lnTo>
                      <a:pt x="275" y="135"/>
                    </a:lnTo>
                    <a:lnTo>
                      <a:pt x="275" y="140"/>
                    </a:lnTo>
                    <a:lnTo>
                      <a:pt x="275" y="140"/>
                    </a:lnTo>
                    <a:lnTo>
                      <a:pt x="266" y="140"/>
                    </a:lnTo>
                    <a:lnTo>
                      <a:pt x="266" y="140"/>
                    </a:lnTo>
                    <a:lnTo>
                      <a:pt x="254" y="138"/>
                    </a:lnTo>
                    <a:lnTo>
                      <a:pt x="243" y="135"/>
                    </a:lnTo>
                    <a:lnTo>
                      <a:pt x="227" y="130"/>
                    </a:lnTo>
                    <a:lnTo>
                      <a:pt x="217" y="127"/>
                    </a:lnTo>
                    <a:lnTo>
                      <a:pt x="209" y="127"/>
                    </a:lnTo>
                    <a:lnTo>
                      <a:pt x="198" y="127"/>
                    </a:lnTo>
                    <a:lnTo>
                      <a:pt x="183" y="130"/>
                    </a:lnTo>
                    <a:lnTo>
                      <a:pt x="183" y="130"/>
                    </a:lnTo>
                    <a:lnTo>
                      <a:pt x="166" y="125"/>
                    </a:lnTo>
                    <a:lnTo>
                      <a:pt x="155" y="121"/>
                    </a:lnTo>
                    <a:lnTo>
                      <a:pt x="148" y="119"/>
                    </a:lnTo>
                    <a:lnTo>
                      <a:pt x="142" y="119"/>
                    </a:lnTo>
                    <a:lnTo>
                      <a:pt x="132" y="119"/>
                    </a:lnTo>
                    <a:lnTo>
                      <a:pt x="121" y="121"/>
                    </a:lnTo>
                    <a:lnTo>
                      <a:pt x="121" y="121"/>
                    </a:lnTo>
                    <a:lnTo>
                      <a:pt x="116" y="116"/>
                    </a:lnTo>
                    <a:lnTo>
                      <a:pt x="111" y="111"/>
                    </a:lnTo>
                    <a:lnTo>
                      <a:pt x="98" y="103"/>
                    </a:lnTo>
                    <a:lnTo>
                      <a:pt x="84" y="98"/>
                    </a:lnTo>
                    <a:lnTo>
                      <a:pt x="69" y="92"/>
                    </a:lnTo>
                    <a:lnTo>
                      <a:pt x="56" y="87"/>
                    </a:lnTo>
                    <a:lnTo>
                      <a:pt x="50" y="82"/>
                    </a:lnTo>
                    <a:lnTo>
                      <a:pt x="45" y="77"/>
                    </a:lnTo>
                    <a:lnTo>
                      <a:pt x="40" y="72"/>
                    </a:lnTo>
                    <a:lnTo>
                      <a:pt x="37" y="66"/>
                    </a:lnTo>
                    <a:lnTo>
                      <a:pt x="34" y="58"/>
                    </a:lnTo>
                    <a:lnTo>
                      <a:pt x="34" y="48"/>
                    </a:lnTo>
                    <a:lnTo>
                      <a:pt x="34" y="48"/>
                    </a:lnTo>
                    <a:close/>
                  </a:path>
                </a:pathLst>
              </a:custGeom>
              <a:solidFill>
                <a:srgbClr val="0067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71" name="Freeform 1333"/>
              <p:cNvSpPr>
                <a:spLocks/>
              </p:cNvSpPr>
              <p:nvPr/>
            </p:nvSpPr>
            <p:spPr bwMode="auto">
              <a:xfrm>
                <a:off x="6281738" y="1160463"/>
                <a:ext cx="133350" cy="58738"/>
              </a:xfrm>
              <a:custGeom>
                <a:avLst/>
                <a:gdLst>
                  <a:gd name="T0" fmla="*/ 97 w 169"/>
                  <a:gd name="T1" fmla="*/ 0 h 72"/>
                  <a:gd name="T2" fmla="*/ 100 w 169"/>
                  <a:gd name="T3" fmla="*/ 5 h 72"/>
                  <a:gd name="T4" fmla="*/ 116 w 169"/>
                  <a:gd name="T5" fmla="*/ 6 h 72"/>
                  <a:gd name="T6" fmla="*/ 121 w 169"/>
                  <a:gd name="T7" fmla="*/ 9 h 72"/>
                  <a:gd name="T8" fmla="*/ 121 w 169"/>
                  <a:gd name="T9" fmla="*/ 16 h 72"/>
                  <a:gd name="T10" fmla="*/ 118 w 169"/>
                  <a:gd name="T11" fmla="*/ 25 h 72"/>
                  <a:gd name="T12" fmla="*/ 108 w 169"/>
                  <a:gd name="T13" fmla="*/ 32 h 72"/>
                  <a:gd name="T14" fmla="*/ 102 w 169"/>
                  <a:gd name="T15" fmla="*/ 38 h 72"/>
                  <a:gd name="T16" fmla="*/ 105 w 169"/>
                  <a:gd name="T17" fmla="*/ 42 h 72"/>
                  <a:gd name="T18" fmla="*/ 118 w 169"/>
                  <a:gd name="T19" fmla="*/ 37 h 72"/>
                  <a:gd name="T20" fmla="*/ 131 w 169"/>
                  <a:gd name="T21" fmla="*/ 32 h 72"/>
                  <a:gd name="T22" fmla="*/ 145 w 169"/>
                  <a:gd name="T23" fmla="*/ 34 h 72"/>
                  <a:gd name="T24" fmla="*/ 148 w 169"/>
                  <a:gd name="T25" fmla="*/ 42 h 72"/>
                  <a:gd name="T26" fmla="*/ 155 w 169"/>
                  <a:gd name="T27" fmla="*/ 51 h 72"/>
                  <a:gd name="T28" fmla="*/ 163 w 169"/>
                  <a:gd name="T29" fmla="*/ 53 h 72"/>
                  <a:gd name="T30" fmla="*/ 169 w 169"/>
                  <a:gd name="T31" fmla="*/ 53 h 72"/>
                  <a:gd name="T32" fmla="*/ 134 w 169"/>
                  <a:gd name="T33" fmla="*/ 58 h 72"/>
                  <a:gd name="T34" fmla="*/ 116 w 169"/>
                  <a:gd name="T35" fmla="*/ 63 h 72"/>
                  <a:gd name="T36" fmla="*/ 102 w 169"/>
                  <a:gd name="T37" fmla="*/ 72 h 72"/>
                  <a:gd name="T38" fmla="*/ 103 w 169"/>
                  <a:gd name="T39" fmla="*/ 67 h 72"/>
                  <a:gd name="T40" fmla="*/ 113 w 169"/>
                  <a:gd name="T41" fmla="*/ 54 h 72"/>
                  <a:gd name="T42" fmla="*/ 124 w 169"/>
                  <a:gd name="T43" fmla="*/ 43 h 72"/>
                  <a:gd name="T44" fmla="*/ 126 w 169"/>
                  <a:gd name="T45" fmla="*/ 38 h 72"/>
                  <a:gd name="T46" fmla="*/ 116 w 169"/>
                  <a:gd name="T47" fmla="*/ 42 h 72"/>
                  <a:gd name="T48" fmla="*/ 110 w 169"/>
                  <a:gd name="T49" fmla="*/ 50 h 72"/>
                  <a:gd name="T50" fmla="*/ 102 w 169"/>
                  <a:gd name="T51" fmla="*/ 61 h 72"/>
                  <a:gd name="T52" fmla="*/ 97 w 169"/>
                  <a:gd name="T53" fmla="*/ 63 h 72"/>
                  <a:gd name="T54" fmla="*/ 73 w 169"/>
                  <a:gd name="T55" fmla="*/ 59 h 72"/>
                  <a:gd name="T56" fmla="*/ 23 w 169"/>
                  <a:gd name="T57" fmla="*/ 61 h 72"/>
                  <a:gd name="T58" fmla="*/ 0 w 169"/>
                  <a:gd name="T59" fmla="*/ 63 h 72"/>
                  <a:gd name="T60" fmla="*/ 5 w 169"/>
                  <a:gd name="T61" fmla="*/ 53 h 72"/>
                  <a:gd name="T62" fmla="*/ 18 w 169"/>
                  <a:gd name="T63" fmla="*/ 51 h 72"/>
                  <a:gd name="T64" fmla="*/ 42 w 169"/>
                  <a:gd name="T65" fmla="*/ 54 h 72"/>
                  <a:gd name="T66" fmla="*/ 49 w 169"/>
                  <a:gd name="T67" fmla="*/ 53 h 72"/>
                  <a:gd name="T68" fmla="*/ 52 w 169"/>
                  <a:gd name="T69" fmla="*/ 32 h 72"/>
                  <a:gd name="T70" fmla="*/ 58 w 169"/>
                  <a:gd name="T71" fmla="*/ 13 h 72"/>
                  <a:gd name="T72" fmla="*/ 63 w 169"/>
                  <a:gd name="T73" fmla="*/ 9 h 72"/>
                  <a:gd name="T74" fmla="*/ 71 w 169"/>
                  <a:gd name="T75" fmla="*/ 6 h 72"/>
                  <a:gd name="T76" fmla="*/ 68 w 169"/>
                  <a:gd name="T77" fmla="*/ 14 h 72"/>
                  <a:gd name="T78" fmla="*/ 74 w 169"/>
                  <a:gd name="T79" fmla="*/ 14 h 72"/>
                  <a:gd name="T80" fmla="*/ 82 w 169"/>
                  <a:gd name="T81" fmla="*/ 13 h 72"/>
                  <a:gd name="T82" fmla="*/ 90 w 169"/>
                  <a:gd name="T83" fmla="*/ 3 h 72"/>
                  <a:gd name="T84" fmla="*/ 97 w 169"/>
                  <a:gd name="T8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9" h="72">
                    <a:moveTo>
                      <a:pt x="97" y="0"/>
                    </a:moveTo>
                    <a:lnTo>
                      <a:pt x="97" y="0"/>
                    </a:lnTo>
                    <a:lnTo>
                      <a:pt x="99" y="3"/>
                    </a:lnTo>
                    <a:lnTo>
                      <a:pt x="100" y="5"/>
                    </a:lnTo>
                    <a:lnTo>
                      <a:pt x="108" y="5"/>
                    </a:lnTo>
                    <a:lnTo>
                      <a:pt x="116" y="6"/>
                    </a:lnTo>
                    <a:lnTo>
                      <a:pt x="119" y="8"/>
                    </a:lnTo>
                    <a:lnTo>
                      <a:pt x="121" y="9"/>
                    </a:lnTo>
                    <a:lnTo>
                      <a:pt x="121" y="9"/>
                    </a:lnTo>
                    <a:lnTo>
                      <a:pt x="121" y="16"/>
                    </a:lnTo>
                    <a:lnTo>
                      <a:pt x="121" y="21"/>
                    </a:lnTo>
                    <a:lnTo>
                      <a:pt x="118" y="25"/>
                    </a:lnTo>
                    <a:lnTo>
                      <a:pt x="115" y="27"/>
                    </a:lnTo>
                    <a:lnTo>
                      <a:pt x="108" y="32"/>
                    </a:lnTo>
                    <a:lnTo>
                      <a:pt x="105" y="35"/>
                    </a:lnTo>
                    <a:lnTo>
                      <a:pt x="102" y="38"/>
                    </a:lnTo>
                    <a:lnTo>
                      <a:pt x="102" y="38"/>
                    </a:lnTo>
                    <a:lnTo>
                      <a:pt x="105" y="42"/>
                    </a:lnTo>
                    <a:lnTo>
                      <a:pt x="110" y="42"/>
                    </a:lnTo>
                    <a:lnTo>
                      <a:pt x="118" y="37"/>
                    </a:lnTo>
                    <a:lnTo>
                      <a:pt x="124" y="34"/>
                    </a:lnTo>
                    <a:lnTo>
                      <a:pt x="131" y="32"/>
                    </a:lnTo>
                    <a:lnTo>
                      <a:pt x="137" y="32"/>
                    </a:lnTo>
                    <a:lnTo>
                      <a:pt x="145" y="34"/>
                    </a:lnTo>
                    <a:lnTo>
                      <a:pt x="145" y="34"/>
                    </a:lnTo>
                    <a:lnTo>
                      <a:pt x="148" y="42"/>
                    </a:lnTo>
                    <a:lnTo>
                      <a:pt x="152" y="48"/>
                    </a:lnTo>
                    <a:lnTo>
                      <a:pt x="155" y="51"/>
                    </a:lnTo>
                    <a:lnTo>
                      <a:pt x="158" y="53"/>
                    </a:lnTo>
                    <a:lnTo>
                      <a:pt x="163" y="53"/>
                    </a:lnTo>
                    <a:lnTo>
                      <a:pt x="169" y="53"/>
                    </a:lnTo>
                    <a:lnTo>
                      <a:pt x="169" y="53"/>
                    </a:lnTo>
                    <a:lnTo>
                      <a:pt x="152" y="56"/>
                    </a:lnTo>
                    <a:lnTo>
                      <a:pt x="134" y="58"/>
                    </a:lnTo>
                    <a:lnTo>
                      <a:pt x="126" y="59"/>
                    </a:lnTo>
                    <a:lnTo>
                      <a:pt x="116" y="63"/>
                    </a:lnTo>
                    <a:lnTo>
                      <a:pt x="108" y="66"/>
                    </a:lnTo>
                    <a:lnTo>
                      <a:pt x="102" y="72"/>
                    </a:lnTo>
                    <a:lnTo>
                      <a:pt x="102" y="72"/>
                    </a:lnTo>
                    <a:lnTo>
                      <a:pt x="103" y="67"/>
                    </a:lnTo>
                    <a:lnTo>
                      <a:pt x="107" y="63"/>
                    </a:lnTo>
                    <a:lnTo>
                      <a:pt x="113" y="54"/>
                    </a:lnTo>
                    <a:lnTo>
                      <a:pt x="121" y="48"/>
                    </a:lnTo>
                    <a:lnTo>
                      <a:pt x="124" y="43"/>
                    </a:lnTo>
                    <a:lnTo>
                      <a:pt x="126" y="38"/>
                    </a:lnTo>
                    <a:lnTo>
                      <a:pt x="126" y="38"/>
                    </a:lnTo>
                    <a:lnTo>
                      <a:pt x="119" y="38"/>
                    </a:lnTo>
                    <a:lnTo>
                      <a:pt x="116" y="42"/>
                    </a:lnTo>
                    <a:lnTo>
                      <a:pt x="113" y="45"/>
                    </a:lnTo>
                    <a:lnTo>
                      <a:pt x="110" y="50"/>
                    </a:lnTo>
                    <a:lnTo>
                      <a:pt x="105" y="58"/>
                    </a:lnTo>
                    <a:lnTo>
                      <a:pt x="102" y="61"/>
                    </a:lnTo>
                    <a:lnTo>
                      <a:pt x="97" y="63"/>
                    </a:lnTo>
                    <a:lnTo>
                      <a:pt x="97" y="63"/>
                    </a:lnTo>
                    <a:lnTo>
                      <a:pt x="84" y="59"/>
                    </a:lnTo>
                    <a:lnTo>
                      <a:pt x="73" y="59"/>
                    </a:lnTo>
                    <a:lnTo>
                      <a:pt x="47" y="59"/>
                    </a:lnTo>
                    <a:lnTo>
                      <a:pt x="23" y="61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2" y="56"/>
                    </a:lnTo>
                    <a:lnTo>
                      <a:pt x="5" y="53"/>
                    </a:lnTo>
                    <a:lnTo>
                      <a:pt x="12" y="51"/>
                    </a:lnTo>
                    <a:lnTo>
                      <a:pt x="18" y="51"/>
                    </a:lnTo>
                    <a:lnTo>
                      <a:pt x="34" y="53"/>
                    </a:lnTo>
                    <a:lnTo>
                      <a:pt x="42" y="54"/>
                    </a:lnTo>
                    <a:lnTo>
                      <a:pt x="49" y="53"/>
                    </a:lnTo>
                    <a:lnTo>
                      <a:pt x="49" y="53"/>
                    </a:lnTo>
                    <a:lnTo>
                      <a:pt x="49" y="45"/>
                    </a:lnTo>
                    <a:lnTo>
                      <a:pt x="52" y="32"/>
                    </a:lnTo>
                    <a:lnTo>
                      <a:pt x="55" y="19"/>
                    </a:lnTo>
                    <a:lnTo>
                      <a:pt x="58" y="13"/>
                    </a:lnTo>
                    <a:lnTo>
                      <a:pt x="63" y="9"/>
                    </a:lnTo>
                    <a:lnTo>
                      <a:pt x="63" y="9"/>
                    </a:lnTo>
                    <a:lnTo>
                      <a:pt x="70" y="6"/>
                    </a:lnTo>
                    <a:lnTo>
                      <a:pt x="71" y="6"/>
                    </a:lnTo>
                    <a:lnTo>
                      <a:pt x="71" y="8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74" y="14"/>
                    </a:lnTo>
                    <a:lnTo>
                      <a:pt x="79" y="14"/>
                    </a:lnTo>
                    <a:lnTo>
                      <a:pt x="82" y="13"/>
                    </a:lnTo>
                    <a:lnTo>
                      <a:pt x="86" y="9"/>
                    </a:lnTo>
                    <a:lnTo>
                      <a:pt x="90" y="3"/>
                    </a:lnTo>
                    <a:lnTo>
                      <a:pt x="94" y="1"/>
                    </a:lnTo>
                    <a:lnTo>
                      <a:pt x="97" y="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8A7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72" name="Freeform 1334"/>
              <p:cNvSpPr>
                <a:spLocks/>
              </p:cNvSpPr>
              <p:nvPr/>
            </p:nvSpPr>
            <p:spPr bwMode="auto">
              <a:xfrm>
                <a:off x="6356350" y="1095375"/>
                <a:ext cx="101600" cy="107950"/>
              </a:xfrm>
              <a:custGeom>
                <a:avLst/>
                <a:gdLst>
                  <a:gd name="T0" fmla="*/ 41 w 128"/>
                  <a:gd name="T1" fmla="*/ 43 h 135"/>
                  <a:gd name="T2" fmla="*/ 53 w 128"/>
                  <a:gd name="T3" fmla="*/ 43 h 135"/>
                  <a:gd name="T4" fmla="*/ 63 w 128"/>
                  <a:gd name="T5" fmla="*/ 38 h 135"/>
                  <a:gd name="T6" fmla="*/ 76 w 128"/>
                  <a:gd name="T7" fmla="*/ 24 h 135"/>
                  <a:gd name="T8" fmla="*/ 89 w 128"/>
                  <a:gd name="T9" fmla="*/ 8 h 135"/>
                  <a:gd name="T10" fmla="*/ 102 w 128"/>
                  <a:gd name="T11" fmla="*/ 1 h 135"/>
                  <a:gd name="T12" fmla="*/ 108 w 128"/>
                  <a:gd name="T13" fmla="*/ 0 h 135"/>
                  <a:gd name="T14" fmla="*/ 108 w 128"/>
                  <a:gd name="T15" fmla="*/ 4 h 135"/>
                  <a:gd name="T16" fmla="*/ 108 w 128"/>
                  <a:gd name="T17" fmla="*/ 11 h 135"/>
                  <a:gd name="T18" fmla="*/ 116 w 128"/>
                  <a:gd name="T19" fmla="*/ 14 h 135"/>
                  <a:gd name="T20" fmla="*/ 123 w 128"/>
                  <a:gd name="T21" fmla="*/ 14 h 135"/>
                  <a:gd name="T22" fmla="*/ 123 w 128"/>
                  <a:gd name="T23" fmla="*/ 33 h 135"/>
                  <a:gd name="T24" fmla="*/ 123 w 128"/>
                  <a:gd name="T25" fmla="*/ 38 h 135"/>
                  <a:gd name="T26" fmla="*/ 107 w 128"/>
                  <a:gd name="T27" fmla="*/ 50 h 135"/>
                  <a:gd name="T28" fmla="*/ 94 w 128"/>
                  <a:gd name="T29" fmla="*/ 62 h 135"/>
                  <a:gd name="T30" fmla="*/ 92 w 128"/>
                  <a:gd name="T31" fmla="*/ 69 h 135"/>
                  <a:gd name="T32" fmla="*/ 95 w 128"/>
                  <a:gd name="T33" fmla="*/ 75 h 135"/>
                  <a:gd name="T34" fmla="*/ 102 w 128"/>
                  <a:gd name="T35" fmla="*/ 83 h 135"/>
                  <a:gd name="T36" fmla="*/ 103 w 128"/>
                  <a:gd name="T37" fmla="*/ 91 h 135"/>
                  <a:gd name="T38" fmla="*/ 100 w 128"/>
                  <a:gd name="T39" fmla="*/ 93 h 135"/>
                  <a:gd name="T40" fmla="*/ 99 w 128"/>
                  <a:gd name="T41" fmla="*/ 106 h 135"/>
                  <a:gd name="T42" fmla="*/ 102 w 128"/>
                  <a:gd name="T43" fmla="*/ 103 h 135"/>
                  <a:gd name="T44" fmla="*/ 108 w 128"/>
                  <a:gd name="T45" fmla="*/ 96 h 135"/>
                  <a:gd name="T46" fmla="*/ 113 w 128"/>
                  <a:gd name="T47" fmla="*/ 96 h 135"/>
                  <a:gd name="T48" fmla="*/ 115 w 128"/>
                  <a:gd name="T49" fmla="*/ 119 h 135"/>
                  <a:gd name="T50" fmla="*/ 119 w 128"/>
                  <a:gd name="T51" fmla="*/ 125 h 135"/>
                  <a:gd name="T52" fmla="*/ 128 w 128"/>
                  <a:gd name="T53" fmla="*/ 130 h 135"/>
                  <a:gd name="T54" fmla="*/ 124 w 128"/>
                  <a:gd name="T55" fmla="*/ 133 h 135"/>
                  <a:gd name="T56" fmla="*/ 103 w 128"/>
                  <a:gd name="T57" fmla="*/ 135 h 135"/>
                  <a:gd name="T58" fmla="*/ 74 w 128"/>
                  <a:gd name="T59" fmla="*/ 135 h 135"/>
                  <a:gd name="T60" fmla="*/ 68 w 128"/>
                  <a:gd name="T61" fmla="*/ 135 h 135"/>
                  <a:gd name="T62" fmla="*/ 60 w 128"/>
                  <a:gd name="T63" fmla="*/ 133 h 135"/>
                  <a:gd name="T64" fmla="*/ 53 w 128"/>
                  <a:gd name="T65" fmla="*/ 124 h 135"/>
                  <a:gd name="T66" fmla="*/ 50 w 128"/>
                  <a:gd name="T67" fmla="*/ 116 h 135"/>
                  <a:gd name="T68" fmla="*/ 36 w 128"/>
                  <a:gd name="T69" fmla="*/ 114 h 135"/>
                  <a:gd name="T70" fmla="*/ 23 w 128"/>
                  <a:gd name="T71" fmla="*/ 119 h 135"/>
                  <a:gd name="T72" fmla="*/ 10 w 128"/>
                  <a:gd name="T73" fmla="*/ 124 h 135"/>
                  <a:gd name="T74" fmla="*/ 7 w 128"/>
                  <a:gd name="T75" fmla="*/ 120 h 135"/>
                  <a:gd name="T76" fmla="*/ 13 w 128"/>
                  <a:gd name="T77" fmla="*/ 114 h 135"/>
                  <a:gd name="T78" fmla="*/ 23 w 128"/>
                  <a:gd name="T79" fmla="*/ 107 h 135"/>
                  <a:gd name="T80" fmla="*/ 26 w 128"/>
                  <a:gd name="T81" fmla="*/ 98 h 135"/>
                  <a:gd name="T82" fmla="*/ 26 w 128"/>
                  <a:gd name="T83" fmla="*/ 91 h 135"/>
                  <a:gd name="T84" fmla="*/ 21 w 128"/>
                  <a:gd name="T85" fmla="*/ 88 h 135"/>
                  <a:gd name="T86" fmla="*/ 5 w 128"/>
                  <a:gd name="T87" fmla="*/ 87 h 135"/>
                  <a:gd name="T88" fmla="*/ 2 w 128"/>
                  <a:gd name="T89" fmla="*/ 82 h 135"/>
                  <a:gd name="T90" fmla="*/ 0 w 128"/>
                  <a:gd name="T91" fmla="*/ 77 h 135"/>
                  <a:gd name="T92" fmla="*/ 4 w 128"/>
                  <a:gd name="T93" fmla="*/ 67 h 135"/>
                  <a:gd name="T94" fmla="*/ 10 w 128"/>
                  <a:gd name="T95" fmla="*/ 61 h 135"/>
                  <a:gd name="T96" fmla="*/ 10 w 128"/>
                  <a:gd name="T97" fmla="*/ 56 h 135"/>
                  <a:gd name="T98" fmla="*/ 7 w 128"/>
                  <a:gd name="T99" fmla="*/ 53 h 135"/>
                  <a:gd name="T100" fmla="*/ 12 w 128"/>
                  <a:gd name="T101" fmla="*/ 46 h 135"/>
                  <a:gd name="T102" fmla="*/ 12 w 128"/>
                  <a:gd name="T103" fmla="*/ 43 h 135"/>
                  <a:gd name="T104" fmla="*/ 20 w 128"/>
                  <a:gd name="T105" fmla="*/ 50 h 135"/>
                  <a:gd name="T106" fmla="*/ 21 w 128"/>
                  <a:gd name="T107" fmla="*/ 62 h 135"/>
                  <a:gd name="T108" fmla="*/ 26 w 128"/>
                  <a:gd name="T109" fmla="*/ 62 h 135"/>
                  <a:gd name="T110" fmla="*/ 33 w 128"/>
                  <a:gd name="T111" fmla="*/ 54 h 135"/>
                  <a:gd name="T112" fmla="*/ 41 w 128"/>
                  <a:gd name="T113" fmla="*/ 4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" h="135">
                    <a:moveTo>
                      <a:pt x="41" y="43"/>
                    </a:moveTo>
                    <a:lnTo>
                      <a:pt x="41" y="43"/>
                    </a:lnTo>
                    <a:lnTo>
                      <a:pt x="47" y="43"/>
                    </a:lnTo>
                    <a:lnTo>
                      <a:pt x="53" y="43"/>
                    </a:lnTo>
                    <a:lnTo>
                      <a:pt x="58" y="40"/>
                    </a:lnTo>
                    <a:lnTo>
                      <a:pt x="63" y="38"/>
                    </a:lnTo>
                    <a:lnTo>
                      <a:pt x="71" y="32"/>
                    </a:lnTo>
                    <a:lnTo>
                      <a:pt x="76" y="24"/>
                    </a:lnTo>
                    <a:lnTo>
                      <a:pt x="82" y="16"/>
                    </a:lnTo>
                    <a:lnTo>
                      <a:pt x="89" y="8"/>
                    </a:lnTo>
                    <a:lnTo>
                      <a:pt x="97" y="3"/>
                    </a:lnTo>
                    <a:lnTo>
                      <a:pt x="102" y="1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08" y="4"/>
                    </a:lnTo>
                    <a:lnTo>
                      <a:pt x="108" y="4"/>
                    </a:lnTo>
                    <a:lnTo>
                      <a:pt x="108" y="8"/>
                    </a:lnTo>
                    <a:lnTo>
                      <a:pt x="108" y="11"/>
                    </a:lnTo>
                    <a:lnTo>
                      <a:pt x="111" y="13"/>
                    </a:lnTo>
                    <a:lnTo>
                      <a:pt x="116" y="14"/>
                    </a:lnTo>
                    <a:lnTo>
                      <a:pt x="123" y="14"/>
                    </a:lnTo>
                    <a:lnTo>
                      <a:pt x="123" y="14"/>
                    </a:lnTo>
                    <a:lnTo>
                      <a:pt x="123" y="33"/>
                    </a:lnTo>
                    <a:lnTo>
                      <a:pt x="123" y="33"/>
                    </a:lnTo>
                    <a:lnTo>
                      <a:pt x="123" y="38"/>
                    </a:lnTo>
                    <a:lnTo>
                      <a:pt x="123" y="38"/>
                    </a:lnTo>
                    <a:lnTo>
                      <a:pt x="115" y="45"/>
                    </a:lnTo>
                    <a:lnTo>
                      <a:pt x="107" y="50"/>
                    </a:lnTo>
                    <a:lnTo>
                      <a:pt x="100" y="56"/>
                    </a:lnTo>
                    <a:lnTo>
                      <a:pt x="94" y="62"/>
                    </a:lnTo>
                    <a:lnTo>
                      <a:pt x="94" y="62"/>
                    </a:lnTo>
                    <a:lnTo>
                      <a:pt x="92" y="69"/>
                    </a:lnTo>
                    <a:lnTo>
                      <a:pt x="94" y="72"/>
                    </a:lnTo>
                    <a:lnTo>
                      <a:pt x="95" y="75"/>
                    </a:lnTo>
                    <a:lnTo>
                      <a:pt x="97" y="79"/>
                    </a:lnTo>
                    <a:lnTo>
                      <a:pt x="102" y="83"/>
                    </a:lnTo>
                    <a:lnTo>
                      <a:pt x="103" y="87"/>
                    </a:lnTo>
                    <a:lnTo>
                      <a:pt x="103" y="91"/>
                    </a:lnTo>
                    <a:lnTo>
                      <a:pt x="103" y="91"/>
                    </a:lnTo>
                    <a:lnTo>
                      <a:pt x="100" y="93"/>
                    </a:lnTo>
                    <a:lnTo>
                      <a:pt x="99" y="96"/>
                    </a:lnTo>
                    <a:lnTo>
                      <a:pt x="99" y="106"/>
                    </a:lnTo>
                    <a:lnTo>
                      <a:pt x="99" y="106"/>
                    </a:lnTo>
                    <a:lnTo>
                      <a:pt x="102" y="103"/>
                    </a:lnTo>
                    <a:lnTo>
                      <a:pt x="103" y="99"/>
                    </a:lnTo>
                    <a:lnTo>
                      <a:pt x="108" y="96"/>
                    </a:lnTo>
                    <a:lnTo>
                      <a:pt x="113" y="96"/>
                    </a:lnTo>
                    <a:lnTo>
                      <a:pt x="113" y="96"/>
                    </a:lnTo>
                    <a:lnTo>
                      <a:pt x="113" y="109"/>
                    </a:lnTo>
                    <a:lnTo>
                      <a:pt x="115" y="119"/>
                    </a:lnTo>
                    <a:lnTo>
                      <a:pt x="116" y="122"/>
                    </a:lnTo>
                    <a:lnTo>
                      <a:pt x="119" y="125"/>
                    </a:lnTo>
                    <a:lnTo>
                      <a:pt x="123" y="128"/>
                    </a:lnTo>
                    <a:lnTo>
                      <a:pt x="128" y="130"/>
                    </a:lnTo>
                    <a:lnTo>
                      <a:pt x="128" y="130"/>
                    </a:lnTo>
                    <a:lnTo>
                      <a:pt x="124" y="133"/>
                    </a:lnTo>
                    <a:lnTo>
                      <a:pt x="118" y="135"/>
                    </a:lnTo>
                    <a:lnTo>
                      <a:pt x="103" y="135"/>
                    </a:lnTo>
                    <a:lnTo>
                      <a:pt x="89" y="135"/>
                    </a:lnTo>
                    <a:lnTo>
                      <a:pt x="74" y="135"/>
                    </a:lnTo>
                    <a:lnTo>
                      <a:pt x="74" y="135"/>
                    </a:lnTo>
                    <a:lnTo>
                      <a:pt x="68" y="135"/>
                    </a:lnTo>
                    <a:lnTo>
                      <a:pt x="63" y="135"/>
                    </a:lnTo>
                    <a:lnTo>
                      <a:pt x="60" y="133"/>
                    </a:lnTo>
                    <a:lnTo>
                      <a:pt x="57" y="130"/>
                    </a:lnTo>
                    <a:lnTo>
                      <a:pt x="53" y="124"/>
                    </a:lnTo>
                    <a:lnTo>
                      <a:pt x="50" y="116"/>
                    </a:lnTo>
                    <a:lnTo>
                      <a:pt x="50" y="116"/>
                    </a:lnTo>
                    <a:lnTo>
                      <a:pt x="42" y="114"/>
                    </a:lnTo>
                    <a:lnTo>
                      <a:pt x="36" y="114"/>
                    </a:lnTo>
                    <a:lnTo>
                      <a:pt x="29" y="116"/>
                    </a:lnTo>
                    <a:lnTo>
                      <a:pt x="23" y="119"/>
                    </a:lnTo>
                    <a:lnTo>
                      <a:pt x="15" y="124"/>
                    </a:lnTo>
                    <a:lnTo>
                      <a:pt x="10" y="124"/>
                    </a:lnTo>
                    <a:lnTo>
                      <a:pt x="7" y="120"/>
                    </a:lnTo>
                    <a:lnTo>
                      <a:pt x="7" y="120"/>
                    </a:lnTo>
                    <a:lnTo>
                      <a:pt x="10" y="117"/>
                    </a:lnTo>
                    <a:lnTo>
                      <a:pt x="13" y="114"/>
                    </a:lnTo>
                    <a:lnTo>
                      <a:pt x="20" y="109"/>
                    </a:lnTo>
                    <a:lnTo>
                      <a:pt x="23" y="107"/>
                    </a:lnTo>
                    <a:lnTo>
                      <a:pt x="26" y="103"/>
                    </a:lnTo>
                    <a:lnTo>
                      <a:pt x="26" y="98"/>
                    </a:lnTo>
                    <a:lnTo>
                      <a:pt x="26" y="91"/>
                    </a:lnTo>
                    <a:lnTo>
                      <a:pt x="26" y="91"/>
                    </a:lnTo>
                    <a:lnTo>
                      <a:pt x="24" y="90"/>
                    </a:lnTo>
                    <a:lnTo>
                      <a:pt x="21" y="88"/>
                    </a:lnTo>
                    <a:lnTo>
                      <a:pt x="13" y="87"/>
                    </a:lnTo>
                    <a:lnTo>
                      <a:pt x="5" y="87"/>
                    </a:lnTo>
                    <a:lnTo>
                      <a:pt x="4" y="85"/>
                    </a:lnTo>
                    <a:lnTo>
                      <a:pt x="2" y="82"/>
                    </a:lnTo>
                    <a:lnTo>
                      <a:pt x="2" y="82"/>
                    </a:lnTo>
                    <a:lnTo>
                      <a:pt x="0" y="77"/>
                    </a:lnTo>
                    <a:lnTo>
                      <a:pt x="2" y="72"/>
                    </a:lnTo>
                    <a:lnTo>
                      <a:pt x="4" y="67"/>
                    </a:lnTo>
                    <a:lnTo>
                      <a:pt x="7" y="64"/>
                    </a:lnTo>
                    <a:lnTo>
                      <a:pt x="10" y="61"/>
                    </a:lnTo>
                    <a:lnTo>
                      <a:pt x="12" y="59"/>
                    </a:lnTo>
                    <a:lnTo>
                      <a:pt x="10" y="56"/>
                    </a:lnTo>
                    <a:lnTo>
                      <a:pt x="7" y="53"/>
                    </a:lnTo>
                    <a:lnTo>
                      <a:pt x="7" y="53"/>
                    </a:lnTo>
                    <a:lnTo>
                      <a:pt x="10" y="48"/>
                    </a:lnTo>
                    <a:lnTo>
                      <a:pt x="12" y="46"/>
                    </a:lnTo>
                    <a:lnTo>
                      <a:pt x="12" y="43"/>
                    </a:lnTo>
                    <a:lnTo>
                      <a:pt x="12" y="43"/>
                    </a:lnTo>
                    <a:lnTo>
                      <a:pt x="16" y="45"/>
                    </a:lnTo>
                    <a:lnTo>
                      <a:pt x="20" y="50"/>
                    </a:lnTo>
                    <a:lnTo>
                      <a:pt x="21" y="54"/>
                    </a:lnTo>
                    <a:lnTo>
                      <a:pt x="21" y="62"/>
                    </a:lnTo>
                    <a:lnTo>
                      <a:pt x="21" y="62"/>
                    </a:lnTo>
                    <a:lnTo>
                      <a:pt x="26" y="62"/>
                    </a:lnTo>
                    <a:lnTo>
                      <a:pt x="29" y="61"/>
                    </a:lnTo>
                    <a:lnTo>
                      <a:pt x="33" y="54"/>
                    </a:lnTo>
                    <a:lnTo>
                      <a:pt x="36" y="48"/>
                    </a:lnTo>
                    <a:lnTo>
                      <a:pt x="41" y="43"/>
                    </a:lnTo>
                    <a:lnTo>
                      <a:pt x="41" y="43"/>
                    </a:lnTo>
                    <a:close/>
                  </a:path>
                </a:pathLst>
              </a:custGeom>
              <a:solidFill>
                <a:srgbClr val="9A9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77" name="Freeform 1339"/>
              <p:cNvSpPr>
                <a:spLocks noEditPoints="1"/>
              </p:cNvSpPr>
              <p:nvPr/>
            </p:nvSpPr>
            <p:spPr bwMode="auto">
              <a:xfrm>
                <a:off x="6273800" y="1122363"/>
                <a:ext cx="233363" cy="103188"/>
              </a:xfrm>
              <a:custGeom>
                <a:avLst/>
                <a:gdLst>
                  <a:gd name="T0" fmla="*/ 227 w 294"/>
                  <a:gd name="T1" fmla="*/ 0 h 131"/>
                  <a:gd name="T2" fmla="*/ 232 w 294"/>
                  <a:gd name="T3" fmla="*/ 10 h 131"/>
                  <a:gd name="T4" fmla="*/ 228 w 294"/>
                  <a:gd name="T5" fmla="*/ 39 h 131"/>
                  <a:gd name="T6" fmla="*/ 222 w 294"/>
                  <a:gd name="T7" fmla="*/ 62 h 131"/>
                  <a:gd name="T8" fmla="*/ 228 w 294"/>
                  <a:gd name="T9" fmla="*/ 86 h 131"/>
                  <a:gd name="T10" fmla="*/ 275 w 294"/>
                  <a:gd name="T11" fmla="*/ 103 h 131"/>
                  <a:gd name="T12" fmla="*/ 293 w 294"/>
                  <a:gd name="T13" fmla="*/ 124 h 131"/>
                  <a:gd name="T14" fmla="*/ 219 w 294"/>
                  <a:gd name="T15" fmla="*/ 113 h 131"/>
                  <a:gd name="T16" fmla="*/ 135 w 294"/>
                  <a:gd name="T17" fmla="*/ 112 h 131"/>
                  <a:gd name="T18" fmla="*/ 119 w 294"/>
                  <a:gd name="T19" fmla="*/ 121 h 131"/>
                  <a:gd name="T20" fmla="*/ 59 w 294"/>
                  <a:gd name="T21" fmla="*/ 116 h 131"/>
                  <a:gd name="T22" fmla="*/ 0 w 294"/>
                  <a:gd name="T23" fmla="*/ 116 h 131"/>
                  <a:gd name="T24" fmla="*/ 8 w 294"/>
                  <a:gd name="T25" fmla="*/ 99 h 131"/>
                  <a:gd name="T26" fmla="*/ 33 w 294"/>
                  <a:gd name="T27" fmla="*/ 92 h 131"/>
                  <a:gd name="T28" fmla="*/ 66 w 294"/>
                  <a:gd name="T29" fmla="*/ 55 h 131"/>
                  <a:gd name="T30" fmla="*/ 96 w 294"/>
                  <a:gd name="T31" fmla="*/ 15 h 131"/>
                  <a:gd name="T32" fmla="*/ 111 w 294"/>
                  <a:gd name="T33" fmla="*/ 20 h 131"/>
                  <a:gd name="T34" fmla="*/ 87 w 294"/>
                  <a:gd name="T35" fmla="*/ 29 h 131"/>
                  <a:gd name="T36" fmla="*/ 91 w 294"/>
                  <a:gd name="T37" fmla="*/ 39 h 131"/>
                  <a:gd name="T38" fmla="*/ 85 w 294"/>
                  <a:gd name="T39" fmla="*/ 42 h 131"/>
                  <a:gd name="T40" fmla="*/ 98 w 294"/>
                  <a:gd name="T41" fmla="*/ 52 h 131"/>
                  <a:gd name="T42" fmla="*/ 82 w 294"/>
                  <a:gd name="T43" fmla="*/ 52 h 131"/>
                  <a:gd name="T44" fmla="*/ 72 w 294"/>
                  <a:gd name="T45" fmla="*/ 58 h 131"/>
                  <a:gd name="T46" fmla="*/ 58 w 294"/>
                  <a:gd name="T47" fmla="*/ 94 h 131"/>
                  <a:gd name="T48" fmla="*/ 43 w 294"/>
                  <a:gd name="T49" fmla="*/ 102 h 131"/>
                  <a:gd name="T50" fmla="*/ 11 w 294"/>
                  <a:gd name="T51" fmla="*/ 105 h 131"/>
                  <a:gd name="T52" fmla="*/ 56 w 294"/>
                  <a:gd name="T53" fmla="*/ 108 h 131"/>
                  <a:gd name="T54" fmla="*/ 106 w 294"/>
                  <a:gd name="T55" fmla="*/ 112 h 131"/>
                  <a:gd name="T56" fmla="*/ 122 w 294"/>
                  <a:gd name="T57" fmla="*/ 94 h 131"/>
                  <a:gd name="T58" fmla="*/ 135 w 294"/>
                  <a:gd name="T59" fmla="*/ 87 h 131"/>
                  <a:gd name="T60" fmla="*/ 116 w 294"/>
                  <a:gd name="T61" fmla="*/ 112 h 131"/>
                  <a:gd name="T62" fmla="*/ 117 w 294"/>
                  <a:gd name="T63" fmla="*/ 115 h 131"/>
                  <a:gd name="T64" fmla="*/ 161 w 294"/>
                  <a:gd name="T65" fmla="*/ 105 h 131"/>
                  <a:gd name="T66" fmla="*/ 207 w 294"/>
                  <a:gd name="T67" fmla="*/ 102 h 131"/>
                  <a:gd name="T68" fmla="*/ 232 w 294"/>
                  <a:gd name="T69" fmla="*/ 97 h 131"/>
                  <a:gd name="T70" fmla="*/ 219 w 294"/>
                  <a:gd name="T71" fmla="*/ 86 h 131"/>
                  <a:gd name="T72" fmla="*/ 212 w 294"/>
                  <a:gd name="T73" fmla="*/ 63 h 131"/>
                  <a:gd name="T74" fmla="*/ 203 w 294"/>
                  <a:gd name="T75" fmla="*/ 73 h 131"/>
                  <a:gd name="T76" fmla="*/ 207 w 294"/>
                  <a:gd name="T77" fmla="*/ 58 h 131"/>
                  <a:gd name="T78" fmla="*/ 214 w 294"/>
                  <a:gd name="T79" fmla="*/ 47 h 131"/>
                  <a:gd name="T80" fmla="*/ 219 w 294"/>
                  <a:gd name="T81" fmla="*/ 36 h 131"/>
                  <a:gd name="T82" fmla="*/ 214 w 294"/>
                  <a:gd name="T83" fmla="*/ 31 h 131"/>
                  <a:gd name="T84" fmla="*/ 227 w 294"/>
                  <a:gd name="T85" fmla="*/ 17 h 131"/>
                  <a:gd name="T86" fmla="*/ 289 w 294"/>
                  <a:gd name="T87" fmla="*/ 121 h 131"/>
                  <a:gd name="T88" fmla="*/ 270 w 294"/>
                  <a:gd name="T89" fmla="*/ 108 h 131"/>
                  <a:gd name="T90" fmla="*/ 238 w 294"/>
                  <a:gd name="T91" fmla="*/ 105 h 131"/>
                  <a:gd name="T92" fmla="*/ 246 w 294"/>
                  <a:gd name="T93" fmla="*/ 112 h 131"/>
                  <a:gd name="T94" fmla="*/ 283 w 294"/>
                  <a:gd name="T95" fmla="*/ 12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4" h="131">
                    <a:moveTo>
                      <a:pt x="227" y="5"/>
                    </a:moveTo>
                    <a:lnTo>
                      <a:pt x="227" y="5"/>
                    </a:lnTo>
                    <a:lnTo>
                      <a:pt x="227" y="0"/>
                    </a:lnTo>
                    <a:lnTo>
                      <a:pt x="227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32" y="10"/>
                    </a:lnTo>
                    <a:lnTo>
                      <a:pt x="232" y="10"/>
                    </a:lnTo>
                    <a:lnTo>
                      <a:pt x="233" y="17"/>
                    </a:lnTo>
                    <a:lnTo>
                      <a:pt x="232" y="21"/>
                    </a:lnTo>
                    <a:lnTo>
                      <a:pt x="230" y="31"/>
                    </a:lnTo>
                    <a:lnTo>
                      <a:pt x="228" y="39"/>
                    </a:lnTo>
                    <a:lnTo>
                      <a:pt x="227" y="49"/>
                    </a:lnTo>
                    <a:lnTo>
                      <a:pt x="227" y="49"/>
                    </a:lnTo>
                    <a:lnTo>
                      <a:pt x="223" y="54"/>
                    </a:lnTo>
                    <a:lnTo>
                      <a:pt x="222" y="62"/>
                    </a:lnTo>
                    <a:lnTo>
                      <a:pt x="222" y="78"/>
                    </a:lnTo>
                    <a:lnTo>
                      <a:pt x="222" y="78"/>
                    </a:lnTo>
                    <a:lnTo>
                      <a:pt x="225" y="83"/>
                    </a:lnTo>
                    <a:lnTo>
                      <a:pt x="228" y="86"/>
                    </a:lnTo>
                    <a:lnTo>
                      <a:pt x="240" y="92"/>
                    </a:lnTo>
                    <a:lnTo>
                      <a:pt x="251" y="95"/>
                    </a:lnTo>
                    <a:lnTo>
                      <a:pt x="262" y="100"/>
                    </a:lnTo>
                    <a:lnTo>
                      <a:pt x="275" y="103"/>
                    </a:lnTo>
                    <a:lnTo>
                      <a:pt x="285" y="110"/>
                    </a:lnTo>
                    <a:lnTo>
                      <a:pt x="288" y="113"/>
                    </a:lnTo>
                    <a:lnTo>
                      <a:pt x="291" y="118"/>
                    </a:lnTo>
                    <a:lnTo>
                      <a:pt x="293" y="124"/>
                    </a:lnTo>
                    <a:lnTo>
                      <a:pt x="294" y="131"/>
                    </a:lnTo>
                    <a:lnTo>
                      <a:pt x="294" y="131"/>
                    </a:lnTo>
                    <a:lnTo>
                      <a:pt x="256" y="121"/>
                    </a:lnTo>
                    <a:lnTo>
                      <a:pt x="219" y="113"/>
                    </a:lnTo>
                    <a:lnTo>
                      <a:pt x="201" y="110"/>
                    </a:lnTo>
                    <a:lnTo>
                      <a:pt x="180" y="108"/>
                    </a:lnTo>
                    <a:lnTo>
                      <a:pt x="159" y="108"/>
                    </a:lnTo>
                    <a:lnTo>
                      <a:pt x="135" y="112"/>
                    </a:lnTo>
                    <a:lnTo>
                      <a:pt x="135" y="112"/>
                    </a:lnTo>
                    <a:lnTo>
                      <a:pt x="130" y="116"/>
                    </a:lnTo>
                    <a:lnTo>
                      <a:pt x="125" y="120"/>
                    </a:lnTo>
                    <a:lnTo>
                      <a:pt x="119" y="121"/>
                    </a:lnTo>
                    <a:lnTo>
                      <a:pt x="112" y="123"/>
                    </a:lnTo>
                    <a:lnTo>
                      <a:pt x="96" y="123"/>
                    </a:lnTo>
                    <a:lnTo>
                      <a:pt x="79" y="120"/>
                    </a:lnTo>
                    <a:lnTo>
                      <a:pt x="59" y="116"/>
                    </a:lnTo>
                    <a:lnTo>
                      <a:pt x="40" y="115"/>
                    </a:lnTo>
                    <a:lnTo>
                      <a:pt x="19" y="113"/>
                    </a:lnTo>
                    <a:lnTo>
                      <a:pt x="9" y="115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1" y="110"/>
                    </a:lnTo>
                    <a:lnTo>
                      <a:pt x="4" y="103"/>
                    </a:lnTo>
                    <a:lnTo>
                      <a:pt x="8" y="99"/>
                    </a:lnTo>
                    <a:lnTo>
                      <a:pt x="13" y="95"/>
                    </a:lnTo>
                    <a:lnTo>
                      <a:pt x="19" y="94"/>
                    </a:lnTo>
                    <a:lnTo>
                      <a:pt x="25" y="92"/>
                    </a:lnTo>
                    <a:lnTo>
                      <a:pt x="33" y="92"/>
                    </a:lnTo>
                    <a:lnTo>
                      <a:pt x="43" y="92"/>
                    </a:lnTo>
                    <a:lnTo>
                      <a:pt x="43" y="92"/>
                    </a:lnTo>
                    <a:lnTo>
                      <a:pt x="54" y="74"/>
                    </a:lnTo>
                    <a:lnTo>
                      <a:pt x="66" y="55"/>
                    </a:lnTo>
                    <a:lnTo>
                      <a:pt x="87" y="15"/>
                    </a:lnTo>
                    <a:lnTo>
                      <a:pt x="87" y="15"/>
                    </a:lnTo>
                    <a:lnTo>
                      <a:pt x="96" y="15"/>
                    </a:lnTo>
                    <a:lnTo>
                      <a:pt x="96" y="15"/>
                    </a:lnTo>
                    <a:lnTo>
                      <a:pt x="98" y="18"/>
                    </a:lnTo>
                    <a:lnTo>
                      <a:pt x="101" y="20"/>
                    </a:lnTo>
                    <a:lnTo>
                      <a:pt x="111" y="20"/>
                    </a:lnTo>
                    <a:lnTo>
                      <a:pt x="111" y="20"/>
                    </a:lnTo>
                    <a:lnTo>
                      <a:pt x="106" y="25"/>
                    </a:lnTo>
                    <a:lnTo>
                      <a:pt x="101" y="26"/>
                    </a:lnTo>
                    <a:lnTo>
                      <a:pt x="87" y="29"/>
                    </a:lnTo>
                    <a:lnTo>
                      <a:pt x="87" y="29"/>
                    </a:lnTo>
                    <a:lnTo>
                      <a:pt x="91" y="34"/>
                    </a:lnTo>
                    <a:lnTo>
                      <a:pt x="95" y="37"/>
                    </a:lnTo>
                    <a:lnTo>
                      <a:pt x="95" y="37"/>
                    </a:lnTo>
                    <a:lnTo>
                      <a:pt x="91" y="39"/>
                    </a:lnTo>
                    <a:lnTo>
                      <a:pt x="82" y="39"/>
                    </a:lnTo>
                    <a:lnTo>
                      <a:pt x="82" y="39"/>
                    </a:lnTo>
                    <a:lnTo>
                      <a:pt x="83" y="41"/>
                    </a:lnTo>
                    <a:lnTo>
                      <a:pt x="85" y="42"/>
                    </a:lnTo>
                    <a:lnTo>
                      <a:pt x="90" y="44"/>
                    </a:lnTo>
                    <a:lnTo>
                      <a:pt x="101" y="44"/>
                    </a:lnTo>
                    <a:lnTo>
                      <a:pt x="101" y="44"/>
                    </a:lnTo>
                    <a:lnTo>
                      <a:pt x="98" y="52"/>
                    </a:lnTo>
                    <a:lnTo>
                      <a:pt x="95" y="55"/>
                    </a:lnTo>
                    <a:lnTo>
                      <a:pt x="91" y="55"/>
                    </a:lnTo>
                    <a:lnTo>
                      <a:pt x="87" y="54"/>
                    </a:lnTo>
                    <a:lnTo>
                      <a:pt x="82" y="52"/>
                    </a:lnTo>
                    <a:lnTo>
                      <a:pt x="79" y="52"/>
                    </a:lnTo>
                    <a:lnTo>
                      <a:pt x="75" y="54"/>
                    </a:lnTo>
                    <a:lnTo>
                      <a:pt x="72" y="58"/>
                    </a:lnTo>
                    <a:lnTo>
                      <a:pt x="72" y="58"/>
                    </a:lnTo>
                    <a:lnTo>
                      <a:pt x="67" y="62"/>
                    </a:lnTo>
                    <a:lnTo>
                      <a:pt x="64" y="68"/>
                    </a:lnTo>
                    <a:lnTo>
                      <a:pt x="61" y="81"/>
                    </a:lnTo>
                    <a:lnTo>
                      <a:pt x="58" y="94"/>
                    </a:lnTo>
                    <a:lnTo>
                      <a:pt x="58" y="102"/>
                    </a:lnTo>
                    <a:lnTo>
                      <a:pt x="58" y="102"/>
                    </a:lnTo>
                    <a:lnTo>
                      <a:pt x="51" y="103"/>
                    </a:lnTo>
                    <a:lnTo>
                      <a:pt x="43" y="102"/>
                    </a:lnTo>
                    <a:lnTo>
                      <a:pt x="27" y="100"/>
                    </a:lnTo>
                    <a:lnTo>
                      <a:pt x="21" y="100"/>
                    </a:lnTo>
                    <a:lnTo>
                      <a:pt x="14" y="102"/>
                    </a:lnTo>
                    <a:lnTo>
                      <a:pt x="11" y="105"/>
                    </a:lnTo>
                    <a:lnTo>
                      <a:pt x="9" y="112"/>
                    </a:lnTo>
                    <a:lnTo>
                      <a:pt x="9" y="112"/>
                    </a:lnTo>
                    <a:lnTo>
                      <a:pt x="32" y="110"/>
                    </a:lnTo>
                    <a:lnTo>
                      <a:pt x="56" y="108"/>
                    </a:lnTo>
                    <a:lnTo>
                      <a:pt x="82" y="108"/>
                    </a:lnTo>
                    <a:lnTo>
                      <a:pt x="93" y="108"/>
                    </a:lnTo>
                    <a:lnTo>
                      <a:pt x="106" y="112"/>
                    </a:lnTo>
                    <a:lnTo>
                      <a:pt x="106" y="112"/>
                    </a:lnTo>
                    <a:lnTo>
                      <a:pt x="111" y="110"/>
                    </a:lnTo>
                    <a:lnTo>
                      <a:pt x="114" y="107"/>
                    </a:lnTo>
                    <a:lnTo>
                      <a:pt x="119" y="99"/>
                    </a:lnTo>
                    <a:lnTo>
                      <a:pt x="122" y="94"/>
                    </a:lnTo>
                    <a:lnTo>
                      <a:pt x="125" y="91"/>
                    </a:lnTo>
                    <a:lnTo>
                      <a:pt x="128" y="87"/>
                    </a:lnTo>
                    <a:lnTo>
                      <a:pt x="135" y="87"/>
                    </a:lnTo>
                    <a:lnTo>
                      <a:pt x="135" y="87"/>
                    </a:lnTo>
                    <a:lnTo>
                      <a:pt x="133" y="92"/>
                    </a:lnTo>
                    <a:lnTo>
                      <a:pt x="130" y="97"/>
                    </a:lnTo>
                    <a:lnTo>
                      <a:pt x="122" y="103"/>
                    </a:lnTo>
                    <a:lnTo>
                      <a:pt x="116" y="112"/>
                    </a:lnTo>
                    <a:lnTo>
                      <a:pt x="112" y="116"/>
                    </a:lnTo>
                    <a:lnTo>
                      <a:pt x="111" y="121"/>
                    </a:lnTo>
                    <a:lnTo>
                      <a:pt x="111" y="121"/>
                    </a:lnTo>
                    <a:lnTo>
                      <a:pt x="117" y="115"/>
                    </a:lnTo>
                    <a:lnTo>
                      <a:pt x="125" y="112"/>
                    </a:lnTo>
                    <a:lnTo>
                      <a:pt x="135" y="108"/>
                    </a:lnTo>
                    <a:lnTo>
                      <a:pt x="143" y="107"/>
                    </a:lnTo>
                    <a:lnTo>
                      <a:pt x="161" y="105"/>
                    </a:lnTo>
                    <a:lnTo>
                      <a:pt x="178" y="102"/>
                    </a:lnTo>
                    <a:lnTo>
                      <a:pt x="178" y="102"/>
                    </a:lnTo>
                    <a:lnTo>
                      <a:pt x="193" y="102"/>
                    </a:lnTo>
                    <a:lnTo>
                      <a:pt x="207" y="102"/>
                    </a:lnTo>
                    <a:lnTo>
                      <a:pt x="222" y="102"/>
                    </a:lnTo>
                    <a:lnTo>
                      <a:pt x="228" y="100"/>
                    </a:lnTo>
                    <a:lnTo>
                      <a:pt x="232" y="97"/>
                    </a:lnTo>
                    <a:lnTo>
                      <a:pt x="232" y="97"/>
                    </a:lnTo>
                    <a:lnTo>
                      <a:pt x="227" y="95"/>
                    </a:lnTo>
                    <a:lnTo>
                      <a:pt x="223" y="92"/>
                    </a:lnTo>
                    <a:lnTo>
                      <a:pt x="220" y="89"/>
                    </a:lnTo>
                    <a:lnTo>
                      <a:pt x="219" y="86"/>
                    </a:lnTo>
                    <a:lnTo>
                      <a:pt x="217" y="76"/>
                    </a:lnTo>
                    <a:lnTo>
                      <a:pt x="217" y="63"/>
                    </a:lnTo>
                    <a:lnTo>
                      <a:pt x="217" y="63"/>
                    </a:lnTo>
                    <a:lnTo>
                      <a:pt x="212" y="63"/>
                    </a:lnTo>
                    <a:lnTo>
                      <a:pt x="207" y="66"/>
                    </a:lnTo>
                    <a:lnTo>
                      <a:pt x="206" y="70"/>
                    </a:lnTo>
                    <a:lnTo>
                      <a:pt x="203" y="73"/>
                    </a:lnTo>
                    <a:lnTo>
                      <a:pt x="203" y="73"/>
                    </a:lnTo>
                    <a:lnTo>
                      <a:pt x="203" y="63"/>
                    </a:lnTo>
                    <a:lnTo>
                      <a:pt x="204" y="60"/>
                    </a:lnTo>
                    <a:lnTo>
                      <a:pt x="207" y="58"/>
                    </a:lnTo>
                    <a:lnTo>
                      <a:pt x="207" y="58"/>
                    </a:lnTo>
                    <a:lnTo>
                      <a:pt x="217" y="58"/>
                    </a:lnTo>
                    <a:lnTo>
                      <a:pt x="217" y="58"/>
                    </a:lnTo>
                    <a:lnTo>
                      <a:pt x="214" y="52"/>
                    </a:lnTo>
                    <a:lnTo>
                      <a:pt x="214" y="47"/>
                    </a:lnTo>
                    <a:lnTo>
                      <a:pt x="215" y="44"/>
                    </a:lnTo>
                    <a:lnTo>
                      <a:pt x="217" y="41"/>
                    </a:lnTo>
                    <a:lnTo>
                      <a:pt x="219" y="37"/>
                    </a:lnTo>
                    <a:lnTo>
                      <a:pt x="219" y="36"/>
                    </a:lnTo>
                    <a:lnTo>
                      <a:pt x="217" y="36"/>
                    </a:lnTo>
                    <a:lnTo>
                      <a:pt x="212" y="34"/>
                    </a:lnTo>
                    <a:lnTo>
                      <a:pt x="212" y="34"/>
                    </a:lnTo>
                    <a:lnTo>
                      <a:pt x="214" y="31"/>
                    </a:lnTo>
                    <a:lnTo>
                      <a:pt x="215" y="28"/>
                    </a:lnTo>
                    <a:lnTo>
                      <a:pt x="222" y="23"/>
                    </a:lnTo>
                    <a:lnTo>
                      <a:pt x="225" y="20"/>
                    </a:lnTo>
                    <a:lnTo>
                      <a:pt x="227" y="17"/>
                    </a:lnTo>
                    <a:lnTo>
                      <a:pt x="227" y="12"/>
                    </a:lnTo>
                    <a:lnTo>
                      <a:pt x="227" y="5"/>
                    </a:lnTo>
                    <a:lnTo>
                      <a:pt x="227" y="5"/>
                    </a:lnTo>
                    <a:close/>
                    <a:moveTo>
                      <a:pt x="289" y="121"/>
                    </a:moveTo>
                    <a:lnTo>
                      <a:pt x="289" y="121"/>
                    </a:lnTo>
                    <a:lnTo>
                      <a:pt x="285" y="116"/>
                    </a:lnTo>
                    <a:lnTo>
                      <a:pt x="278" y="113"/>
                    </a:lnTo>
                    <a:lnTo>
                      <a:pt x="270" y="108"/>
                    </a:lnTo>
                    <a:lnTo>
                      <a:pt x="262" y="107"/>
                    </a:lnTo>
                    <a:lnTo>
                      <a:pt x="254" y="103"/>
                    </a:lnTo>
                    <a:lnTo>
                      <a:pt x="244" y="103"/>
                    </a:lnTo>
                    <a:lnTo>
                      <a:pt x="238" y="105"/>
                    </a:lnTo>
                    <a:lnTo>
                      <a:pt x="232" y="107"/>
                    </a:lnTo>
                    <a:lnTo>
                      <a:pt x="232" y="107"/>
                    </a:lnTo>
                    <a:lnTo>
                      <a:pt x="240" y="108"/>
                    </a:lnTo>
                    <a:lnTo>
                      <a:pt x="246" y="112"/>
                    </a:lnTo>
                    <a:lnTo>
                      <a:pt x="262" y="120"/>
                    </a:lnTo>
                    <a:lnTo>
                      <a:pt x="269" y="123"/>
                    </a:lnTo>
                    <a:lnTo>
                      <a:pt x="277" y="124"/>
                    </a:lnTo>
                    <a:lnTo>
                      <a:pt x="283" y="124"/>
                    </a:lnTo>
                    <a:lnTo>
                      <a:pt x="289" y="121"/>
                    </a:lnTo>
                    <a:lnTo>
                      <a:pt x="289" y="121"/>
                    </a:lnTo>
                    <a:close/>
                  </a:path>
                </a:pathLst>
              </a:custGeom>
              <a:solidFill>
                <a:srgbClr val="55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78" name="Freeform 1340"/>
              <p:cNvSpPr>
                <a:spLocks/>
              </p:cNvSpPr>
              <p:nvPr/>
            </p:nvSpPr>
            <p:spPr bwMode="auto">
              <a:xfrm>
                <a:off x="6429375" y="1127125"/>
                <a:ext cx="23813" cy="41275"/>
              </a:xfrm>
              <a:custGeom>
                <a:avLst/>
                <a:gdLst>
                  <a:gd name="T0" fmla="*/ 31 w 31"/>
                  <a:gd name="T1" fmla="*/ 0 h 53"/>
                  <a:gd name="T2" fmla="*/ 31 w 31"/>
                  <a:gd name="T3" fmla="*/ 0 h 53"/>
                  <a:gd name="T4" fmla="*/ 31 w 31"/>
                  <a:gd name="T5" fmla="*/ 7 h 53"/>
                  <a:gd name="T6" fmla="*/ 31 w 31"/>
                  <a:gd name="T7" fmla="*/ 12 h 53"/>
                  <a:gd name="T8" fmla="*/ 29 w 31"/>
                  <a:gd name="T9" fmla="*/ 15 h 53"/>
                  <a:gd name="T10" fmla="*/ 26 w 31"/>
                  <a:gd name="T11" fmla="*/ 18 h 53"/>
                  <a:gd name="T12" fmla="*/ 19 w 31"/>
                  <a:gd name="T13" fmla="*/ 23 h 53"/>
                  <a:gd name="T14" fmla="*/ 18 w 31"/>
                  <a:gd name="T15" fmla="*/ 26 h 53"/>
                  <a:gd name="T16" fmla="*/ 16 w 31"/>
                  <a:gd name="T17" fmla="*/ 29 h 53"/>
                  <a:gd name="T18" fmla="*/ 16 w 31"/>
                  <a:gd name="T19" fmla="*/ 29 h 53"/>
                  <a:gd name="T20" fmla="*/ 21 w 31"/>
                  <a:gd name="T21" fmla="*/ 31 h 53"/>
                  <a:gd name="T22" fmla="*/ 23 w 31"/>
                  <a:gd name="T23" fmla="*/ 31 h 53"/>
                  <a:gd name="T24" fmla="*/ 23 w 31"/>
                  <a:gd name="T25" fmla="*/ 32 h 53"/>
                  <a:gd name="T26" fmla="*/ 21 w 31"/>
                  <a:gd name="T27" fmla="*/ 36 h 53"/>
                  <a:gd name="T28" fmla="*/ 19 w 31"/>
                  <a:gd name="T29" fmla="*/ 39 h 53"/>
                  <a:gd name="T30" fmla="*/ 18 w 31"/>
                  <a:gd name="T31" fmla="*/ 42 h 53"/>
                  <a:gd name="T32" fmla="*/ 18 w 31"/>
                  <a:gd name="T33" fmla="*/ 47 h 53"/>
                  <a:gd name="T34" fmla="*/ 21 w 31"/>
                  <a:gd name="T35" fmla="*/ 53 h 53"/>
                  <a:gd name="T36" fmla="*/ 21 w 31"/>
                  <a:gd name="T37" fmla="*/ 53 h 53"/>
                  <a:gd name="T38" fmla="*/ 11 w 31"/>
                  <a:gd name="T39" fmla="*/ 53 h 53"/>
                  <a:gd name="T40" fmla="*/ 11 w 31"/>
                  <a:gd name="T41" fmla="*/ 53 h 53"/>
                  <a:gd name="T42" fmla="*/ 11 w 31"/>
                  <a:gd name="T43" fmla="*/ 49 h 53"/>
                  <a:gd name="T44" fmla="*/ 10 w 31"/>
                  <a:gd name="T45" fmla="*/ 45 h 53"/>
                  <a:gd name="T46" fmla="*/ 5 w 31"/>
                  <a:gd name="T47" fmla="*/ 41 h 53"/>
                  <a:gd name="T48" fmla="*/ 3 w 31"/>
                  <a:gd name="T49" fmla="*/ 37 h 53"/>
                  <a:gd name="T50" fmla="*/ 2 w 31"/>
                  <a:gd name="T51" fmla="*/ 34 h 53"/>
                  <a:gd name="T52" fmla="*/ 0 w 31"/>
                  <a:gd name="T53" fmla="*/ 31 h 53"/>
                  <a:gd name="T54" fmla="*/ 2 w 31"/>
                  <a:gd name="T55" fmla="*/ 24 h 53"/>
                  <a:gd name="T56" fmla="*/ 2 w 31"/>
                  <a:gd name="T57" fmla="*/ 24 h 53"/>
                  <a:gd name="T58" fmla="*/ 8 w 31"/>
                  <a:gd name="T59" fmla="*/ 18 h 53"/>
                  <a:gd name="T60" fmla="*/ 15 w 31"/>
                  <a:gd name="T61" fmla="*/ 12 h 53"/>
                  <a:gd name="T62" fmla="*/ 23 w 31"/>
                  <a:gd name="T63" fmla="*/ 7 h 53"/>
                  <a:gd name="T64" fmla="*/ 31 w 31"/>
                  <a:gd name="T65" fmla="*/ 0 h 53"/>
                  <a:gd name="T66" fmla="*/ 31 w 31"/>
                  <a:gd name="T6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53">
                    <a:moveTo>
                      <a:pt x="31" y="0"/>
                    </a:moveTo>
                    <a:lnTo>
                      <a:pt x="31" y="0"/>
                    </a:lnTo>
                    <a:lnTo>
                      <a:pt x="31" y="7"/>
                    </a:lnTo>
                    <a:lnTo>
                      <a:pt x="31" y="12"/>
                    </a:lnTo>
                    <a:lnTo>
                      <a:pt x="29" y="15"/>
                    </a:lnTo>
                    <a:lnTo>
                      <a:pt x="26" y="18"/>
                    </a:lnTo>
                    <a:lnTo>
                      <a:pt x="19" y="23"/>
                    </a:lnTo>
                    <a:lnTo>
                      <a:pt x="18" y="26"/>
                    </a:lnTo>
                    <a:lnTo>
                      <a:pt x="16" y="29"/>
                    </a:lnTo>
                    <a:lnTo>
                      <a:pt x="16" y="29"/>
                    </a:lnTo>
                    <a:lnTo>
                      <a:pt x="21" y="31"/>
                    </a:lnTo>
                    <a:lnTo>
                      <a:pt x="23" y="31"/>
                    </a:lnTo>
                    <a:lnTo>
                      <a:pt x="23" y="32"/>
                    </a:lnTo>
                    <a:lnTo>
                      <a:pt x="21" y="36"/>
                    </a:lnTo>
                    <a:lnTo>
                      <a:pt x="19" y="39"/>
                    </a:lnTo>
                    <a:lnTo>
                      <a:pt x="18" y="42"/>
                    </a:lnTo>
                    <a:lnTo>
                      <a:pt x="18" y="47"/>
                    </a:lnTo>
                    <a:lnTo>
                      <a:pt x="21" y="53"/>
                    </a:lnTo>
                    <a:lnTo>
                      <a:pt x="21" y="53"/>
                    </a:lnTo>
                    <a:lnTo>
                      <a:pt x="11" y="53"/>
                    </a:lnTo>
                    <a:lnTo>
                      <a:pt x="11" y="53"/>
                    </a:lnTo>
                    <a:lnTo>
                      <a:pt x="11" y="49"/>
                    </a:lnTo>
                    <a:lnTo>
                      <a:pt x="10" y="45"/>
                    </a:lnTo>
                    <a:lnTo>
                      <a:pt x="5" y="41"/>
                    </a:lnTo>
                    <a:lnTo>
                      <a:pt x="3" y="37"/>
                    </a:lnTo>
                    <a:lnTo>
                      <a:pt x="2" y="34"/>
                    </a:lnTo>
                    <a:lnTo>
                      <a:pt x="0" y="31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18"/>
                    </a:lnTo>
                    <a:lnTo>
                      <a:pt x="15" y="12"/>
                    </a:lnTo>
                    <a:lnTo>
                      <a:pt x="23" y="7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6D6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79" name="Freeform 1341"/>
              <p:cNvSpPr>
                <a:spLocks/>
              </p:cNvSpPr>
              <p:nvPr/>
            </p:nvSpPr>
            <p:spPr bwMode="auto">
              <a:xfrm>
                <a:off x="6330950" y="1138238"/>
                <a:ext cx="34925" cy="34925"/>
              </a:xfrm>
              <a:custGeom>
                <a:avLst/>
                <a:gdLst>
                  <a:gd name="T0" fmla="*/ 39 w 44"/>
                  <a:gd name="T1" fmla="*/ 0 h 43"/>
                  <a:gd name="T2" fmla="*/ 39 w 44"/>
                  <a:gd name="T3" fmla="*/ 0 h 43"/>
                  <a:gd name="T4" fmla="*/ 42 w 44"/>
                  <a:gd name="T5" fmla="*/ 3 h 43"/>
                  <a:gd name="T6" fmla="*/ 44 w 44"/>
                  <a:gd name="T7" fmla="*/ 6 h 43"/>
                  <a:gd name="T8" fmla="*/ 42 w 44"/>
                  <a:gd name="T9" fmla="*/ 8 h 43"/>
                  <a:gd name="T10" fmla="*/ 39 w 44"/>
                  <a:gd name="T11" fmla="*/ 11 h 43"/>
                  <a:gd name="T12" fmla="*/ 36 w 44"/>
                  <a:gd name="T13" fmla="*/ 14 h 43"/>
                  <a:gd name="T14" fmla="*/ 34 w 44"/>
                  <a:gd name="T15" fmla="*/ 19 h 43"/>
                  <a:gd name="T16" fmla="*/ 32 w 44"/>
                  <a:gd name="T17" fmla="*/ 24 h 43"/>
                  <a:gd name="T18" fmla="*/ 34 w 44"/>
                  <a:gd name="T19" fmla="*/ 29 h 43"/>
                  <a:gd name="T20" fmla="*/ 34 w 44"/>
                  <a:gd name="T21" fmla="*/ 29 h 43"/>
                  <a:gd name="T22" fmla="*/ 31 w 44"/>
                  <a:gd name="T23" fmla="*/ 30 h 43"/>
                  <a:gd name="T24" fmla="*/ 27 w 44"/>
                  <a:gd name="T25" fmla="*/ 32 h 43"/>
                  <a:gd name="T26" fmla="*/ 23 w 44"/>
                  <a:gd name="T27" fmla="*/ 38 h 43"/>
                  <a:gd name="T28" fmla="*/ 19 w 44"/>
                  <a:gd name="T29" fmla="*/ 42 h 43"/>
                  <a:gd name="T30" fmla="*/ 16 w 44"/>
                  <a:gd name="T31" fmla="*/ 43 h 43"/>
                  <a:gd name="T32" fmla="*/ 11 w 44"/>
                  <a:gd name="T33" fmla="*/ 43 h 43"/>
                  <a:gd name="T34" fmla="*/ 5 w 44"/>
                  <a:gd name="T35" fmla="*/ 43 h 43"/>
                  <a:gd name="T36" fmla="*/ 5 w 44"/>
                  <a:gd name="T37" fmla="*/ 43 h 43"/>
                  <a:gd name="T38" fmla="*/ 8 w 44"/>
                  <a:gd name="T39" fmla="*/ 37 h 43"/>
                  <a:gd name="T40" fmla="*/ 8 w 44"/>
                  <a:gd name="T41" fmla="*/ 35 h 43"/>
                  <a:gd name="T42" fmla="*/ 7 w 44"/>
                  <a:gd name="T43" fmla="*/ 35 h 43"/>
                  <a:gd name="T44" fmla="*/ 0 w 44"/>
                  <a:gd name="T45" fmla="*/ 38 h 43"/>
                  <a:gd name="T46" fmla="*/ 0 w 44"/>
                  <a:gd name="T47" fmla="*/ 38 h 43"/>
                  <a:gd name="T48" fmla="*/ 3 w 44"/>
                  <a:gd name="T49" fmla="*/ 34 h 43"/>
                  <a:gd name="T50" fmla="*/ 7 w 44"/>
                  <a:gd name="T51" fmla="*/ 32 h 43"/>
                  <a:gd name="T52" fmla="*/ 10 w 44"/>
                  <a:gd name="T53" fmla="*/ 32 h 43"/>
                  <a:gd name="T54" fmla="*/ 15 w 44"/>
                  <a:gd name="T55" fmla="*/ 34 h 43"/>
                  <a:gd name="T56" fmla="*/ 19 w 44"/>
                  <a:gd name="T57" fmla="*/ 35 h 43"/>
                  <a:gd name="T58" fmla="*/ 23 w 44"/>
                  <a:gd name="T59" fmla="*/ 35 h 43"/>
                  <a:gd name="T60" fmla="*/ 26 w 44"/>
                  <a:gd name="T61" fmla="*/ 32 h 43"/>
                  <a:gd name="T62" fmla="*/ 29 w 44"/>
                  <a:gd name="T63" fmla="*/ 24 h 43"/>
                  <a:gd name="T64" fmla="*/ 29 w 44"/>
                  <a:gd name="T65" fmla="*/ 24 h 43"/>
                  <a:gd name="T66" fmla="*/ 18 w 44"/>
                  <a:gd name="T67" fmla="*/ 24 h 43"/>
                  <a:gd name="T68" fmla="*/ 13 w 44"/>
                  <a:gd name="T69" fmla="*/ 22 h 43"/>
                  <a:gd name="T70" fmla="*/ 11 w 44"/>
                  <a:gd name="T71" fmla="*/ 21 h 43"/>
                  <a:gd name="T72" fmla="*/ 10 w 44"/>
                  <a:gd name="T73" fmla="*/ 19 h 43"/>
                  <a:gd name="T74" fmla="*/ 10 w 44"/>
                  <a:gd name="T75" fmla="*/ 19 h 43"/>
                  <a:gd name="T76" fmla="*/ 19 w 44"/>
                  <a:gd name="T77" fmla="*/ 19 h 43"/>
                  <a:gd name="T78" fmla="*/ 23 w 44"/>
                  <a:gd name="T79" fmla="*/ 17 h 43"/>
                  <a:gd name="T80" fmla="*/ 23 w 44"/>
                  <a:gd name="T81" fmla="*/ 17 h 43"/>
                  <a:gd name="T82" fmla="*/ 19 w 44"/>
                  <a:gd name="T83" fmla="*/ 14 h 43"/>
                  <a:gd name="T84" fmla="*/ 15 w 44"/>
                  <a:gd name="T85" fmla="*/ 9 h 43"/>
                  <a:gd name="T86" fmla="*/ 15 w 44"/>
                  <a:gd name="T87" fmla="*/ 9 h 43"/>
                  <a:gd name="T88" fmla="*/ 29 w 44"/>
                  <a:gd name="T89" fmla="*/ 6 h 43"/>
                  <a:gd name="T90" fmla="*/ 34 w 44"/>
                  <a:gd name="T91" fmla="*/ 5 h 43"/>
                  <a:gd name="T92" fmla="*/ 39 w 44"/>
                  <a:gd name="T93" fmla="*/ 0 h 43"/>
                  <a:gd name="T94" fmla="*/ 39 w 44"/>
                  <a:gd name="T9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" h="43">
                    <a:moveTo>
                      <a:pt x="39" y="0"/>
                    </a:moveTo>
                    <a:lnTo>
                      <a:pt x="39" y="0"/>
                    </a:lnTo>
                    <a:lnTo>
                      <a:pt x="42" y="3"/>
                    </a:lnTo>
                    <a:lnTo>
                      <a:pt x="44" y="6"/>
                    </a:lnTo>
                    <a:lnTo>
                      <a:pt x="42" y="8"/>
                    </a:lnTo>
                    <a:lnTo>
                      <a:pt x="39" y="11"/>
                    </a:lnTo>
                    <a:lnTo>
                      <a:pt x="36" y="14"/>
                    </a:lnTo>
                    <a:lnTo>
                      <a:pt x="34" y="19"/>
                    </a:lnTo>
                    <a:lnTo>
                      <a:pt x="32" y="24"/>
                    </a:lnTo>
                    <a:lnTo>
                      <a:pt x="34" y="29"/>
                    </a:lnTo>
                    <a:lnTo>
                      <a:pt x="34" y="29"/>
                    </a:lnTo>
                    <a:lnTo>
                      <a:pt x="31" y="30"/>
                    </a:lnTo>
                    <a:lnTo>
                      <a:pt x="27" y="32"/>
                    </a:lnTo>
                    <a:lnTo>
                      <a:pt x="23" y="38"/>
                    </a:lnTo>
                    <a:lnTo>
                      <a:pt x="19" y="42"/>
                    </a:lnTo>
                    <a:lnTo>
                      <a:pt x="16" y="43"/>
                    </a:lnTo>
                    <a:lnTo>
                      <a:pt x="11" y="43"/>
                    </a:lnTo>
                    <a:lnTo>
                      <a:pt x="5" y="43"/>
                    </a:lnTo>
                    <a:lnTo>
                      <a:pt x="5" y="43"/>
                    </a:lnTo>
                    <a:lnTo>
                      <a:pt x="8" y="37"/>
                    </a:lnTo>
                    <a:lnTo>
                      <a:pt x="8" y="35"/>
                    </a:lnTo>
                    <a:lnTo>
                      <a:pt x="7" y="35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3" y="34"/>
                    </a:lnTo>
                    <a:lnTo>
                      <a:pt x="7" y="32"/>
                    </a:lnTo>
                    <a:lnTo>
                      <a:pt x="10" y="32"/>
                    </a:lnTo>
                    <a:lnTo>
                      <a:pt x="15" y="34"/>
                    </a:lnTo>
                    <a:lnTo>
                      <a:pt x="19" y="35"/>
                    </a:lnTo>
                    <a:lnTo>
                      <a:pt x="23" y="35"/>
                    </a:lnTo>
                    <a:lnTo>
                      <a:pt x="26" y="32"/>
                    </a:lnTo>
                    <a:lnTo>
                      <a:pt x="29" y="24"/>
                    </a:lnTo>
                    <a:lnTo>
                      <a:pt x="29" y="24"/>
                    </a:lnTo>
                    <a:lnTo>
                      <a:pt x="18" y="24"/>
                    </a:lnTo>
                    <a:lnTo>
                      <a:pt x="13" y="22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9" y="19"/>
                    </a:lnTo>
                    <a:lnTo>
                      <a:pt x="23" y="17"/>
                    </a:lnTo>
                    <a:lnTo>
                      <a:pt x="23" y="17"/>
                    </a:lnTo>
                    <a:lnTo>
                      <a:pt x="19" y="14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29" y="6"/>
                    </a:lnTo>
                    <a:lnTo>
                      <a:pt x="34" y="5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D6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94" name="Freeform 1356"/>
              <p:cNvSpPr>
                <a:spLocks/>
              </p:cNvSpPr>
              <p:nvPr/>
            </p:nvSpPr>
            <p:spPr bwMode="auto">
              <a:xfrm>
                <a:off x="6292850" y="796925"/>
                <a:ext cx="34925" cy="23813"/>
              </a:xfrm>
              <a:custGeom>
                <a:avLst/>
                <a:gdLst>
                  <a:gd name="T0" fmla="*/ 0 w 43"/>
                  <a:gd name="T1" fmla="*/ 0 h 29"/>
                  <a:gd name="T2" fmla="*/ 0 w 43"/>
                  <a:gd name="T3" fmla="*/ 0 h 29"/>
                  <a:gd name="T4" fmla="*/ 18 w 43"/>
                  <a:gd name="T5" fmla="*/ 2 h 29"/>
                  <a:gd name="T6" fmla="*/ 26 w 43"/>
                  <a:gd name="T7" fmla="*/ 2 h 29"/>
                  <a:gd name="T8" fmla="*/ 32 w 43"/>
                  <a:gd name="T9" fmla="*/ 5 h 29"/>
                  <a:gd name="T10" fmla="*/ 37 w 43"/>
                  <a:gd name="T11" fmla="*/ 8 h 29"/>
                  <a:gd name="T12" fmla="*/ 42 w 43"/>
                  <a:gd name="T13" fmla="*/ 13 h 29"/>
                  <a:gd name="T14" fmla="*/ 43 w 43"/>
                  <a:gd name="T15" fmla="*/ 19 h 29"/>
                  <a:gd name="T16" fmla="*/ 43 w 43"/>
                  <a:gd name="T17" fmla="*/ 29 h 29"/>
                  <a:gd name="T18" fmla="*/ 43 w 43"/>
                  <a:gd name="T19" fmla="*/ 29 h 29"/>
                  <a:gd name="T20" fmla="*/ 35 w 43"/>
                  <a:gd name="T21" fmla="*/ 21 h 29"/>
                  <a:gd name="T22" fmla="*/ 27 w 43"/>
                  <a:gd name="T23" fmla="*/ 15 h 29"/>
                  <a:gd name="T24" fmla="*/ 22 w 43"/>
                  <a:gd name="T25" fmla="*/ 11 h 29"/>
                  <a:gd name="T26" fmla="*/ 16 w 43"/>
                  <a:gd name="T27" fmla="*/ 10 h 29"/>
                  <a:gd name="T28" fmla="*/ 9 w 43"/>
                  <a:gd name="T29" fmla="*/ 8 h 29"/>
                  <a:gd name="T30" fmla="*/ 0 w 43"/>
                  <a:gd name="T31" fmla="*/ 10 h 29"/>
                  <a:gd name="T32" fmla="*/ 0 w 43"/>
                  <a:gd name="T33" fmla="*/ 10 h 29"/>
                  <a:gd name="T34" fmla="*/ 0 w 43"/>
                  <a:gd name="T35" fmla="*/ 0 h 29"/>
                  <a:gd name="T36" fmla="*/ 0 w 43"/>
                  <a:gd name="T3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29">
                    <a:moveTo>
                      <a:pt x="0" y="0"/>
                    </a:moveTo>
                    <a:lnTo>
                      <a:pt x="0" y="0"/>
                    </a:lnTo>
                    <a:lnTo>
                      <a:pt x="18" y="2"/>
                    </a:lnTo>
                    <a:lnTo>
                      <a:pt x="26" y="2"/>
                    </a:lnTo>
                    <a:lnTo>
                      <a:pt x="32" y="5"/>
                    </a:lnTo>
                    <a:lnTo>
                      <a:pt x="37" y="8"/>
                    </a:lnTo>
                    <a:lnTo>
                      <a:pt x="42" y="13"/>
                    </a:lnTo>
                    <a:lnTo>
                      <a:pt x="43" y="19"/>
                    </a:lnTo>
                    <a:lnTo>
                      <a:pt x="43" y="29"/>
                    </a:lnTo>
                    <a:lnTo>
                      <a:pt x="43" y="29"/>
                    </a:lnTo>
                    <a:lnTo>
                      <a:pt x="35" y="21"/>
                    </a:lnTo>
                    <a:lnTo>
                      <a:pt x="27" y="15"/>
                    </a:lnTo>
                    <a:lnTo>
                      <a:pt x="22" y="11"/>
                    </a:lnTo>
                    <a:lnTo>
                      <a:pt x="16" y="10"/>
                    </a:lnTo>
                    <a:lnTo>
                      <a:pt x="9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6B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96" name="Freeform 1358"/>
              <p:cNvSpPr>
                <a:spLocks/>
              </p:cNvSpPr>
              <p:nvPr/>
            </p:nvSpPr>
            <p:spPr bwMode="auto">
              <a:xfrm>
                <a:off x="6216650" y="806450"/>
                <a:ext cx="188913" cy="112713"/>
              </a:xfrm>
              <a:custGeom>
                <a:avLst/>
                <a:gdLst>
                  <a:gd name="T0" fmla="*/ 10 w 239"/>
                  <a:gd name="T1" fmla="*/ 16 h 142"/>
                  <a:gd name="T2" fmla="*/ 29 w 239"/>
                  <a:gd name="T3" fmla="*/ 8 h 142"/>
                  <a:gd name="T4" fmla="*/ 60 w 239"/>
                  <a:gd name="T5" fmla="*/ 10 h 142"/>
                  <a:gd name="T6" fmla="*/ 87 w 239"/>
                  <a:gd name="T7" fmla="*/ 21 h 142"/>
                  <a:gd name="T8" fmla="*/ 89 w 239"/>
                  <a:gd name="T9" fmla="*/ 8 h 142"/>
                  <a:gd name="T10" fmla="*/ 97 w 239"/>
                  <a:gd name="T11" fmla="*/ 2 h 142"/>
                  <a:gd name="T12" fmla="*/ 119 w 239"/>
                  <a:gd name="T13" fmla="*/ 3 h 142"/>
                  <a:gd name="T14" fmla="*/ 132 w 239"/>
                  <a:gd name="T15" fmla="*/ 21 h 142"/>
                  <a:gd name="T16" fmla="*/ 137 w 239"/>
                  <a:gd name="T17" fmla="*/ 22 h 142"/>
                  <a:gd name="T18" fmla="*/ 145 w 239"/>
                  <a:gd name="T19" fmla="*/ 21 h 142"/>
                  <a:gd name="T20" fmla="*/ 161 w 239"/>
                  <a:gd name="T21" fmla="*/ 37 h 142"/>
                  <a:gd name="T22" fmla="*/ 189 w 239"/>
                  <a:gd name="T23" fmla="*/ 48 h 142"/>
                  <a:gd name="T24" fmla="*/ 206 w 239"/>
                  <a:gd name="T25" fmla="*/ 64 h 142"/>
                  <a:gd name="T26" fmla="*/ 210 w 239"/>
                  <a:gd name="T27" fmla="*/ 72 h 142"/>
                  <a:gd name="T28" fmla="*/ 219 w 239"/>
                  <a:gd name="T29" fmla="*/ 82 h 142"/>
                  <a:gd name="T30" fmla="*/ 222 w 239"/>
                  <a:gd name="T31" fmla="*/ 88 h 142"/>
                  <a:gd name="T32" fmla="*/ 237 w 239"/>
                  <a:gd name="T33" fmla="*/ 98 h 142"/>
                  <a:gd name="T34" fmla="*/ 239 w 239"/>
                  <a:gd name="T35" fmla="*/ 108 h 142"/>
                  <a:gd name="T36" fmla="*/ 232 w 239"/>
                  <a:gd name="T37" fmla="*/ 121 h 142"/>
                  <a:gd name="T38" fmla="*/ 232 w 239"/>
                  <a:gd name="T39" fmla="*/ 127 h 142"/>
                  <a:gd name="T40" fmla="*/ 219 w 239"/>
                  <a:gd name="T41" fmla="*/ 129 h 142"/>
                  <a:gd name="T42" fmla="*/ 208 w 239"/>
                  <a:gd name="T43" fmla="*/ 132 h 142"/>
                  <a:gd name="T44" fmla="*/ 205 w 239"/>
                  <a:gd name="T45" fmla="*/ 134 h 142"/>
                  <a:gd name="T46" fmla="*/ 197 w 239"/>
                  <a:gd name="T47" fmla="*/ 142 h 142"/>
                  <a:gd name="T48" fmla="*/ 189 w 239"/>
                  <a:gd name="T49" fmla="*/ 140 h 142"/>
                  <a:gd name="T50" fmla="*/ 176 w 239"/>
                  <a:gd name="T51" fmla="*/ 119 h 142"/>
                  <a:gd name="T52" fmla="*/ 169 w 239"/>
                  <a:gd name="T53" fmla="*/ 113 h 142"/>
                  <a:gd name="T54" fmla="*/ 161 w 239"/>
                  <a:gd name="T55" fmla="*/ 134 h 142"/>
                  <a:gd name="T56" fmla="*/ 150 w 239"/>
                  <a:gd name="T57" fmla="*/ 132 h 142"/>
                  <a:gd name="T58" fmla="*/ 131 w 239"/>
                  <a:gd name="T59" fmla="*/ 129 h 142"/>
                  <a:gd name="T60" fmla="*/ 115 w 239"/>
                  <a:gd name="T61" fmla="*/ 124 h 142"/>
                  <a:gd name="T62" fmla="*/ 111 w 239"/>
                  <a:gd name="T63" fmla="*/ 121 h 142"/>
                  <a:gd name="T64" fmla="*/ 95 w 239"/>
                  <a:gd name="T65" fmla="*/ 127 h 142"/>
                  <a:gd name="T66" fmla="*/ 82 w 239"/>
                  <a:gd name="T67" fmla="*/ 125 h 142"/>
                  <a:gd name="T68" fmla="*/ 69 w 239"/>
                  <a:gd name="T69" fmla="*/ 105 h 142"/>
                  <a:gd name="T70" fmla="*/ 63 w 239"/>
                  <a:gd name="T71" fmla="*/ 98 h 142"/>
                  <a:gd name="T72" fmla="*/ 50 w 239"/>
                  <a:gd name="T73" fmla="*/ 105 h 142"/>
                  <a:gd name="T74" fmla="*/ 28 w 239"/>
                  <a:gd name="T75" fmla="*/ 97 h 142"/>
                  <a:gd name="T76" fmla="*/ 0 w 239"/>
                  <a:gd name="T77" fmla="*/ 64 h 142"/>
                  <a:gd name="T78" fmla="*/ 3 w 239"/>
                  <a:gd name="T79" fmla="*/ 56 h 142"/>
                  <a:gd name="T80" fmla="*/ 21 w 239"/>
                  <a:gd name="T81" fmla="*/ 48 h 142"/>
                  <a:gd name="T82" fmla="*/ 20 w 239"/>
                  <a:gd name="T83" fmla="*/ 43 h 142"/>
                  <a:gd name="T84" fmla="*/ 10 w 239"/>
                  <a:gd name="T85" fmla="*/ 3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9" h="142">
                    <a:moveTo>
                      <a:pt x="10" y="35"/>
                    </a:moveTo>
                    <a:lnTo>
                      <a:pt x="10" y="35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20" y="11"/>
                    </a:lnTo>
                    <a:lnTo>
                      <a:pt x="29" y="8"/>
                    </a:lnTo>
                    <a:lnTo>
                      <a:pt x="39" y="6"/>
                    </a:lnTo>
                    <a:lnTo>
                      <a:pt x="50" y="6"/>
                    </a:lnTo>
                    <a:lnTo>
                      <a:pt x="60" y="10"/>
                    </a:lnTo>
                    <a:lnTo>
                      <a:pt x="71" y="11"/>
                    </a:lnTo>
                    <a:lnTo>
                      <a:pt x="79" y="16"/>
                    </a:lnTo>
                    <a:lnTo>
                      <a:pt x="87" y="21"/>
                    </a:lnTo>
                    <a:lnTo>
                      <a:pt x="87" y="21"/>
                    </a:lnTo>
                    <a:lnTo>
                      <a:pt x="87" y="13"/>
                    </a:lnTo>
                    <a:lnTo>
                      <a:pt x="89" y="8"/>
                    </a:lnTo>
                    <a:lnTo>
                      <a:pt x="92" y="3"/>
                    </a:lnTo>
                    <a:lnTo>
                      <a:pt x="97" y="2"/>
                    </a:lnTo>
                    <a:lnTo>
                      <a:pt x="97" y="2"/>
                    </a:lnTo>
                    <a:lnTo>
                      <a:pt x="106" y="0"/>
                    </a:lnTo>
                    <a:lnTo>
                      <a:pt x="113" y="2"/>
                    </a:lnTo>
                    <a:lnTo>
                      <a:pt x="119" y="3"/>
                    </a:lnTo>
                    <a:lnTo>
                      <a:pt x="123" y="6"/>
                    </a:lnTo>
                    <a:lnTo>
                      <a:pt x="129" y="16"/>
                    </a:lnTo>
                    <a:lnTo>
                      <a:pt x="132" y="21"/>
                    </a:lnTo>
                    <a:lnTo>
                      <a:pt x="135" y="26"/>
                    </a:lnTo>
                    <a:lnTo>
                      <a:pt x="135" y="26"/>
                    </a:lnTo>
                    <a:lnTo>
                      <a:pt x="137" y="22"/>
                    </a:lnTo>
                    <a:lnTo>
                      <a:pt x="139" y="21"/>
                    </a:lnTo>
                    <a:lnTo>
                      <a:pt x="142" y="21"/>
                    </a:lnTo>
                    <a:lnTo>
                      <a:pt x="145" y="21"/>
                    </a:lnTo>
                    <a:lnTo>
                      <a:pt x="145" y="21"/>
                    </a:lnTo>
                    <a:lnTo>
                      <a:pt x="152" y="31"/>
                    </a:lnTo>
                    <a:lnTo>
                      <a:pt x="161" y="37"/>
                    </a:lnTo>
                    <a:lnTo>
                      <a:pt x="169" y="40"/>
                    </a:lnTo>
                    <a:lnTo>
                      <a:pt x="179" y="45"/>
                    </a:lnTo>
                    <a:lnTo>
                      <a:pt x="189" y="48"/>
                    </a:lnTo>
                    <a:lnTo>
                      <a:pt x="197" y="51"/>
                    </a:lnTo>
                    <a:lnTo>
                      <a:pt x="203" y="60"/>
                    </a:lnTo>
                    <a:lnTo>
                      <a:pt x="206" y="64"/>
                    </a:lnTo>
                    <a:lnTo>
                      <a:pt x="208" y="69"/>
                    </a:lnTo>
                    <a:lnTo>
                      <a:pt x="208" y="69"/>
                    </a:lnTo>
                    <a:lnTo>
                      <a:pt x="210" y="72"/>
                    </a:lnTo>
                    <a:lnTo>
                      <a:pt x="211" y="76"/>
                    </a:lnTo>
                    <a:lnTo>
                      <a:pt x="216" y="79"/>
                    </a:lnTo>
                    <a:lnTo>
                      <a:pt x="219" y="82"/>
                    </a:lnTo>
                    <a:lnTo>
                      <a:pt x="221" y="85"/>
                    </a:lnTo>
                    <a:lnTo>
                      <a:pt x="222" y="88"/>
                    </a:lnTo>
                    <a:lnTo>
                      <a:pt x="222" y="88"/>
                    </a:lnTo>
                    <a:lnTo>
                      <a:pt x="229" y="95"/>
                    </a:lnTo>
                    <a:lnTo>
                      <a:pt x="237" y="98"/>
                    </a:lnTo>
                    <a:lnTo>
                      <a:pt x="237" y="98"/>
                    </a:lnTo>
                    <a:lnTo>
                      <a:pt x="237" y="103"/>
                    </a:lnTo>
                    <a:lnTo>
                      <a:pt x="237" y="103"/>
                    </a:lnTo>
                    <a:lnTo>
                      <a:pt x="239" y="108"/>
                    </a:lnTo>
                    <a:lnTo>
                      <a:pt x="237" y="111"/>
                    </a:lnTo>
                    <a:lnTo>
                      <a:pt x="235" y="116"/>
                    </a:lnTo>
                    <a:lnTo>
                      <a:pt x="232" y="121"/>
                    </a:lnTo>
                    <a:lnTo>
                      <a:pt x="232" y="124"/>
                    </a:lnTo>
                    <a:lnTo>
                      <a:pt x="232" y="127"/>
                    </a:lnTo>
                    <a:lnTo>
                      <a:pt x="232" y="127"/>
                    </a:lnTo>
                    <a:lnTo>
                      <a:pt x="227" y="125"/>
                    </a:lnTo>
                    <a:lnTo>
                      <a:pt x="224" y="127"/>
                    </a:lnTo>
                    <a:lnTo>
                      <a:pt x="219" y="129"/>
                    </a:lnTo>
                    <a:lnTo>
                      <a:pt x="214" y="132"/>
                    </a:lnTo>
                    <a:lnTo>
                      <a:pt x="211" y="132"/>
                    </a:lnTo>
                    <a:lnTo>
                      <a:pt x="208" y="132"/>
                    </a:lnTo>
                    <a:lnTo>
                      <a:pt x="208" y="132"/>
                    </a:lnTo>
                    <a:lnTo>
                      <a:pt x="206" y="132"/>
                    </a:lnTo>
                    <a:lnTo>
                      <a:pt x="205" y="134"/>
                    </a:lnTo>
                    <a:lnTo>
                      <a:pt x="201" y="138"/>
                    </a:lnTo>
                    <a:lnTo>
                      <a:pt x="200" y="142"/>
                    </a:lnTo>
                    <a:lnTo>
                      <a:pt x="197" y="142"/>
                    </a:lnTo>
                    <a:lnTo>
                      <a:pt x="193" y="142"/>
                    </a:lnTo>
                    <a:lnTo>
                      <a:pt x="193" y="142"/>
                    </a:lnTo>
                    <a:lnTo>
                      <a:pt x="189" y="140"/>
                    </a:lnTo>
                    <a:lnTo>
                      <a:pt x="185" y="137"/>
                    </a:lnTo>
                    <a:lnTo>
                      <a:pt x="181" y="129"/>
                    </a:lnTo>
                    <a:lnTo>
                      <a:pt x="176" y="119"/>
                    </a:lnTo>
                    <a:lnTo>
                      <a:pt x="172" y="116"/>
                    </a:lnTo>
                    <a:lnTo>
                      <a:pt x="169" y="113"/>
                    </a:lnTo>
                    <a:lnTo>
                      <a:pt x="169" y="113"/>
                    </a:lnTo>
                    <a:lnTo>
                      <a:pt x="169" y="122"/>
                    </a:lnTo>
                    <a:lnTo>
                      <a:pt x="166" y="129"/>
                    </a:lnTo>
                    <a:lnTo>
                      <a:pt x="161" y="134"/>
                    </a:lnTo>
                    <a:lnTo>
                      <a:pt x="155" y="137"/>
                    </a:lnTo>
                    <a:lnTo>
                      <a:pt x="155" y="137"/>
                    </a:lnTo>
                    <a:lnTo>
                      <a:pt x="150" y="132"/>
                    </a:lnTo>
                    <a:lnTo>
                      <a:pt x="144" y="129"/>
                    </a:lnTo>
                    <a:lnTo>
                      <a:pt x="137" y="129"/>
                    </a:lnTo>
                    <a:lnTo>
                      <a:pt x="131" y="129"/>
                    </a:lnTo>
                    <a:lnTo>
                      <a:pt x="124" y="129"/>
                    </a:lnTo>
                    <a:lnTo>
                      <a:pt x="119" y="127"/>
                    </a:lnTo>
                    <a:lnTo>
                      <a:pt x="115" y="124"/>
                    </a:lnTo>
                    <a:lnTo>
                      <a:pt x="111" y="117"/>
                    </a:lnTo>
                    <a:lnTo>
                      <a:pt x="111" y="117"/>
                    </a:lnTo>
                    <a:lnTo>
                      <a:pt x="111" y="121"/>
                    </a:lnTo>
                    <a:lnTo>
                      <a:pt x="110" y="124"/>
                    </a:lnTo>
                    <a:lnTo>
                      <a:pt x="103" y="127"/>
                    </a:lnTo>
                    <a:lnTo>
                      <a:pt x="95" y="127"/>
                    </a:lnTo>
                    <a:lnTo>
                      <a:pt x="87" y="127"/>
                    </a:lnTo>
                    <a:lnTo>
                      <a:pt x="87" y="127"/>
                    </a:lnTo>
                    <a:lnTo>
                      <a:pt x="82" y="125"/>
                    </a:lnTo>
                    <a:lnTo>
                      <a:pt x="79" y="122"/>
                    </a:lnTo>
                    <a:lnTo>
                      <a:pt x="74" y="114"/>
                    </a:lnTo>
                    <a:lnTo>
                      <a:pt x="69" y="105"/>
                    </a:lnTo>
                    <a:lnTo>
                      <a:pt x="66" y="101"/>
                    </a:lnTo>
                    <a:lnTo>
                      <a:pt x="63" y="98"/>
                    </a:lnTo>
                    <a:lnTo>
                      <a:pt x="63" y="98"/>
                    </a:lnTo>
                    <a:lnTo>
                      <a:pt x="58" y="101"/>
                    </a:lnTo>
                    <a:lnTo>
                      <a:pt x="55" y="105"/>
                    </a:lnTo>
                    <a:lnTo>
                      <a:pt x="50" y="105"/>
                    </a:lnTo>
                    <a:lnTo>
                      <a:pt x="45" y="105"/>
                    </a:lnTo>
                    <a:lnTo>
                      <a:pt x="36" y="103"/>
                    </a:lnTo>
                    <a:lnTo>
                      <a:pt x="28" y="97"/>
                    </a:lnTo>
                    <a:lnTo>
                      <a:pt x="20" y="88"/>
                    </a:lnTo>
                    <a:lnTo>
                      <a:pt x="11" y="80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2" y="60"/>
                    </a:lnTo>
                    <a:lnTo>
                      <a:pt x="3" y="56"/>
                    </a:lnTo>
                    <a:lnTo>
                      <a:pt x="10" y="53"/>
                    </a:lnTo>
                    <a:lnTo>
                      <a:pt x="18" y="50"/>
                    </a:lnTo>
                    <a:lnTo>
                      <a:pt x="21" y="48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20" y="43"/>
                    </a:lnTo>
                    <a:lnTo>
                      <a:pt x="16" y="40"/>
                    </a:lnTo>
                    <a:lnTo>
                      <a:pt x="13" y="37"/>
                    </a:lnTo>
                    <a:lnTo>
                      <a:pt x="10" y="35"/>
                    </a:lnTo>
                    <a:lnTo>
                      <a:pt x="10" y="35"/>
                    </a:lnTo>
                    <a:close/>
                  </a:path>
                </a:pathLst>
              </a:custGeom>
              <a:solidFill>
                <a:srgbClr val="03C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98" name="Freeform 1360"/>
              <p:cNvSpPr>
                <a:spLocks/>
              </p:cNvSpPr>
              <p:nvPr/>
            </p:nvSpPr>
            <p:spPr bwMode="auto">
              <a:xfrm>
                <a:off x="6534150" y="827088"/>
                <a:ext cx="19050" cy="15875"/>
              </a:xfrm>
              <a:custGeom>
                <a:avLst/>
                <a:gdLst>
                  <a:gd name="T0" fmla="*/ 24 w 24"/>
                  <a:gd name="T1" fmla="*/ 0 h 19"/>
                  <a:gd name="T2" fmla="*/ 24 w 24"/>
                  <a:gd name="T3" fmla="*/ 0 h 19"/>
                  <a:gd name="T4" fmla="*/ 21 w 24"/>
                  <a:gd name="T5" fmla="*/ 8 h 19"/>
                  <a:gd name="T6" fmla="*/ 16 w 24"/>
                  <a:gd name="T7" fmla="*/ 13 h 19"/>
                  <a:gd name="T8" fmla="*/ 10 w 24"/>
                  <a:gd name="T9" fmla="*/ 17 h 19"/>
                  <a:gd name="T10" fmla="*/ 0 w 24"/>
                  <a:gd name="T11" fmla="*/ 19 h 19"/>
                  <a:gd name="T12" fmla="*/ 0 w 24"/>
                  <a:gd name="T13" fmla="*/ 19 h 19"/>
                  <a:gd name="T14" fmla="*/ 0 w 24"/>
                  <a:gd name="T15" fmla="*/ 13 h 19"/>
                  <a:gd name="T16" fmla="*/ 0 w 24"/>
                  <a:gd name="T17" fmla="*/ 8 h 19"/>
                  <a:gd name="T18" fmla="*/ 3 w 24"/>
                  <a:gd name="T19" fmla="*/ 6 h 19"/>
                  <a:gd name="T20" fmla="*/ 7 w 24"/>
                  <a:gd name="T21" fmla="*/ 5 h 19"/>
                  <a:gd name="T22" fmla="*/ 16 w 24"/>
                  <a:gd name="T23" fmla="*/ 1 h 19"/>
                  <a:gd name="T24" fmla="*/ 24 w 24"/>
                  <a:gd name="T25" fmla="*/ 0 h 19"/>
                  <a:gd name="T26" fmla="*/ 24 w 24"/>
                  <a:gd name="T2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19">
                    <a:moveTo>
                      <a:pt x="24" y="0"/>
                    </a:moveTo>
                    <a:lnTo>
                      <a:pt x="24" y="0"/>
                    </a:lnTo>
                    <a:lnTo>
                      <a:pt x="21" y="8"/>
                    </a:lnTo>
                    <a:lnTo>
                      <a:pt x="16" y="13"/>
                    </a:lnTo>
                    <a:lnTo>
                      <a:pt x="10" y="17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0" y="8"/>
                    </a:lnTo>
                    <a:lnTo>
                      <a:pt x="3" y="6"/>
                    </a:lnTo>
                    <a:lnTo>
                      <a:pt x="7" y="5"/>
                    </a:lnTo>
                    <a:lnTo>
                      <a:pt x="16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0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99" name="Freeform 1361"/>
              <p:cNvSpPr>
                <a:spLocks/>
              </p:cNvSpPr>
              <p:nvPr/>
            </p:nvSpPr>
            <p:spPr bwMode="auto">
              <a:xfrm>
                <a:off x="6384925" y="852488"/>
                <a:ext cx="34925" cy="36513"/>
              </a:xfrm>
              <a:custGeom>
                <a:avLst/>
                <a:gdLst>
                  <a:gd name="T0" fmla="*/ 34 w 45"/>
                  <a:gd name="T1" fmla="*/ 11 h 45"/>
                  <a:gd name="T2" fmla="*/ 34 w 45"/>
                  <a:gd name="T3" fmla="*/ 11 h 45"/>
                  <a:gd name="T4" fmla="*/ 38 w 45"/>
                  <a:gd name="T5" fmla="*/ 13 h 45"/>
                  <a:gd name="T6" fmla="*/ 42 w 45"/>
                  <a:gd name="T7" fmla="*/ 16 h 45"/>
                  <a:gd name="T8" fmla="*/ 45 w 45"/>
                  <a:gd name="T9" fmla="*/ 18 h 45"/>
                  <a:gd name="T10" fmla="*/ 45 w 45"/>
                  <a:gd name="T11" fmla="*/ 21 h 45"/>
                  <a:gd name="T12" fmla="*/ 45 w 45"/>
                  <a:gd name="T13" fmla="*/ 22 h 45"/>
                  <a:gd name="T14" fmla="*/ 43 w 45"/>
                  <a:gd name="T15" fmla="*/ 24 h 45"/>
                  <a:gd name="T16" fmla="*/ 38 w 45"/>
                  <a:gd name="T17" fmla="*/ 22 h 45"/>
                  <a:gd name="T18" fmla="*/ 34 w 45"/>
                  <a:gd name="T19" fmla="*/ 21 h 45"/>
                  <a:gd name="T20" fmla="*/ 34 w 45"/>
                  <a:gd name="T21" fmla="*/ 21 h 45"/>
                  <a:gd name="T22" fmla="*/ 34 w 45"/>
                  <a:gd name="T23" fmla="*/ 29 h 45"/>
                  <a:gd name="T24" fmla="*/ 34 w 45"/>
                  <a:gd name="T25" fmla="*/ 37 h 45"/>
                  <a:gd name="T26" fmla="*/ 30 w 45"/>
                  <a:gd name="T27" fmla="*/ 43 h 45"/>
                  <a:gd name="T28" fmla="*/ 27 w 45"/>
                  <a:gd name="T29" fmla="*/ 45 h 45"/>
                  <a:gd name="T30" fmla="*/ 24 w 45"/>
                  <a:gd name="T31" fmla="*/ 45 h 45"/>
                  <a:gd name="T32" fmla="*/ 24 w 45"/>
                  <a:gd name="T33" fmla="*/ 45 h 45"/>
                  <a:gd name="T34" fmla="*/ 24 w 45"/>
                  <a:gd name="T35" fmla="*/ 40 h 45"/>
                  <a:gd name="T36" fmla="*/ 24 w 45"/>
                  <a:gd name="T37" fmla="*/ 40 h 45"/>
                  <a:gd name="T38" fmla="*/ 16 w 45"/>
                  <a:gd name="T39" fmla="*/ 37 h 45"/>
                  <a:gd name="T40" fmla="*/ 9 w 45"/>
                  <a:gd name="T41" fmla="*/ 30 h 45"/>
                  <a:gd name="T42" fmla="*/ 9 w 45"/>
                  <a:gd name="T43" fmla="*/ 30 h 45"/>
                  <a:gd name="T44" fmla="*/ 16 w 45"/>
                  <a:gd name="T45" fmla="*/ 29 h 45"/>
                  <a:gd name="T46" fmla="*/ 19 w 45"/>
                  <a:gd name="T47" fmla="*/ 26 h 45"/>
                  <a:gd name="T48" fmla="*/ 21 w 45"/>
                  <a:gd name="T49" fmla="*/ 21 h 45"/>
                  <a:gd name="T50" fmla="*/ 19 w 45"/>
                  <a:gd name="T51" fmla="*/ 16 h 45"/>
                  <a:gd name="T52" fmla="*/ 16 w 45"/>
                  <a:gd name="T53" fmla="*/ 10 h 45"/>
                  <a:gd name="T54" fmla="*/ 13 w 45"/>
                  <a:gd name="T55" fmla="*/ 6 h 45"/>
                  <a:gd name="T56" fmla="*/ 6 w 45"/>
                  <a:gd name="T57" fmla="*/ 5 h 45"/>
                  <a:gd name="T58" fmla="*/ 0 w 45"/>
                  <a:gd name="T59" fmla="*/ 6 h 45"/>
                  <a:gd name="T60" fmla="*/ 0 w 45"/>
                  <a:gd name="T61" fmla="*/ 6 h 45"/>
                  <a:gd name="T62" fmla="*/ 3 w 45"/>
                  <a:gd name="T63" fmla="*/ 3 h 45"/>
                  <a:gd name="T64" fmla="*/ 8 w 45"/>
                  <a:gd name="T65" fmla="*/ 2 h 45"/>
                  <a:gd name="T66" fmla="*/ 13 w 45"/>
                  <a:gd name="T67" fmla="*/ 0 h 45"/>
                  <a:gd name="T68" fmla="*/ 17 w 45"/>
                  <a:gd name="T69" fmla="*/ 2 h 45"/>
                  <a:gd name="T70" fmla="*/ 27 w 45"/>
                  <a:gd name="T71" fmla="*/ 6 h 45"/>
                  <a:gd name="T72" fmla="*/ 34 w 45"/>
                  <a:gd name="T73" fmla="*/ 11 h 45"/>
                  <a:gd name="T74" fmla="*/ 34 w 45"/>
                  <a:gd name="T75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5">
                    <a:moveTo>
                      <a:pt x="34" y="11"/>
                    </a:moveTo>
                    <a:lnTo>
                      <a:pt x="34" y="11"/>
                    </a:lnTo>
                    <a:lnTo>
                      <a:pt x="38" y="13"/>
                    </a:lnTo>
                    <a:lnTo>
                      <a:pt x="42" y="16"/>
                    </a:lnTo>
                    <a:lnTo>
                      <a:pt x="45" y="18"/>
                    </a:lnTo>
                    <a:lnTo>
                      <a:pt x="45" y="21"/>
                    </a:lnTo>
                    <a:lnTo>
                      <a:pt x="45" y="22"/>
                    </a:lnTo>
                    <a:lnTo>
                      <a:pt x="43" y="24"/>
                    </a:lnTo>
                    <a:lnTo>
                      <a:pt x="38" y="22"/>
                    </a:lnTo>
                    <a:lnTo>
                      <a:pt x="34" y="21"/>
                    </a:lnTo>
                    <a:lnTo>
                      <a:pt x="34" y="21"/>
                    </a:lnTo>
                    <a:lnTo>
                      <a:pt x="34" y="29"/>
                    </a:lnTo>
                    <a:lnTo>
                      <a:pt x="34" y="37"/>
                    </a:lnTo>
                    <a:lnTo>
                      <a:pt x="30" y="43"/>
                    </a:lnTo>
                    <a:lnTo>
                      <a:pt x="27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24" y="40"/>
                    </a:lnTo>
                    <a:lnTo>
                      <a:pt x="24" y="40"/>
                    </a:lnTo>
                    <a:lnTo>
                      <a:pt x="16" y="37"/>
                    </a:lnTo>
                    <a:lnTo>
                      <a:pt x="9" y="30"/>
                    </a:lnTo>
                    <a:lnTo>
                      <a:pt x="9" y="30"/>
                    </a:lnTo>
                    <a:lnTo>
                      <a:pt x="16" y="29"/>
                    </a:lnTo>
                    <a:lnTo>
                      <a:pt x="19" y="26"/>
                    </a:lnTo>
                    <a:lnTo>
                      <a:pt x="21" y="21"/>
                    </a:lnTo>
                    <a:lnTo>
                      <a:pt x="19" y="16"/>
                    </a:lnTo>
                    <a:lnTo>
                      <a:pt x="16" y="10"/>
                    </a:lnTo>
                    <a:lnTo>
                      <a:pt x="13" y="6"/>
                    </a:lnTo>
                    <a:lnTo>
                      <a:pt x="6" y="5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3" y="3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7" y="2"/>
                    </a:lnTo>
                    <a:lnTo>
                      <a:pt x="27" y="6"/>
                    </a:lnTo>
                    <a:lnTo>
                      <a:pt x="34" y="11"/>
                    </a:lnTo>
                    <a:lnTo>
                      <a:pt x="34" y="11"/>
                    </a:lnTo>
                    <a:close/>
                  </a:path>
                </a:pathLst>
              </a:custGeom>
              <a:solidFill>
                <a:srgbClr val="9A9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606" name="Freeform 1368"/>
              <p:cNvSpPr>
                <a:spLocks/>
              </p:cNvSpPr>
              <p:nvPr/>
            </p:nvSpPr>
            <p:spPr bwMode="auto">
              <a:xfrm>
                <a:off x="6342063" y="931863"/>
                <a:ext cx="7938" cy="57150"/>
              </a:xfrm>
              <a:custGeom>
                <a:avLst/>
                <a:gdLst>
                  <a:gd name="T0" fmla="*/ 0 w 9"/>
                  <a:gd name="T1" fmla="*/ 58 h 72"/>
                  <a:gd name="T2" fmla="*/ 0 w 9"/>
                  <a:gd name="T3" fmla="*/ 58 h 72"/>
                  <a:gd name="T4" fmla="*/ 0 w 9"/>
                  <a:gd name="T5" fmla="*/ 0 h 72"/>
                  <a:gd name="T6" fmla="*/ 0 w 9"/>
                  <a:gd name="T7" fmla="*/ 0 h 72"/>
                  <a:gd name="T8" fmla="*/ 3 w 9"/>
                  <a:gd name="T9" fmla="*/ 0 h 72"/>
                  <a:gd name="T10" fmla="*/ 4 w 9"/>
                  <a:gd name="T11" fmla="*/ 2 h 72"/>
                  <a:gd name="T12" fmla="*/ 9 w 9"/>
                  <a:gd name="T13" fmla="*/ 5 h 72"/>
                  <a:gd name="T14" fmla="*/ 9 w 9"/>
                  <a:gd name="T15" fmla="*/ 5 h 72"/>
                  <a:gd name="T16" fmla="*/ 9 w 9"/>
                  <a:gd name="T17" fmla="*/ 24 h 72"/>
                  <a:gd name="T18" fmla="*/ 9 w 9"/>
                  <a:gd name="T19" fmla="*/ 24 h 72"/>
                  <a:gd name="T20" fmla="*/ 6 w 9"/>
                  <a:gd name="T21" fmla="*/ 27 h 72"/>
                  <a:gd name="T22" fmla="*/ 4 w 9"/>
                  <a:gd name="T23" fmla="*/ 32 h 72"/>
                  <a:gd name="T24" fmla="*/ 3 w 9"/>
                  <a:gd name="T25" fmla="*/ 45 h 72"/>
                  <a:gd name="T26" fmla="*/ 4 w 9"/>
                  <a:gd name="T27" fmla="*/ 60 h 72"/>
                  <a:gd name="T28" fmla="*/ 6 w 9"/>
                  <a:gd name="T29" fmla="*/ 64 h 72"/>
                  <a:gd name="T30" fmla="*/ 9 w 9"/>
                  <a:gd name="T31" fmla="*/ 68 h 72"/>
                  <a:gd name="T32" fmla="*/ 9 w 9"/>
                  <a:gd name="T33" fmla="*/ 68 h 72"/>
                  <a:gd name="T34" fmla="*/ 8 w 9"/>
                  <a:gd name="T35" fmla="*/ 71 h 72"/>
                  <a:gd name="T36" fmla="*/ 6 w 9"/>
                  <a:gd name="T37" fmla="*/ 72 h 72"/>
                  <a:gd name="T38" fmla="*/ 3 w 9"/>
                  <a:gd name="T39" fmla="*/ 72 h 72"/>
                  <a:gd name="T40" fmla="*/ 0 w 9"/>
                  <a:gd name="T41" fmla="*/ 72 h 72"/>
                  <a:gd name="T42" fmla="*/ 0 w 9"/>
                  <a:gd name="T43" fmla="*/ 72 h 72"/>
                  <a:gd name="T44" fmla="*/ 0 w 9"/>
                  <a:gd name="T45" fmla="*/ 58 h 72"/>
                  <a:gd name="T46" fmla="*/ 0 w 9"/>
                  <a:gd name="T47" fmla="*/ 5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" h="72">
                    <a:moveTo>
                      <a:pt x="0" y="58"/>
                    </a:move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4" y="2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24"/>
                    </a:lnTo>
                    <a:lnTo>
                      <a:pt x="9" y="24"/>
                    </a:lnTo>
                    <a:lnTo>
                      <a:pt x="6" y="27"/>
                    </a:lnTo>
                    <a:lnTo>
                      <a:pt x="4" y="32"/>
                    </a:lnTo>
                    <a:lnTo>
                      <a:pt x="3" y="45"/>
                    </a:lnTo>
                    <a:lnTo>
                      <a:pt x="4" y="60"/>
                    </a:lnTo>
                    <a:lnTo>
                      <a:pt x="6" y="64"/>
                    </a:lnTo>
                    <a:lnTo>
                      <a:pt x="9" y="68"/>
                    </a:lnTo>
                    <a:lnTo>
                      <a:pt x="9" y="68"/>
                    </a:lnTo>
                    <a:lnTo>
                      <a:pt x="8" y="71"/>
                    </a:lnTo>
                    <a:lnTo>
                      <a:pt x="6" y="72"/>
                    </a:lnTo>
                    <a:lnTo>
                      <a:pt x="3" y="72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0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55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610" name="Freeform 1372"/>
              <p:cNvSpPr>
                <a:spLocks/>
              </p:cNvSpPr>
              <p:nvPr/>
            </p:nvSpPr>
            <p:spPr bwMode="auto">
              <a:xfrm>
                <a:off x="6391275" y="892175"/>
                <a:ext cx="28575" cy="92075"/>
              </a:xfrm>
              <a:custGeom>
                <a:avLst/>
                <a:gdLst>
                  <a:gd name="T0" fmla="*/ 16 w 37"/>
                  <a:gd name="T1" fmla="*/ 106 h 116"/>
                  <a:gd name="T2" fmla="*/ 16 w 37"/>
                  <a:gd name="T3" fmla="*/ 106 h 116"/>
                  <a:gd name="T4" fmla="*/ 11 w 37"/>
                  <a:gd name="T5" fmla="*/ 104 h 116"/>
                  <a:gd name="T6" fmla="*/ 8 w 37"/>
                  <a:gd name="T7" fmla="*/ 101 h 116"/>
                  <a:gd name="T8" fmla="*/ 3 w 37"/>
                  <a:gd name="T9" fmla="*/ 92 h 116"/>
                  <a:gd name="T10" fmla="*/ 1 w 37"/>
                  <a:gd name="T11" fmla="*/ 80 h 116"/>
                  <a:gd name="T12" fmla="*/ 0 w 37"/>
                  <a:gd name="T13" fmla="*/ 67 h 116"/>
                  <a:gd name="T14" fmla="*/ 1 w 37"/>
                  <a:gd name="T15" fmla="*/ 55 h 116"/>
                  <a:gd name="T16" fmla="*/ 3 w 37"/>
                  <a:gd name="T17" fmla="*/ 42 h 116"/>
                  <a:gd name="T18" fmla="*/ 8 w 37"/>
                  <a:gd name="T19" fmla="*/ 32 h 116"/>
                  <a:gd name="T20" fmla="*/ 11 w 37"/>
                  <a:gd name="T21" fmla="*/ 24 h 116"/>
                  <a:gd name="T22" fmla="*/ 11 w 37"/>
                  <a:gd name="T23" fmla="*/ 24 h 116"/>
                  <a:gd name="T24" fmla="*/ 13 w 37"/>
                  <a:gd name="T25" fmla="*/ 26 h 116"/>
                  <a:gd name="T26" fmla="*/ 16 w 37"/>
                  <a:gd name="T27" fmla="*/ 24 h 116"/>
                  <a:gd name="T28" fmla="*/ 18 w 37"/>
                  <a:gd name="T29" fmla="*/ 16 h 116"/>
                  <a:gd name="T30" fmla="*/ 21 w 37"/>
                  <a:gd name="T31" fmla="*/ 9 h 116"/>
                  <a:gd name="T32" fmla="*/ 22 w 37"/>
                  <a:gd name="T33" fmla="*/ 5 h 116"/>
                  <a:gd name="T34" fmla="*/ 26 w 37"/>
                  <a:gd name="T35" fmla="*/ 1 h 116"/>
                  <a:gd name="T36" fmla="*/ 30 w 37"/>
                  <a:gd name="T37" fmla="*/ 0 h 116"/>
                  <a:gd name="T38" fmla="*/ 30 w 37"/>
                  <a:gd name="T39" fmla="*/ 0 h 116"/>
                  <a:gd name="T40" fmla="*/ 30 w 37"/>
                  <a:gd name="T41" fmla="*/ 19 h 116"/>
                  <a:gd name="T42" fmla="*/ 30 w 37"/>
                  <a:gd name="T43" fmla="*/ 19 h 116"/>
                  <a:gd name="T44" fmla="*/ 34 w 37"/>
                  <a:gd name="T45" fmla="*/ 29 h 116"/>
                  <a:gd name="T46" fmla="*/ 35 w 37"/>
                  <a:gd name="T47" fmla="*/ 40 h 116"/>
                  <a:gd name="T48" fmla="*/ 37 w 37"/>
                  <a:gd name="T49" fmla="*/ 67 h 116"/>
                  <a:gd name="T50" fmla="*/ 35 w 37"/>
                  <a:gd name="T51" fmla="*/ 95 h 116"/>
                  <a:gd name="T52" fmla="*/ 34 w 37"/>
                  <a:gd name="T53" fmla="*/ 106 h 116"/>
                  <a:gd name="T54" fmla="*/ 30 w 37"/>
                  <a:gd name="T55" fmla="*/ 116 h 116"/>
                  <a:gd name="T56" fmla="*/ 30 w 37"/>
                  <a:gd name="T57" fmla="*/ 116 h 116"/>
                  <a:gd name="T58" fmla="*/ 29 w 37"/>
                  <a:gd name="T59" fmla="*/ 112 h 116"/>
                  <a:gd name="T60" fmla="*/ 24 w 37"/>
                  <a:gd name="T61" fmla="*/ 109 h 116"/>
                  <a:gd name="T62" fmla="*/ 19 w 37"/>
                  <a:gd name="T63" fmla="*/ 108 h 116"/>
                  <a:gd name="T64" fmla="*/ 16 w 37"/>
                  <a:gd name="T65" fmla="*/ 106 h 116"/>
                  <a:gd name="T66" fmla="*/ 16 w 37"/>
                  <a:gd name="T67" fmla="*/ 10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" h="116">
                    <a:moveTo>
                      <a:pt x="16" y="106"/>
                    </a:moveTo>
                    <a:lnTo>
                      <a:pt x="16" y="106"/>
                    </a:lnTo>
                    <a:lnTo>
                      <a:pt x="11" y="104"/>
                    </a:lnTo>
                    <a:lnTo>
                      <a:pt x="8" y="101"/>
                    </a:lnTo>
                    <a:lnTo>
                      <a:pt x="3" y="92"/>
                    </a:lnTo>
                    <a:lnTo>
                      <a:pt x="1" y="80"/>
                    </a:lnTo>
                    <a:lnTo>
                      <a:pt x="0" y="67"/>
                    </a:lnTo>
                    <a:lnTo>
                      <a:pt x="1" y="55"/>
                    </a:lnTo>
                    <a:lnTo>
                      <a:pt x="3" y="42"/>
                    </a:lnTo>
                    <a:lnTo>
                      <a:pt x="8" y="32"/>
                    </a:lnTo>
                    <a:lnTo>
                      <a:pt x="11" y="24"/>
                    </a:lnTo>
                    <a:lnTo>
                      <a:pt x="11" y="24"/>
                    </a:lnTo>
                    <a:lnTo>
                      <a:pt x="13" y="26"/>
                    </a:lnTo>
                    <a:lnTo>
                      <a:pt x="16" y="24"/>
                    </a:lnTo>
                    <a:lnTo>
                      <a:pt x="18" y="16"/>
                    </a:lnTo>
                    <a:lnTo>
                      <a:pt x="21" y="9"/>
                    </a:lnTo>
                    <a:lnTo>
                      <a:pt x="22" y="5"/>
                    </a:lnTo>
                    <a:lnTo>
                      <a:pt x="26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0" y="19"/>
                    </a:lnTo>
                    <a:lnTo>
                      <a:pt x="30" y="19"/>
                    </a:lnTo>
                    <a:lnTo>
                      <a:pt x="34" y="29"/>
                    </a:lnTo>
                    <a:lnTo>
                      <a:pt x="35" y="40"/>
                    </a:lnTo>
                    <a:lnTo>
                      <a:pt x="37" y="67"/>
                    </a:lnTo>
                    <a:lnTo>
                      <a:pt x="35" y="95"/>
                    </a:lnTo>
                    <a:lnTo>
                      <a:pt x="34" y="106"/>
                    </a:lnTo>
                    <a:lnTo>
                      <a:pt x="30" y="116"/>
                    </a:lnTo>
                    <a:lnTo>
                      <a:pt x="30" y="116"/>
                    </a:lnTo>
                    <a:lnTo>
                      <a:pt x="29" y="112"/>
                    </a:lnTo>
                    <a:lnTo>
                      <a:pt x="24" y="109"/>
                    </a:lnTo>
                    <a:lnTo>
                      <a:pt x="19" y="108"/>
                    </a:lnTo>
                    <a:lnTo>
                      <a:pt x="16" y="106"/>
                    </a:lnTo>
                    <a:lnTo>
                      <a:pt x="16" y="106"/>
                    </a:lnTo>
                    <a:close/>
                  </a:path>
                </a:pathLst>
              </a:custGeom>
              <a:solidFill>
                <a:srgbClr val="9A9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611" name="Freeform 1373"/>
              <p:cNvSpPr>
                <a:spLocks/>
              </p:cNvSpPr>
              <p:nvPr/>
            </p:nvSpPr>
            <p:spPr bwMode="auto">
              <a:xfrm>
                <a:off x="6235700" y="969963"/>
                <a:ext cx="38100" cy="7938"/>
              </a:xfrm>
              <a:custGeom>
                <a:avLst/>
                <a:gdLst>
                  <a:gd name="T0" fmla="*/ 49 w 49"/>
                  <a:gd name="T1" fmla="*/ 5 h 10"/>
                  <a:gd name="T2" fmla="*/ 49 w 49"/>
                  <a:gd name="T3" fmla="*/ 5 h 10"/>
                  <a:gd name="T4" fmla="*/ 45 w 49"/>
                  <a:gd name="T5" fmla="*/ 8 h 10"/>
                  <a:gd name="T6" fmla="*/ 41 w 49"/>
                  <a:gd name="T7" fmla="*/ 10 h 10"/>
                  <a:gd name="T8" fmla="*/ 28 w 49"/>
                  <a:gd name="T9" fmla="*/ 10 h 10"/>
                  <a:gd name="T10" fmla="*/ 13 w 49"/>
                  <a:gd name="T11" fmla="*/ 10 h 10"/>
                  <a:gd name="T12" fmla="*/ 0 w 49"/>
                  <a:gd name="T13" fmla="*/ 10 h 10"/>
                  <a:gd name="T14" fmla="*/ 0 w 49"/>
                  <a:gd name="T15" fmla="*/ 10 h 10"/>
                  <a:gd name="T16" fmla="*/ 5 w 49"/>
                  <a:gd name="T17" fmla="*/ 7 h 10"/>
                  <a:gd name="T18" fmla="*/ 10 w 49"/>
                  <a:gd name="T19" fmla="*/ 4 h 10"/>
                  <a:gd name="T20" fmla="*/ 16 w 49"/>
                  <a:gd name="T21" fmla="*/ 2 h 10"/>
                  <a:gd name="T22" fmla="*/ 23 w 49"/>
                  <a:gd name="T23" fmla="*/ 0 h 10"/>
                  <a:gd name="T24" fmla="*/ 36 w 49"/>
                  <a:gd name="T25" fmla="*/ 2 h 10"/>
                  <a:gd name="T26" fmla="*/ 49 w 49"/>
                  <a:gd name="T27" fmla="*/ 5 h 10"/>
                  <a:gd name="T28" fmla="*/ 49 w 49"/>
                  <a:gd name="T2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10">
                    <a:moveTo>
                      <a:pt x="49" y="5"/>
                    </a:moveTo>
                    <a:lnTo>
                      <a:pt x="49" y="5"/>
                    </a:lnTo>
                    <a:lnTo>
                      <a:pt x="45" y="8"/>
                    </a:lnTo>
                    <a:lnTo>
                      <a:pt x="41" y="10"/>
                    </a:lnTo>
                    <a:lnTo>
                      <a:pt x="28" y="10"/>
                    </a:lnTo>
                    <a:lnTo>
                      <a:pt x="13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5" y="7"/>
                    </a:lnTo>
                    <a:lnTo>
                      <a:pt x="10" y="4"/>
                    </a:lnTo>
                    <a:lnTo>
                      <a:pt x="16" y="2"/>
                    </a:lnTo>
                    <a:lnTo>
                      <a:pt x="23" y="0"/>
                    </a:lnTo>
                    <a:lnTo>
                      <a:pt x="36" y="2"/>
                    </a:lnTo>
                    <a:lnTo>
                      <a:pt x="49" y="5"/>
                    </a:lnTo>
                    <a:lnTo>
                      <a:pt x="49" y="5"/>
                    </a:lnTo>
                    <a:close/>
                  </a:path>
                </a:pathLst>
              </a:custGeom>
              <a:solidFill>
                <a:srgbClr val="00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622" name="Freeform 1384"/>
              <p:cNvSpPr>
                <a:spLocks/>
              </p:cNvSpPr>
              <p:nvPr/>
            </p:nvSpPr>
            <p:spPr bwMode="auto">
              <a:xfrm>
                <a:off x="6442075" y="1019175"/>
                <a:ext cx="15875" cy="84138"/>
              </a:xfrm>
              <a:custGeom>
                <a:avLst/>
                <a:gdLst>
                  <a:gd name="T0" fmla="*/ 5 w 20"/>
                  <a:gd name="T1" fmla="*/ 87 h 106"/>
                  <a:gd name="T2" fmla="*/ 5 w 20"/>
                  <a:gd name="T3" fmla="*/ 87 h 106"/>
                  <a:gd name="T4" fmla="*/ 10 w 20"/>
                  <a:gd name="T5" fmla="*/ 84 h 106"/>
                  <a:gd name="T6" fmla="*/ 13 w 20"/>
                  <a:gd name="T7" fmla="*/ 79 h 106"/>
                  <a:gd name="T8" fmla="*/ 15 w 20"/>
                  <a:gd name="T9" fmla="*/ 74 h 106"/>
                  <a:gd name="T10" fmla="*/ 16 w 20"/>
                  <a:gd name="T11" fmla="*/ 69 h 106"/>
                  <a:gd name="T12" fmla="*/ 15 w 20"/>
                  <a:gd name="T13" fmla="*/ 56 h 106"/>
                  <a:gd name="T14" fmla="*/ 13 w 20"/>
                  <a:gd name="T15" fmla="*/ 44 h 106"/>
                  <a:gd name="T16" fmla="*/ 8 w 20"/>
                  <a:gd name="T17" fmla="*/ 18 h 106"/>
                  <a:gd name="T18" fmla="*/ 7 w 20"/>
                  <a:gd name="T19" fmla="*/ 8 h 106"/>
                  <a:gd name="T20" fmla="*/ 8 w 20"/>
                  <a:gd name="T21" fmla="*/ 3 h 106"/>
                  <a:gd name="T22" fmla="*/ 10 w 20"/>
                  <a:gd name="T23" fmla="*/ 0 h 106"/>
                  <a:gd name="T24" fmla="*/ 10 w 20"/>
                  <a:gd name="T25" fmla="*/ 0 h 106"/>
                  <a:gd name="T26" fmla="*/ 15 w 20"/>
                  <a:gd name="T27" fmla="*/ 0 h 106"/>
                  <a:gd name="T28" fmla="*/ 15 w 20"/>
                  <a:gd name="T29" fmla="*/ 0 h 106"/>
                  <a:gd name="T30" fmla="*/ 18 w 20"/>
                  <a:gd name="T31" fmla="*/ 2 h 106"/>
                  <a:gd name="T32" fmla="*/ 20 w 20"/>
                  <a:gd name="T33" fmla="*/ 2 h 106"/>
                  <a:gd name="T34" fmla="*/ 20 w 20"/>
                  <a:gd name="T35" fmla="*/ 5 h 106"/>
                  <a:gd name="T36" fmla="*/ 20 w 20"/>
                  <a:gd name="T37" fmla="*/ 5 h 106"/>
                  <a:gd name="T38" fmla="*/ 16 w 20"/>
                  <a:gd name="T39" fmla="*/ 8 h 106"/>
                  <a:gd name="T40" fmla="*/ 15 w 20"/>
                  <a:gd name="T41" fmla="*/ 13 h 106"/>
                  <a:gd name="T42" fmla="*/ 16 w 20"/>
                  <a:gd name="T43" fmla="*/ 16 h 106"/>
                  <a:gd name="T44" fmla="*/ 16 w 20"/>
                  <a:gd name="T45" fmla="*/ 19 h 106"/>
                  <a:gd name="T46" fmla="*/ 20 w 20"/>
                  <a:gd name="T47" fmla="*/ 27 h 106"/>
                  <a:gd name="T48" fmla="*/ 20 w 20"/>
                  <a:gd name="T49" fmla="*/ 32 h 106"/>
                  <a:gd name="T50" fmla="*/ 20 w 20"/>
                  <a:gd name="T51" fmla="*/ 39 h 106"/>
                  <a:gd name="T52" fmla="*/ 20 w 20"/>
                  <a:gd name="T53" fmla="*/ 39 h 106"/>
                  <a:gd name="T54" fmla="*/ 20 w 20"/>
                  <a:gd name="T55" fmla="*/ 106 h 106"/>
                  <a:gd name="T56" fmla="*/ 20 w 20"/>
                  <a:gd name="T57" fmla="*/ 106 h 106"/>
                  <a:gd name="T58" fmla="*/ 15 w 20"/>
                  <a:gd name="T59" fmla="*/ 106 h 106"/>
                  <a:gd name="T60" fmla="*/ 10 w 20"/>
                  <a:gd name="T61" fmla="*/ 103 h 106"/>
                  <a:gd name="T62" fmla="*/ 7 w 20"/>
                  <a:gd name="T63" fmla="*/ 101 h 106"/>
                  <a:gd name="T64" fmla="*/ 0 w 20"/>
                  <a:gd name="T65" fmla="*/ 101 h 106"/>
                  <a:gd name="T66" fmla="*/ 0 w 20"/>
                  <a:gd name="T67" fmla="*/ 101 h 106"/>
                  <a:gd name="T68" fmla="*/ 0 w 20"/>
                  <a:gd name="T69" fmla="*/ 97 h 106"/>
                  <a:gd name="T70" fmla="*/ 0 w 20"/>
                  <a:gd name="T71" fmla="*/ 97 h 106"/>
                  <a:gd name="T72" fmla="*/ 2 w 20"/>
                  <a:gd name="T73" fmla="*/ 90 h 106"/>
                  <a:gd name="T74" fmla="*/ 2 w 20"/>
                  <a:gd name="T75" fmla="*/ 89 h 106"/>
                  <a:gd name="T76" fmla="*/ 5 w 20"/>
                  <a:gd name="T77" fmla="*/ 87 h 106"/>
                  <a:gd name="T78" fmla="*/ 5 w 20"/>
                  <a:gd name="T79" fmla="*/ 87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106">
                    <a:moveTo>
                      <a:pt x="5" y="87"/>
                    </a:moveTo>
                    <a:lnTo>
                      <a:pt x="5" y="87"/>
                    </a:lnTo>
                    <a:lnTo>
                      <a:pt x="10" y="84"/>
                    </a:lnTo>
                    <a:lnTo>
                      <a:pt x="13" y="79"/>
                    </a:lnTo>
                    <a:lnTo>
                      <a:pt x="15" y="74"/>
                    </a:lnTo>
                    <a:lnTo>
                      <a:pt x="16" y="69"/>
                    </a:lnTo>
                    <a:lnTo>
                      <a:pt x="15" y="56"/>
                    </a:lnTo>
                    <a:lnTo>
                      <a:pt x="13" y="44"/>
                    </a:lnTo>
                    <a:lnTo>
                      <a:pt x="8" y="18"/>
                    </a:lnTo>
                    <a:lnTo>
                      <a:pt x="7" y="8"/>
                    </a:lnTo>
                    <a:lnTo>
                      <a:pt x="8" y="3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20" y="5"/>
                    </a:lnTo>
                    <a:lnTo>
                      <a:pt x="20" y="5"/>
                    </a:lnTo>
                    <a:lnTo>
                      <a:pt x="16" y="8"/>
                    </a:lnTo>
                    <a:lnTo>
                      <a:pt x="15" y="13"/>
                    </a:lnTo>
                    <a:lnTo>
                      <a:pt x="16" y="16"/>
                    </a:lnTo>
                    <a:lnTo>
                      <a:pt x="16" y="19"/>
                    </a:lnTo>
                    <a:lnTo>
                      <a:pt x="20" y="27"/>
                    </a:lnTo>
                    <a:lnTo>
                      <a:pt x="20" y="32"/>
                    </a:lnTo>
                    <a:lnTo>
                      <a:pt x="20" y="39"/>
                    </a:lnTo>
                    <a:lnTo>
                      <a:pt x="20" y="39"/>
                    </a:lnTo>
                    <a:lnTo>
                      <a:pt x="20" y="106"/>
                    </a:lnTo>
                    <a:lnTo>
                      <a:pt x="20" y="106"/>
                    </a:lnTo>
                    <a:lnTo>
                      <a:pt x="15" y="106"/>
                    </a:lnTo>
                    <a:lnTo>
                      <a:pt x="10" y="103"/>
                    </a:lnTo>
                    <a:lnTo>
                      <a:pt x="7" y="101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2" y="90"/>
                    </a:lnTo>
                    <a:lnTo>
                      <a:pt x="2" y="89"/>
                    </a:lnTo>
                    <a:lnTo>
                      <a:pt x="5" y="87"/>
                    </a:lnTo>
                    <a:lnTo>
                      <a:pt x="5" y="87"/>
                    </a:lnTo>
                    <a:close/>
                  </a:path>
                </a:pathLst>
              </a:custGeom>
              <a:solidFill>
                <a:srgbClr val="5554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623" name="Freeform 1385"/>
              <p:cNvSpPr>
                <a:spLocks/>
              </p:cNvSpPr>
              <p:nvPr/>
            </p:nvSpPr>
            <p:spPr bwMode="auto">
              <a:xfrm>
                <a:off x="6461125" y="1073150"/>
                <a:ext cx="7938" cy="22225"/>
              </a:xfrm>
              <a:custGeom>
                <a:avLst/>
                <a:gdLst>
                  <a:gd name="T0" fmla="*/ 0 w 10"/>
                  <a:gd name="T1" fmla="*/ 0 h 29"/>
                  <a:gd name="T2" fmla="*/ 0 w 10"/>
                  <a:gd name="T3" fmla="*/ 0 h 29"/>
                  <a:gd name="T4" fmla="*/ 5 w 10"/>
                  <a:gd name="T5" fmla="*/ 1 h 29"/>
                  <a:gd name="T6" fmla="*/ 8 w 10"/>
                  <a:gd name="T7" fmla="*/ 5 h 29"/>
                  <a:gd name="T8" fmla="*/ 10 w 10"/>
                  <a:gd name="T9" fmla="*/ 9 h 29"/>
                  <a:gd name="T10" fmla="*/ 10 w 10"/>
                  <a:gd name="T11" fmla="*/ 14 h 29"/>
                  <a:gd name="T12" fmla="*/ 10 w 10"/>
                  <a:gd name="T13" fmla="*/ 19 h 29"/>
                  <a:gd name="T14" fmla="*/ 8 w 10"/>
                  <a:gd name="T15" fmla="*/ 24 h 29"/>
                  <a:gd name="T16" fmla="*/ 5 w 10"/>
                  <a:gd name="T17" fmla="*/ 27 h 29"/>
                  <a:gd name="T18" fmla="*/ 0 w 10"/>
                  <a:gd name="T19" fmla="*/ 29 h 29"/>
                  <a:gd name="T20" fmla="*/ 0 w 10"/>
                  <a:gd name="T21" fmla="*/ 29 h 29"/>
                  <a:gd name="T22" fmla="*/ 0 w 10"/>
                  <a:gd name="T23" fmla="*/ 0 h 29"/>
                  <a:gd name="T24" fmla="*/ 0 w 10"/>
                  <a:gd name="T2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29">
                    <a:moveTo>
                      <a:pt x="0" y="0"/>
                    </a:moveTo>
                    <a:lnTo>
                      <a:pt x="0" y="0"/>
                    </a:lnTo>
                    <a:lnTo>
                      <a:pt x="5" y="1"/>
                    </a:lnTo>
                    <a:lnTo>
                      <a:pt x="8" y="5"/>
                    </a:lnTo>
                    <a:lnTo>
                      <a:pt x="10" y="9"/>
                    </a:lnTo>
                    <a:lnTo>
                      <a:pt x="10" y="14"/>
                    </a:lnTo>
                    <a:lnTo>
                      <a:pt x="10" y="19"/>
                    </a:lnTo>
                    <a:lnTo>
                      <a:pt x="8" y="24"/>
                    </a:lnTo>
                    <a:lnTo>
                      <a:pt x="5" y="27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8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625" name="Freeform 1387"/>
              <p:cNvSpPr>
                <a:spLocks/>
              </p:cNvSpPr>
              <p:nvPr/>
            </p:nvSpPr>
            <p:spPr bwMode="auto">
              <a:xfrm>
                <a:off x="6442075" y="1100138"/>
                <a:ext cx="15875" cy="22225"/>
              </a:xfrm>
              <a:custGeom>
                <a:avLst/>
                <a:gdLst>
                  <a:gd name="T0" fmla="*/ 0 w 20"/>
                  <a:gd name="T1" fmla="*/ 0 h 29"/>
                  <a:gd name="T2" fmla="*/ 0 w 20"/>
                  <a:gd name="T3" fmla="*/ 0 h 29"/>
                  <a:gd name="T4" fmla="*/ 7 w 20"/>
                  <a:gd name="T5" fmla="*/ 0 h 29"/>
                  <a:gd name="T6" fmla="*/ 10 w 20"/>
                  <a:gd name="T7" fmla="*/ 2 h 29"/>
                  <a:gd name="T8" fmla="*/ 15 w 20"/>
                  <a:gd name="T9" fmla="*/ 5 h 29"/>
                  <a:gd name="T10" fmla="*/ 20 w 20"/>
                  <a:gd name="T11" fmla="*/ 5 h 29"/>
                  <a:gd name="T12" fmla="*/ 20 w 20"/>
                  <a:gd name="T13" fmla="*/ 5 h 29"/>
                  <a:gd name="T14" fmla="*/ 20 w 20"/>
                  <a:gd name="T15" fmla="*/ 29 h 29"/>
                  <a:gd name="T16" fmla="*/ 20 w 20"/>
                  <a:gd name="T17" fmla="*/ 29 h 29"/>
                  <a:gd name="T18" fmla="*/ 15 w 20"/>
                  <a:gd name="T19" fmla="*/ 29 h 29"/>
                  <a:gd name="T20" fmla="*/ 15 w 20"/>
                  <a:gd name="T21" fmla="*/ 29 h 29"/>
                  <a:gd name="T22" fmla="*/ 15 w 20"/>
                  <a:gd name="T23" fmla="*/ 10 h 29"/>
                  <a:gd name="T24" fmla="*/ 15 w 20"/>
                  <a:gd name="T25" fmla="*/ 10 h 29"/>
                  <a:gd name="T26" fmla="*/ 8 w 20"/>
                  <a:gd name="T27" fmla="*/ 10 h 29"/>
                  <a:gd name="T28" fmla="*/ 3 w 20"/>
                  <a:gd name="T29" fmla="*/ 9 h 29"/>
                  <a:gd name="T30" fmla="*/ 0 w 20"/>
                  <a:gd name="T31" fmla="*/ 7 h 29"/>
                  <a:gd name="T32" fmla="*/ 0 w 20"/>
                  <a:gd name="T33" fmla="*/ 4 h 29"/>
                  <a:gd name="T34" fmla="*/ 0 w 20"/>
                  <a:gd name="T35" fmla="*/ 0 h 29"/>
                  <a:gd name="T36" fmla="*/ 0 w 20"/>
                  <a:gd name="T3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29">
                    <a:moveTo>
                      <a:pt x="0" y="0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10" y="2"/>
                    </a:lnTo>
                    <a:lnTo>
                      <a:pt x="15" y="5"/>
                    </a:lnTo>
                    <a:lnTo>
                      <a:pt x="20" y="5"/>
                    </a:lnTo>
                    <a:lnTo>
                      <a:pt x="20" y="5"/>
                    </a:lnTo>
                    <a:lnTo>
                      <a:pt x="20" y="29"/>
                    </a:lnTo>
                    <a:lnTo>
                      <a:pt x="20" y="29"/>
                    </a:lnTo>
                    <a:lnTo>
                      <a:pt x="15" y="29"/>
                    </a:lnTo>
                    <a:lnTo>
                      <a:pt x="15" y="29"/>
                    </a:lnTo>
                    <a:lnTo>
                      <a:pt x="15" y="10"/>
                    </a:lnTo>
                    <a:lnTo>
                      <a:pt x="15" y="10"/>
                    </a:lnTo>
                    <a:lnTo>
                      <a:pt x="8" y="10"/>
                    </a:lnTo>
                    <a:lnTo>
                      <a:pt x="3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69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628" name="Freeform 1390"/>
              <p:cNvSpPr>
                <a:spLocks/>
              </p:cNvSpPr>
              <p:nvPr/>
            </p:nvSpPr>
            <p:spPr bwMode="auto">
              <a:xfrm>
                <a:off x="6227763" y="1117600"/>
                <a:ext cx="49213" cy="15875"/>
              </a:xfrm>
              <a:custGeom>
                <a:avLst/>
                <a:gdLst>
                  <a:gd name="T0" fmla="*/ 0 w 62"/>
                  <a:gd name="T1" fmla="*/ 2 h 21"/>
                  <a:gd name="T2" fmla="*/ 0 w 62"/>
                  <a:gd name="T3" fmla="*/ 2 h 21"/>
                  <a:gd name="T4" fmla="*/ 11 w 62"/>
                  <a:gd name="T5" fmla="*/ 0 h 21"/>
                  <a:gd name="T6" fmla="*/ 21 w 62"/>
                  <a:gd name="T7" fmla="*/ 0 h 21"/>
                  <a:gd name="T8" fmla="*/ 27 w 62"/>
                  <a:gd name="T9" fmla="*/ 0 h 21"/>
                  <a:gd name="T10" fmla="*/ 34 w 62"/>
                  <a:gd name="T11" fmla="*/ 2 h 21"/>
                  <a:gd name="T12" fmla="*/ 45 w 62"/>
                  <a:gd name="T13" fmla="*/ 6 h 21"/>
                  <a:gd name="T14" fmla="*/ 62 w 62"/>
                  <a:gd name="T15" fmla="*/ 11 h 21"/>
                  <a:gd name="T16" fmla="*/ 62 w 62"/>
                  <a:gd name="T17" fmla="*/ 11 h 21"/>
                  <a:gd name="T18" fmla="*/ 61 w 62"/>
                  <a:gd name="T19" fmla="*/ 15 h 21"/>
                  <a:gd name="T20" fmla="*/ 59 w 62"/>
                  <a:gd name="T21" fmla="*/ 18 h 21"/>
                  <a:gd name="T22" fmla="*/ 58 w 62"/>
                  <a:gd name="T23" fmla="*/ 19 h 21"/>
                  <a:gd name="T24" fmla="*/ 54 w 62"/>
                  <a:gd name="T25" fmla="*/ 21 h 21"/>
                  <a:gd name="T26" fmla="*/ 46 w 62"/>
                  <a:gd name="T27" fmla="*/ 19 h 21"/>
                  <a:gd name="T28" fmla="*/ 37 w 62"/>
                  <a:gd name="T29" fmla="*/ 18 h 21"/>
                  <a:gd name="T30" fmla="*/ 17 w 62"/>
                  <a:gd name="T31" fmla="*/ 8 h 21"/>
                  <a:gd name="T32" fmla="*/ 0 w 62"/>
                  <a:gd name="T33" fmla="*/ 2 h 21"/>
                  <a:gd name="T34" fmla="*/ 0 w 62"/>
                  <a:gd name="T35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2" h="21">
                    <a:moveTo>
                      <a:pt x="0" y="2"/>
                    </a:moveTo>
                    <a:lnTo>
                      <a:pt x="0" y="2"/>
                    </a:lnTo>
                    <a:lnTo>
                      <a:pt x="11" y="0"/>
                    </a:lnTo>
                    <a:lnTo>
                      <a:pt x="21" y="0"/>
                    </a:lnTo>
                    <a:lnTo>
                      <a:pt x="27" y="0"/>
                    </a:lnTo>
                    <a:lnTo>
                      <a:pt x="34" y="2"/>
                    </a:lnTo>
                    <a:lnTo>
                      <a:pt x="45" y="6"/>
                    </a:lnTo>
                    <a:lnTo>
                      <a:pt x="62" y="11"/>
                    </a:lnTo>
                    <a:lnTo>
                      <a:pt x="62" y="11"/>
                    </a:lnTo>
                    <a:lnTo>
                      <a:pt x="61" y="15"/>
                    </a:lnTo>
                    <a:lnTo>
                      <a:pt x="59" y="18"/>
                    </a:lnTo>
                    <a:lnTo>
                      <a:pt x="58" y="19"/>
                    </a:lnTo>
                    <a:lnTo>
                      <a:pt x="54" y="21"/>
                    </a:lnTo>
                    <a:lnTo>
                      <a:pt x="46" y="19"/>
                    </a:lnTo>
                    <a:lnTo>
                      <a:pt x="37" y="18"/>
                    </a:lnTo>
                    <a:lnTo>
                      <a:pt x="17" y="8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0B8E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32" name="Freeform 1417"/>
              <p:cNvSpPr>
                <a:spLocks/>
              </p:cNvSpPr>
              <p:nvPr/>
            </p:nvSpPr>
            <p:spPr bwMode="auto">
              <a:xfrm>
                <a:off x="6281738" y="696913"/>
                <a:ext cx="271463" cy="153988"/>
              </a:xfrm>
              <a:custGeom>
                <a:avLst/>
                <a:gdLst>
                  <a:gd name="T0" fmla="*/ 284 w 343"/>
                  <a:gd name="T1" fmla="*/ 70 h 193"/>
                  <a:gd name="T2" fmla="*/ 297 w 343"/>
                  <a:gd name="T3" fmla="*/ 95 h 193"/>
                  <a:gd name="T4" fmla="*/ 313 w 343"/>
                  <a:gd name="T5" fmla="*/ 93 h 193"/>
                  <a:gd name="T6" fmla="*/ 319 w 343"/>
                  <a:gd name="T7" fmla="*/ 107 h 193"/>
                  <a:gd name="T8" fmla="*/ 308 w 343"/>
                  <a:gd name="T9" fmla="*/ 123 h 193"/>
                  <a:gd name="T10" fmla="*/ 313 w 343"/>
                  <a:gd name="T11" fmla="*/ 128 h 193"/>
                  <a:gd name="T12" fmla="*/ 330 w 343"/>
                  <a:gd name="T13" fmla="*/ 141 h 193"/>
                  <a:gd name="T14" fmla="*/ 343 w 343"/>
                  <a:gd name="T15" fmla="*/ 144 h 193"/>
                  <a:gd name="T16" fmla="*/ 335 w 343"/>
                  <a:gd name="T17" fmla="*/ 165 h 193"/>
                  <a:gd name="T18" fmla="*/ 319 w 343"/>
                  <a:gd name="T19" fmla="*/ 177 h 193"/>
                  <a:gd name="T20" fmla="*/ 314 w 343"/>
                  <a:gd name="T21" fmla="*/ 186 h 193"/>
                  <a:gd name="T22" fmla="*/ 306 w 343"/>
                  <a:gd name="T23" fmla="*/ 193 h 193"/>
                  <a:gd name="T24" fmla="*/ 287 w 343"/>
                  <a:gd name="T25" fmla="*/ 177 h 193"/>
                  <a:gd name="T26" fmla="*/ 279 w 343"/>
                  <a:gd name="T27" fmla="*/ 177 h 193"/>
                  <a:gd name="T28" fmla="*/ 261 w 343"/>
                  <a:gd name="T29" fmla="*/ 188 h 193"/>
                  <a:gd name="T30" fmla="*/ 240 w 343"/>
                  <a:gd name="T31" fmla="*/ 181 h 193"/>
                  <a:gd name="T32" fmla="*/ 223 w 343"/>
                  <a:gd name="T33" fmla="*/ 169 h 193"/>
                  <a:gd name="T34" fmla="*/ 210 w 343"/>
                  <a:gd name="T35" fmla="*/ 177 h 193"/>
                  <a:gd name="T36" fmla="*/ 184 w 343"/>
                  <a:gd name="T37" fmla="*/ 172 h 193"/>
                  <a:gd name="T38" fmla="*/ 174 w 343"/>
                  <a:gd name="T39" fmla="*/ 149 h 193"/>
                  <a:gd name="T40" fmla="*/ 155 w 343"/>
                  <a:gd name="T41" fmla="*/ 159 h 193"/>
                  <a:gd name="T42" fmla="*/ 142 w 343"/>
                  <a:gd name="T43" fmla="*/ 148 h 193"/>
                  <a:gd name="T44" fmla="*/ 134 w 343"/>
                  <a:gd name="T45" fmla="*/ 133 h 193"/>
                  <a:gd name="T46" fmla="*/ 174 w 343"/>
                  <a:gd name="T47" fmla="*/ 135 h 193"/>
                  <a:gd name="T48" fmla="*/ 184 w 343"/>
                  <a:gd name="T49" fmla="*/ 125 h 193"/>
                  <a:gd name="T50" fmla="*/ 206 w 343"/>
                  <a:gd name="T51" fmla="*/ 95 h 193"/>
                  <a:gd name="T52" fmla="*/ 203 w 343"/>
                  <a:gd name="T53" fmla="*/ 75 h 193"/>
                  <a:gd name="T54" fmla="*/ 189 w 343"/>
                  <a:gd name="T55" fmla="*/ 77 h 193"/>
                  <a:gd name="T56" fmla="*/ 203 w 343"/>
                  <a:gd name="T57" fmla="*/ 88 h 193"/>
                  <a:gd name="T58" fmla="*/ 182 w 343"/>
                  <a:gd name="T59" fmla="*/ 115 h 193"/>
                  <a:gd name="T60" fmla="*/ 168 w 343"/>
                  <a:gd name="T61" fmla="*/ 119 h 193"/>
                  <a:gd name="T62" fmla="*/ 153 w 343"/>
                  <a:gd name="T63" fmla="*/ 99 h 193"/>
                  <a:gd name="T64" fmla="*/ 145 w 343"/>
                  <a:gd name="T65" fmla="*/ 109 h 193"/>
                  <a:gd name="T66" fmla="*/ 131 w 343"/>
                  <a:gd name="T67" fmla="*/ 111 h 193"/>
                  <a:gd name="T68" fmla="*/ 105 w 343"/>
                  <a:gd name="T69" fmla="*/ 106 h 193"/>
                  <a:gd name="T70" fmla="*/ 95 w 343"/>
                  <a:gd name="T71" fmla="*/ 101 h 193"/>
                  <a:gd name="T72" fmla="*/ 78 w 343"/>
                  <a:gd name="T73" fmla="*/ 106 h 193"/>
                  <a:gd name="T74" fmla="*/ 63 w 343"/>
                  <a:gd name="T75" fmla="*/ 82 h 193"/>
                  <a:gd name="T76" fmla="*/ 39 w 343"/>
                  <a:gd name="T77" fmla="*/ 86 h 193"/>
                  <a:gd name="T78" fmla="*/ 26 w 343"/>
                  <a:gd name="T79" fmla="*/ 74 h 193"/>
                  <a:gd name="T80" fmla="*/ 4 w 343"/>
                  <a:gd name="T81" fmla="*/ 66 h 193"/>
                  <a:gd name="T82" fmla="*/ 2 w 343"/>
                  <a:gd name="T83" fmla="*/ 49 h 193"/>
                  <a:gd name="T84" fmla="*/ 18 w 343"/>
                  <a:gd name="T85" fmla="*/ 37 h 193"/>
                  <a:gd name="T86" fmla="*/ 13 w 343"/>
                  <a:gd name="T87" fmla="*/ 29 h 193"/>
                  <a:gd name="T88" fmla="*/ 12 w 343"/>
                  <a:gd name="T89" fmla="*/ 12 h 193"/>
                  <a:gd name="T90" fmla="*/ 42 w 343"/>
                  <a:gd name="T91" fmla="*/ 0 h 193"/>
                  <a:gd name="T92" fmla="*/ 65 w 343"/>
                  <a:gd name="T93" fmla="*/ 9 h 193"/>
                  <a:gd name="T94" fmla="*/ 76 w 343"/>
                  <a:gd name="T95" fmla="*/ 8 h 193"/>
                  <a:gd name="T96" fmla="*/ 92 w 343"/>
                  <a:gd name="T97" fmla="*/ 0 h 193"/>
                  <a:gd name="T98" fmla="*/ 108 w 343"/>
                  <a:gd name="T99" fmla="*/ 3 h 193"/>
                  <a:gd name="T100" fmla="*/ 121 w 343"/>
                  <a:gd name="T101" fmla="*/ 19 h 193"/>
                  <a:gd name="T102" fmla="*/ 129 w 343"/>
                  <a:gd name="T103" fmla="*/ 8 h 193"/>
                  <a:gd name="T104" fmla="*/ 139 w 343"/>
                  <a:gd name="T105" fmla="*/ 0 h 193"/>
                  <a:gd name="T106" fmla="*/ 157 w 343"/>
                  <a:gd name="T107" fmla="*/ 6 h 193"/>
                  <a:gd name="T108" fmla="*/ 160 w 343"/>
                  <a:gd name="T109" fmla="*/ 22 h 193"/>
                  <a:gd name="T110" fmla="*/ 155 w 343"/>
                  <a:gd name="T111" fmla="*/ 38 h 193"/>
                  <a:gd name="T112" fmla="*/ 182 w 343"/>
                  <a:gd name="T113" fmla="*/ 40 h 193"/>
                  <a:gd name="T114" fmla="*/ 182 w 343"/>
                  <a:gd name="T115" fmla="*/ 51 h 193"/>
                  <a:gd name="T116" fmla="*/ 177 w 343"/>
                  <a:gd name="T117" fmla="*/ 62 h 193"/>
                  <a:gd name="T118" fmla="*/ 197 w 343"/>
                  <a:gd name="T119" fmla="*/ 53 h 193"/>
                  <a:gd name="T120" fmla="*/ 218 w 343"/>
                  <a:gd name="T121" fmla="*/ 49 h 193"/>
                  <a:gd name="T122" fmla="*/ 263 w 343"/>
                  <a:gd name="T123" fmla="*/ 6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43" h="193">
                    <a:moveTo>
                      <a:pt x="276" y="62"/>
                    </a:moveTo>
                    <a:lnTo>
                      <a:pt x="276" y="62"/>
                    </a:lnTo>
                    <a:lnTo>
                      <a:pt x="280" y="66"/>
                    </a:lnTo>
                    <a:lnTo>
                      <a:pt x="284" y="70"/>
                    </a:lnTo>
                    <a:lnTo>
                      <a:pt x="289" y="83"/>
                    </a:lnTo>
                    <a:lnTo>
                      <a:pt x="290" y="88"/>
                    </a:lnTo>
                    <a:lnTo>
                      <a:pt x="293" y="93"/>
                    </a:lnTo>
                    <a:lnTo>
                      <a:pt x="297" y="95"/>
                    </a:lnTo>
                    <a:lnTo>
                      <a:pt x="300" y="91"/>
                    </a:lnTo>
                    <a:lnTo>
                      <a:pt x="300" y="91"/>
                    </a:lnTo>
                    <a:lnTo>
                      <a:pt x="308" y="91"/>
                    </a:lnTo>
                    <a:lnTo>
                      <a:pt x="313" y="93"/>
                    </a:lnTo>
                    <a:lnTo>
                      <a:pt x="318" y="96"/>
                    </a:lnTo>
                    <a:lnTo>
                      <a:pt x="319" y="101"/>
                    </a:lnTo>
                    <a:lnTo>
                      <a:pt x="319" y="101"/>
                    </a:lnTo>
                    <a:lnTo>
                      <a:pt x="319" y="107"/>
                    </a:lnTo>
                    <a:lnTo>
                      <a:pt x="319" y="112"/>
                    </a:lnTo>
                    <a:lnTo>
                      <a:pt x="318" y="115"/>
                    </a:lnTo>
                    <a:lnTo>
                      <a:pt x="314" y="119"/>
                    </a:lnTo>
                    <a:lnTo>
                      <a:pt x="308" y="123"/>
                    </a:lnTo>
                    <a:lnTo>
                      <a:pt x="306" y="127"/>
                    </a:lnTo>
                    <a:lnTo>
                      <a:pt x="305" y="130"/>
                    </a:lnTo>
                    <a:lnTo>
                      <a:pt x="305" y="130"/>
                    </a:lnTo>
                    <a:lnTo>
                      <a:pt x="313" y="128"/>
                    </a:lnTo>
                    <a:lnTo>
                      <a:pt x="318" y="128"/>
                    </a:lnTo>
                    <a:lnTo>
                      <a:pt x="322" y="132"/>
                    </a:lnTo>
                    <a:lnTo>
                      <a:pt x="324" y="135"/>
                    </a:lnTo>
                    <a:lnTo>
                      <a:pt x="330" y="141"/>
                    </a:lnTo>
                    <a:lnTo>
                      <a:pt x="334" y="143"/>
                    </a:lnTo>
                    <a:lnTo>
                      <a:pt x="338" y="144"/>
                    </a:lnTo>
                    <a:lnTo>
                      <a:pt x="338" y="144"/>
                    </a:lnTo>
                    <a:lnTo>
                      <a:pt x="343" y="144"/>
                    </a:lnTo>
                    <a:lnTo>
                      <a:pt x="343" y="144"/>
                    </a:lnTo>
                    <a:lnTo>
                      <a:pt x="343" y="164"/>
                    </a:lnTo>
                    <a:lnTo>
                      <a:pt x="343" y="164"/>
                    </a:lnTo>
                    <a:lnTo>
                      <a:pt x="335" y="165"/>
                    </a:lnTo>
                    <a:lnTo>
                      <a:pt x="326" y="169"/>
                    </a:lnTo>
                    <a:lnTo>
                      <a:pt x="322" y="170"/>
                    </a:lnTo>
                    <a:lnTo>
                      <a:pt x="319" y="172"/>
                    </a:lnTo>
                    <a:lnTo>
                      <a:pt x="319" y="177"/>
                    </a:lnTo>
                    <a:lnTo>
                      <a:pt x="319" y="183"/>
                    </a:lnTo>
                    <a:lnTo>
                      <a:pt x="319" y="183"/>
                    </a:lnTo>
                    <a:lnTo>
                      <a:pt x="316" y="185"/>
                    </a:lnTo>
                    <a:lnTo>
                      <a:pt x="314" y="186"/>
                    </a:lnTo>
                    <a:lnTo>
                      <a:pt x="314" y="189"/>
                    </a:lnTo>
                    <a:lnTo>
                      <a:pt x="314" y="193"/>
                    </a:lnTo>
                    <a:lnTo>
                      <a:pt x="314" y="193"/>
                    </a:lnTo>
                    <a:lnTo>
                      <a:pt x="306" y="193"/>
                    </a:lnTo>
                    <a:lnTo>
                      <a:pt x="301" y="191"/>
                    </a:lnTo>
                    <a:lnTo>
                      <a:pt x="297" y="188"/>
                    </a:lnTo>
                    <a:lnTo>
                      <a:pt x="293" y="185"/>
                    </a:lnTo>
                    <a:lnTo>
                      <a:pt x="287" y="177"/>
                    </a:lnTo>
                    <a:lnTo>
                      <a:pt x="284" y="172"/>
                    </a:lnTo>
                    <a:lnTo>
                      <a:pt x="280" y="169"/>
                    </a:lnTo>
                    <a:lnTo>
                      <a:pt x="280" y="169"/>
                    </a:lnTo>
                    <a:lnTo>
                      <a:pt x="279" y="177"/>
                    </a:lnTo>
                    <a:lnTo>
                      <a:pt x="276" y="183"/>
                    </a:lnTo>
                    <a:lnTo>
                      <a:pt x="269" y="186"/>
                    </a:lnTo>
                    <a:lnTo>
                      <a:pt x="261" y="188"/>
                    </a:lnTo>
                    <a:lnTo>
                      <a:pt x="261" y="188"/>
                    </a:lnTo>
                    <a:lnTo>
                      <a:pt x="256" y="183"/>
                    </a:lnTo>
                    <a:lnTo>
                      <a:pt x="252" y="181"/>
                    </a:lnTo>
                    <a:lnTo>
                      <a:pt x="245" y="181"/>
                    </a:lnTo>
                    <a:lnTo>
                      <a:pt x="240" y="181"/>
                    </a:lnTo>
                    <a:lnTo>
                      <a:pt x="234" y="181"/>
                    </a:lnTo>
                    <a:lnTo>
                      <a:pt x="229" y="180"/>
                    </a:lnTo>
                    <a:lnTo>
                      <a:pt x="226" y="175"/>
                    </a:lnTo>
                    <a:lnTo>
                      <a:pt x="223" y="169"/>
                    </a:lnTo>
                    <a:lnTo>
                      <a:pt x="223" y="169"/>
                    </a:lnTo>
                    <a:lnTo>
                      <a:pt x="221" y="172"/>
                    </a:lnTo>
                    <a:lnTo>
                      <a:pt x="218" y="175"/>
                    </a:lnTo>
                    <a:lnTo>
                      <a:pt x="210" y="177"/>
                    </a:lnTo>
                    <a:lnTo>
                      <a:pt x="200" y="178"/>
                    </a:lnTo>
                    <a:lnTo>
                      <a:pt x="189" y="178"/>
                    </a:lnTo>
                    <a:lnTo>
                      <a:pt x="189" y="178"/>
                    </a:lnTo>
                    <a:lnTo>
                      <a:pt x="184" y="172"/>
                    </a:lnTo>
                    <a:lnTo>
                      <a:pt x="182" y="164"/>
                    </a:lnTo>
                    <a:lnTo>
                      <a:pt x="179" y="156"/>
                    </a:lnTo>
                    <a:lnTo>
                      <a:pt x="174" y="149"/>
                    </a:lnTo>
                    <a:lnTo>
                      <a:pt x="174" y="149"/>
                    </a:lnTo>
                    <a:lnTo>
                      <a:pt x="171" y="154"/>
                    </a:lnTo>
                    <a:lnTo>
                      <a:pt x="166" y="156"/>
                    </a:lnTo>
                    <a:lnTo>
                      <a:pt x="161" y="157"/>
                    </a:lnTo>
                    <a:lnTo>
                      <a:pt x="155" y="159"/>
                    </a:lnTo>
                    <a:lnTo>
                      <a:pt x="155" y="159"/>
                    </a:lnTo>
                    <a:lnTo>
                      <a:pt x="150" y="157"/>
                    </a:lnTo>
                    <a:lnTo>
                      <a:pt x="147" y="154"/>
                    </a:lnTo>
                    <a:lnTo>
                      <a:pt x="142" y="148"/>
                    </a:lnTo>
                    <a:lnTo>
                      <a:pt x="137" y="141"/>
                    </a:lnTo>
                    <a:lnTo>
                      <a:pt x="131" y="135"/>
                    </a:lnTo>
                    <a:lnTo>
                      <a:pt x="131" y="135"/>
                    </a:lnTo>
                    <a:lnTo>
                      <a:pt x="134" y="133"/>
                    </a:lnTo>
                    <a:lnTo>
                      <a:pt x="140" y="133"/>
                    </a:lnTo>
                    <a:lnTo>
                      <a:pt x="158" y="135"/>
                    </a:lnTo>
                    <a:lnTo>
                      <a:pt x="166" y="135"/>
                    </a:lnTo>
                    <a:lnTo>
                      <a:pt x="174" y="135"/>
                    </a:lnTo>
                    <a:lnTo>
                      <a:pt x="181" y="132"/>
                    </a:lnTo>
                    <a:lnTo>
                      <a:pt x="182" y="128"/>
                    </a:lnTo>
                    <a:lnTo>
                      <a:pt x="184" y="125"/>
                    </a:lnTo>
                    <a:lnTo>
                      <a:pt x="184" y="125"/>
                    </a:lnTo>
                    <a:lnTo>
                      <a:pt x="190" y="120"/>
                    </a:lnTo>
                    <a:lnTo>
                      <a:pt x="197" y="114"/>
                    </a:lnTo>
                    <a:lnTo>
                      <a:pt x="202" y="104"/>
                    </a:lnTo>
                    <a:lnTo>
                      <a:pt x="206" y="95"/>
                    </a:lnTo>
                    <a:lnTo>
                      <a:pt x="208" y="85"/>
                    </a:lnTo>
                    <a:lnTo>
                      <a:pt x="206" y="82"/>
                    </a:lnTo>
                    <a:lnTo>
                      <a:pt x="205" y="78"/>
                    </a:lnTo>
                    <a:lnTo>
                      <a:pt x="203" y="75"/>
                    </a:lnTo>
                    <a:lnTo>
                      <a:pt x="200" y="75"/>
                    </a:lnTo>
                    <a:lnTo>
                      <a:pt x="195" y="75"/>
                    </a:lnTo>
                    <a:lnTo>
                      <a:pt x="189" y="77"/>
                    </a:lnTo>
                    <a:lnTo>
                      <a:pt x="189" y="77"/>
                    </a:lnTo>
                    <a:lnTo>
                      <a:pt x="198" y="82"/>
                    </a:lnTo>
                    <a:lnTo>
                      <a:pt x="202" y="83"/>
                    </a:lnTo>
                    <a:lnTo>
                      <a:pt x="203" y="86"/>
                    </a:lnTo>
                    <a:lnTo>
                      <a:pt x="203" y="88"/>
                    </a:lnTo>
                    <a:lnTo>
                      <a:pt x="203" y="91"/>
                    </a:lnTo>
                    <a:lnTo>
                      <a:pt x="198" y="98"/>
                    </a:lnTo>
                    <a:lnTo>
                      <a:pt x="187" y="109"/>
                    </a:lnTo>
                    <a:lnTo>
                      <a:pt x="182" y="115"/>
                    </a:lnTo>
                    <a:lnTo>
                      <a:pt x="179" y="120"/>
                    </a:lnTo>
                    <a:lnTo>
                      <a:pt x="179" y="120"/>
                    </a:lnTo>
                    <a:lnTo>
                      <a:pt x="173" y="120"/>
                    </a:lnTo>
                    <a:lnTo>
                      <a:pt x="168" y="119"/>
                    </a:lnTo>
                    <a:lnTo>
                      <a:pt x="165" y="115"/>
                    </a:lnTo>
                    <a:lnTo>
                      <a:pt x="161" y="112"/>
                    </a:lnTo>
                    <a:lnTo>
                      <a:pt x="157" y="104"/>
                    </a:lnTo>
                    <a:lnTo>
                      <a:pt x="153" y="99"/>
                    </a:lnTo>
                    <a:lnTo>
                      <a:pt x="150" y="96"/>
                    </a:lnTo>
                    <a:lnTo>
                      <a:pt x="150" y="96"/>
                    </a:lnTo>
                    <a:lnTo>
                      <a:pt x="148" y="104"/>
                    </a:lnTo>
                    <a:lnTo>
                      <a:pt x="145" y="109"/>
                    </a:lnTo>
                    <a:lnTo>
                      <a:pt x="140" y="112"/>
                    </a:lnTo>
                    <a:lnTo>
                      <a:pt x="136" y="115"/>
                    </a:lnTo>
                    <a:lnTo>
                      <a:pt x="136" y="115"/>
                    </a:lnTo>
                    <a:lnTo>
                      <a:pt x="131" y="111"/>
                    </a:lnTo>
                    <a:lnTo>
                      <a:pt x="126" y="109"/>
                    </a:lnTo>
                    <a:lnTo>
                      <a:pt x="115" y="107"/>
                    </a:lnTo>
                    <a:lnTo>
                      <a:pt x="110" y="107"/>
                    </a:lnTo>
                    <a:lnTo>
                      <a:pt x="105" y="106"/>
                    </a:lnTo>
                    <a:lnTo>
                      <a:pt x="100" y="103"/>
                    </a:lnTo>
                    <a:lnTo>
                      <a:pt x="97" y="96"/>
                    </a:lnTo>
                    <a:lnTo>
                      <a:pt x="97" y="96"/>
                    </a:lnTo>
                    <a:lnTo>
                      <a:pt x="95" y="101"/>
                    </a:lnTo>
                    <a:lnTo>
                      <a:pt x="90" y="104"/>
                    </a:lnTo>
                    <a:lnTo>
                      <a:pt x="86" y="106"/>
                    </a:lnTo>
                    <a:lnTo>
                      <a:pt x="78" y="106"/>
                    </a:lnTo>
                    <a:lnTo>
                      <a:pt x="78" y="106"/>
                    </a:lnTo>
                    <a:lnTo>
                      <a:pt x="71" y="103"/>
                    </a:lnTo>
                    <a:lnTo>
                      <a:pt x="66" y="98"/>
                    </a:lnTo>
                    <a:lnTo>
                      <a:pt x="63" y="91"/>
                    </a:lnTo>
                    <a:lnTo>
                      <a:pt x="63" y="82"/>
                    </a:lnTo>
                    <a:lnTo>
                      <a:pt x="63" y="82"/>
                    </a:lnTo>
                    <a:lnTo>
                      <a:pt x="55" y="83"/>
                    </a:lnTo>
                    <a:lnTo>
                      <a:pt x="49" y="86"/>
                    </a:lnTo>
                    <a:lnTo>
                      <a:pt x="39" y="86"/>
                    </a:lnTo>
                    <a:lnTo>
                      <a:pt x="29" y="86"/>
                    </a:lnTo>
                    <a:lnTo>
                      <a:pt x="29" y="86"/>
                    </a:lnTo>
                    <a:lnTo>
                      <a:pt x="29" y="78"/>
                    </a:lnTo>
                    <a:lnTo>
                      <a:pt x="26" y="74"/>
                    </a:lnTo>
                    <a:lnTo>
                      <a:pt x="21" y="70"/>
                    </a:lnTo>
                    <a:lnTo>
                      <a:pt x="15" y="69"/>
                    </a:lnTo>
                    <a:lnTo>
                      <a:pt x="8" y="67"/>
                    </a:lnTo>
                    <a:lnTo>
                      <a:pt x="4" y="66"/>
                    </a:lnTo>
                    <a:lnTo>
                      <a:pt x="0" y="61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2" y="49"/>
                    </a:lnTo>
                    <a:lnTo>
                      <a:pt x="4" y="46"/>
                    </a:lnTo>
                    <a:lnTo>
                      <a:pt x="8" y="41"/>
                    </a:lnTo>
                    <a:lnTo>
                      <a:pt x="15" y="38"/>
                    </a:lnTo>
                    <a:lnTo>
                      <a:pt x="18" y="37"/>
                    </a:lnTo>
                    <a:lnTo>
                      <a:pt x="20" y="33"/>
                    </a:lnTo>
                    <a:lnTo>
                      <a:pt x="20" y="33"/>
                    </a:lnTo>
                    <a:lnTo>
                      <a:pt x="15" y="32"/>
                    </a:lnTo>
                    <a:lnTo>
                      <a:pt x="13" y="29"/>
                    </a:lnTo>
                    <a:lnTo>
                      <a:pt x="10" y="24"/>
                    </a:lnTo>
                    <a:lnTo>
                      <a:pt x="10" y="19"/>
                    </a:lnTo>
                    <a:lnTo>
                      <a:pt x="10" y="19"/>
                    </a:lnTo>
                    <a:lnTo>
                      <a:pt x="12" y="12"/>
                    </a:lnTo>
                    <a:lnTo>
                      <a:pt x="15" y="8"/>
                    </a:lnTo>
                    <a:lnTo>
                      <a:pt x="20" y="4"/>
                    </a:lnTo>
                    <a:lnTo>
                      <a:pt x="26" y="1"/>
                    </a:lnTo>
                    <a:lnTo>
                      <a:pt x="42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62" y="4"/>
                    </a:lnTo>
                    <a:lnTo>
                      <a:pt x="65" y="9"/>
                    </a:lnTo>
                    <a:lnTo>
                      <a:pt x="70" y="12"/>
                    </a:lnTo>
                    <a:lnTo>
                      <a:pt x="78" y="14"/>
                    </a:lnTo>
                    <a:lnTo>
                      <a:pt x="78" y="14"/>
                    </a:lnTo>
                    <a:lnTo>
                      <a:pt x="76" y="8"/>
                    </a:lnTo>
                    <a:lnTo>
                      <a:pt x="78" y="4"/>
                    </a:lnTo>
                    <a:lnTo>
                      <a:pt x="79" y="1"/>
                    </a:lnTo>
                    <a:lnTo>
                      <a:pt x="82" y="0"/>
                    </a:lnTo>
                    <a:lnTo>
                      <a:pt x="92" y="0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105" y="1"/>
                    </a:lnTo>
                    <a:lnTo>
                      <a:pt x="108" y="3"/>
                    </a:lnTo>
                    <a:lnTo>
                      <a:pt x="113" y="8"/>
                    </a:lnTo>
                    <a:lnTo>
                      <a:pt x="116" y="14"/>
                    </a:lnTo>
                    <a:lnTo>
                      <a:pt x="118" y="17"/>
                    </a:lnTo>
                    <a:lnTo>
                      <a:pt x="121" y="19"/>
                    </a:lnTo>
                    <a:lnTo>
                      <a:pt x="121" y="19"/>
                    </a:lnTo>
                    <a:lnTo>
                      <a:pt x="123" y="14"/>
                    </a:lnTo>
                    <a:lnTo>
                      <a:pt x="126" y="11"/>
                    </a:lnTo>
                    <a:lnTo>
                      <a:pt x="129" y="8"/>
                    </a:lnTo>
                    <a:lnTo>
                      <a:pt x="131" y="4"/>
                    </a:lnTo>
                    <a:lnTo>
                      <a:pt x="131" y="4"/>
                    </a:lnTo>
                    <a:lnTo>
                      <a:pt x="134" y="1"/>
                    </a:lnTo>
                    <a:lnTo>
                      <a:pt x="139" y="0"/>
                    </a:lnTo>
                    <a:lnTo>
                      <a:pt x="144" y="0"/>
                    </a:lnTo>
                    <a:lnTo>
                      <a:pt x="148" y="1"/>
                    </a:lnTo>
                    <a:lnTo>
                      <a:pt x="152" y="3"/>
                    </a:lnTo>
                    <a:lnTo>
                      <a:pt x="157" y="6"/>
                    </a:lnTo>
                    <a:lnTo>
                      <a:pt x="158" y="11"/>
                    </a:lnTo>
                    <a:lnTo>
                      <a:pt x="160" y="14"/>
                    </a:lnTo>
                    <a:lnTo>
                      <a:pt x="160" y="14"/>
                    </a:lnTo>
                    <a:lnTo>
                      <a:pt x="160" y="22"/>
                    </a:lnTo>
                    <a:lnTo>
                      <a:pt x="160" y="29"/>
                    </a:lnTo>
                    <a:lnTo>
                      <a:pt x="158" y="33"/>
                    </a:lnTo>
                    <a:lnTo>
                      <a:pt x="155" y="38"/>
                    </a:lnTo>
                    <a:lnTo>
                      <a:pt x="155" y="38"/>
                    </a:lnTo>
                    <a:lnTo>
                      <a:pt x="163" y="38"/>
                    </a:lnTo>
                    <a:lnTo>
                      <a:pt x="173" y="38"/>
                    </a:lnTo>
                    <a:lnTo>
                      <a:pt x="181" y="38"/>
                    </a:lnTo>
                    <a:lnTo>
                      <a:pt x="182" y="40"/>
                    </a:lnTo>
                    <a:lnTo>
                      <a:pt x="184" y="43"/>
                    </a:lnTo>
                    <a:lnTo>
                      <a:pt x="184" y="43"/>
                    </a:lnTo>
                    <a:lnTo>
                      <a:pt x="184" y="48"/>
                    </a:lnTo>
                    <a:lnTo>
                      <a:pt x="182" y="51"/>
                    </a:lnTo>
                    <a:lnTo>
                      <a:pt x="177" y="57"/>
                    </a:lnTo>
                    <a:lnTo>
                      <a:pt x="176" y="59"/>
                    </a:lnTo>
                    <a:lnTo>
                      <a:pt x="176" y="61"/>
                    </a:lnTo>
                    <a:lnTo>
                      <a:pt x="177" y="62"/>
                    </a:lnTo>
                    <a:lnTo>
                      <a:pt x="184" y="62"/>
                    </a:lnTo>
                    <a:lnTo>
                      <a:pt x="184" y="62"/>
                    </a:lnTo>
                    <a:lnTo>
                      <a:pt x="190" y="56"/>
                    </a:lnTo>
                    <a:lnTo>
                      <a:pt x="197" y="53"/>
                    </a:lnTo>
                    <a:lnTo>
                      <a:pt x="202" y="49"/>
                    </a:lnTo>
                    <a:lnTo>
                      <a:pt x="206" y="49"/>
                    </a:lnTo>
                    <a:lnTo>
                      <a:pt x="213" y="49"/>
                    </a:lnTo>
                    <a:lnTo>
                      <a:pt x="218" y="49"/>
                    </a:lnTo>
                    <a:lnTo>
                      <a:pt x="227" y="53"/>
                    </a:lnTo>
                    <a:lnTo>
                      <a:pt x="239" y="57"/>
                    </a:lnTo>
                    <a:lnTo>
                      <a:pt x="250" y="62"/>
                    </a:lnTo>
                    <a:lnTo>
                      <a:pt x="263" y="64"/>
                    </a:lnTo>
                    <a:lnTo>
                      <a:pt x="269" y="64"/>
                    </a:lnTo>
                    <a:lnTo>
                      <a:pt x="276" y="62"/>
                    </a:lnTo>
                    <a:lnTo>
                      <a:pt x="276" y="62"/>
                    </a:lnTo>
                    <a:close/>
                  </a:path>
                </a:pathLst>
              </a:custGeom>
              <a:solidFill>
                <a:srgbClr val="03C1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38" name="Freeform 1423"/>
              <p:cNvSpPr>
                <a:spLocks/>
              </p:cNvSpPr>
              <p:nvPr/>
            </p:nvSpPr>
            <p:spPr bwMode="auto">
              <a:xfrm>
                <a:off x="6350000" y="1125538"/>
                <a:ext cx="38100" cy="20638"/>
              </a:xfrm>
              <a:custGeom>
                <a:avLst/>
                <a:gdLst>
                  <a:gd name="T0" fmla="*/ 0 w 49"/>
                  <a:gd name="T1" fmla="*/ 6 h 25"/>
                  <a:gd name="T2" fmla="*/ 0 w 49"/>
                  <a:gd name="T3" fmla="*/ 6 h 25"/>
                  <a:gd name="T4" fmla="*/ 7 w 49"/>
                  <a:gd name="T5" fmla="*/ 3 h 25"/>
                  <a:gd name="T6" fmla="*/ 13 w 49"/>
                  <a:gd name="T7" fmla="*/ 0 h 25"/>
                  <a:gd name="T8" fmla="*/ 18 w 49"/>
                  <a:gd name="T9" fmla="*/ 0 h 25"/>
                  <a:gd name="T10" fmla="*/ 23 w 49"/>
                  <a:gd name="T11" fmla="*/ 0 h 25"/>
                  <a:gd name="T12" fmla="*/ 34 w 49"/>
                  <a:gd name="T13" fmla="*/ 1 h 25"/>
                  <a:gd name="T14" fmla="*/ 49 w 49"/>
                  <a:gd name="T15" fmla="*/ 6 h 25"/>
                  <a:gd name="T16" fmla="*/ 49 w 49"/>
                  <a:gd name="T17" fmla="*/ 6 h 25"/>
                  <a:gd name="T18" fmla="*/ 44 w 49"/>
                  <a:gd name="T19" fmla="*/ 11 h 25"/>
                  <a:gd name="T20" fmla="*/ 41 w 49"/>
                  <a:gd name="T21" fmla="*/ 17 h 25"/>
                  <a:gd name="T22" fmla="*/ 37 w 49"/>
                  <a:gd name="T23" fmla="*/ 24 h 25"/>
                  <a:gd name="T24" fmla="*/ 34 w 49"/>
                  <a:gd name="T25" fmla="*/ 25 h 25"/>
                  <a:gd name="T26" fmla="*/ 29 w 49"/>
                  <a:gd name="T27" fmla="*/ 25 h 25"/>
                  <a:gd name="T28" fmla="*/ 29 w 49"/>
                  <a:gd name="T29" fmla="*/ 25 h 25"/>
                  <a:gd name="T30" fmla="*/ 29 w 49"/>
                  <a:gd name="T31" fmla="*/ 17 h 25"/>
                  <a:gd name="T32" fmla="*/ 28 w 49"/>
                  <a:gd name="T33" fmla="*/ 13 h 25"/>
                  <a:gd name="T34" fmla="*/ 24 w 49"/>
                  <a:gd name="T35" fmla="*/ 8 h 25"/>
                  <a:gd name="T36" fmla="*/ 20 w 49"/>
                  <a:gd name="T37" fmla="*/ 6 h 25"/>
                  <a:gd name="T38" fmla="*/ 20 w 49"/>
                  <a:gd name="T39" fmla="*/ 6 h 25"/>
                  <a:gd name="T40" fmla="*/ 20 w 49"/>
                  <a:gd name="T41" fmla="*/ 9 h 25"/>
                  <a:gd name="T42" fmla="*/ 18 w 49"/>
                  <a:gd name="T43" fmla="*/ 11 h 25"/>
                  <a:gd name="T44" fmla="*/ 15 w 49"/>
                  <a:gd name="T45" fmla="*/ 16 h 25"/>
                  <a:gd name="T46" fmla="*/ 15 w 49"/>
                  <a:gd name="T47" fmla="*/ 16 h 25"/>
                  <a:gd name="T48" fmla="*/ 5 w 49"/>
                  <a:gd name="T49" fmla="*/ 16 h 25"/>
                  <a:gd name="T50" fmla="*/ 2 w 49"/>
                  <a:gd name="T51" fmla="*/ 14 h 25"/>
                  <a:gd name="T52" fmla="*/ 0 w 49"/>
                  <a:gd name="T53" fmla="*/ 11 h 25"/>
                  <a:gd name="T54" fmla="*/ 0 w 49"/>
                  <a:gd name="T55" fmla="*/ 11 h 25"/>
                  <a:gd name="T56" fmla="*/ 0 w 49"/>
                  <a:gd name="T57" fmla="*/ 6 h 25"/>
                  <a:gd name="T58" fmla="*/ 0 w 49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9" h="25">
                    <a:moveTo>
                      <a:pt x="0" y="6"/>
                    </a:moveTo>
                    <a:lnTo>
                      <a:pt x="0" y="6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4" y="1"/>
                    </a:lnTo>
                    <a:lnTo>
                      <a:pt x="49" y="6"/>
                    </a:lnTo>
                    <a:lnTo>
                      <a:pt x="49" y="6"/>
                    </a:lnTo>
                    <a:lnTo>
                      <a:pt x="44" y="11"/>
                    </a:lnTo>
                    <a:lnTo>
                      <a:pt x="41" y="17"/>
                    </a:lnTo>
                    <a:lnTo>
                      <a:pt x="37" y="24"/>
                    </a:lnTo>
                    <a:lnTo>
                      <a:pt x="34" y="25"/>
                    </a:lnTo>
                    <a:lnTo>
                      <a:pt x="29" y="25"/>
                    </a:lnTo>
                    <a:lnTo>
                      <a:pt x="29" y="25"/>
                    </a:lnTo>
                    <a:lnTo>
                      <a:pt x="29" y="17"/>
                    </a:lnTo>
                    <a:lnTo>
                      <a:pt x="28" y="13"/>
                    </a:lnTo>
                    <a:lnTo>
                      <a:pt x="24" y="8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20" y="9"/>
                    </a:lnTo>
                    <a:lnTo>
                      <a:pt x="18" y="11"/>
                    </a:lnTo>
                    <a:lnTo>
                      <a:pt x="15" y="16"/>
                    </a:lnTo>
                    <a:lnTo>
                      <a:pt x="15" y="16"/>
                    </a:lnTo>
                    <a:lnTo>
                      <a:pt x="5" y="16"/>
                    </a:lnTo>
                    <a:lnTo>
                      <a:pt x="2" y="14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A7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40" name="Freeform 1425"/>
              <p:cNvSpPr>
                <a:spLocks/>
              </p:cNvSpPr>
              <p:nvPr/>
            </p:nvSpPr>
            <p:spPr bwMode="auto">
              <a:xfrm>
                <a:off x="6457950" y="1049338"/>
                <a:ext cx="3175" cy="80963"/>
              </a:xfrm>
              <a:custGeom>
                <a:avLst/>
                <a:gdLst>
                  <a:gd name="T0" fmla="*/ 0 w 4"/>
                  <a:gd name="T1" fmla="*/ 67 h 101"/>
                  <a:gd name="T2" fmla="*/ 0 w 4"/>
                  <a:gd name="T3" fmla="*/ 67 h 101"/>
                  <a:gd name="T4" fmla="*/ 0 w 4"/>
                  <a:gd name="T5" fmla="*/ 0 h 101"/>
                  <a:gd name="T6" fmla="*/ 0 w 4"/>
                  <a:gd name="T7" fmla="*/ 0 h 101"/>
                  <a:gd name="T8" fmla="*/ 3 w 4"/>
                  <a:gd name="T9" fmla="*/ 1 h 101"/>
                  <a:gd name="T10" fmla="*/ 4 w 4"/>
                  <a:gd name="T11" fmla="*/ 3 h 101"/>
                  <a:gd name="T12" fmla="*/ 4 w 4"/>
                  <a:gd name="T13" fmla="*/ 11 h 101"/>
                  <a:gd name="T14" fmla="*/ 4 w 4"/>
                  <a:gd name="T15" fmla="*/ 21 h 101"/>
                  <a:gd name="T16" fmla="*/ 4 w 4"/>
                  <a:gd name="T17" fmla="*/ 29 h 101"/>
                  <a:gd name="T18" fmla="*/ 4 w 4"/>
                  <a:gd name="T19" fmla="*/ 29 h 101"/>
                  <a:gd name="T20" fmla="*/ 4 w 4"/>
                  <a:gd name="T21" fmla="*/ 58 h 101"/>
                  <a:gd name="T22" fmla="*/ 4 w 4"/>
                  <a:gd name="T23" fmla="*/ 58 h 101"/>
                  <a:gd name="T24" fmla="*/ 4 w 4"/>
                  <a:gd name="T25" fmla="*/ 62 h 101"/>
                  <a:gd name="T26" fmla="*/ 4 w 4"/>
                  <a:gd name="T27" fmla="*/ 62 h 101"/>
                  <a:gd name="T28" fmla="*/ 4 w 4"/>
                  <a:gd name="T29" fmla="*/ 72 h 101"/>
                  <a:gd name="T30" fmla="*/ 4 w 4"/>
                  <a:gd name="T31" fmla="*/ 85 h 101"/>
                  <a:gd name="T32" fmla="*/ 4 w 4"/>
                  <a:gd name="T33" fmla="*/ 95 h 101"/>
                  <a:gd name="T34" fmla="*/ 3 w 4"/>
                  <a:gd name="T35" fmla="*/ 100 h 101"/>
                  <a:gd name="T36" fmla="*/ 0 w 4"/>
                  <a:gd name="T37" fmla="*/ 101 h 101"/>
                  <a:gd name="T38" fmla="*/ 0 w 4"/>
                  <a:gd name="T39" fmla="*/ 101 h 101"/>
                  <a:gd name="T40" fmla="*/ 0 w 4"/>
                  <a:gd name="T41" fmla="*/ 91 h 101"/>
                  <a:gd name="T42" fmla="*/ 0 w 4"/>
                  <a:gd name="T43" fmla="*/ 91 h 101"/>
                  <a:gd name="T44" fmla="*/ 0 w 4"/>
                  <a:gd name="T45" fmla="*/ 67 h 101"/>
                  <a:gd name="T46" fmla="*/ 0 w 4"/>
                  <a:gd name="T47" fmla="*/ 6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" h="101">
                    <a:moveTo>
                      <a:pt x="0" y="67"/>
                    </a:move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4" y="3"/>
                    </a:lnTo>
                    <a:lnTo>
                      <a:pt x="4" y="11"/>
                    </a:lnTo>
                    <a:lnTo>
                      <a:pt x="4" y="21"/>
                    </a:lnTo>
                    <a:lnTo>
                      <a:pt x="4" y="29"/>
                    </a:lnTo>
                    <a:lnTo>
                      <a:pt x="4" y="29"/>
                    </a:lnTo>
                    <a:lnTo>
                      <a:pt x="4" y="58"/>
                    </a:lnTo>
                    <a:lnTo>
                      <a:pt x="4" y="58"/>
                    </a:lnTo>
                    <a:lnTo>
                      <a:pt x="4" y="62"/>
                    </a:lnTo>
                    <a:lnTo>
                      <a:pt x="4" y="62"/>
                    </a:lnTo>
                    <a:lnTo>
                      <a:pt x="4" y="72"/>
                    </a:lnTo>
                    <a:lnTo>
                      <a:pt x="4" y="85"/>
                    </a:lnTo>
                    <a:lnTo>
                      <a:pt x="4" y="95"/>
                    </a:lnTo>
                    <a:lnTo>
                      <a:pt x="3" y="100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6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3C5B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244" name="矩形 5243"/>
          <p:cNvSpPr/>
          <p:nvPr/>
        </p:nvSpPr>
        <p:spPr>
          <a:xfrm>
            <a:off x="-741281" y="5785294"/>
            <a:ext cx="13558028" cy="1344751"/>
          </a:xfrm>
          <a:prstGeom prst="rect">
            <a:avLst/>
          </a:prstGeom>
          <a:solidFill>
            <a:srgbClr val="F3F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900" name="组合 899"/>
          <p:cNvGrpSpPr/>
          <p:nvPr/>
        </p:nvGrpSpPr>
        <p:grpSpPr>
          <a:xfrm>
            <a:off x="2447599" y="2926068"/>
            <a:ext cx="1403804" cy="1664361"/>
            <a:chOff x="4891631" y="411355"/>
            <a:chExt cx="2027456" cy="2797534"/>
          </a:xfrm>
          <a:effectLst>
            <a:outerShdw blurRad="127000" dist="38100" dir="13500000" sx="101000" sy="101000" algn="br" rotWithShape="0">
              <a:prstClr val="black">
                <a:alpha val="72000"/>
              </a:prstClr>
            </a:outerShdw>
          </a:effectLst>
        </p:grpSpPr>
        <p:sp>
          <p:nvSpPr>
            <p:cNvPr id="899" name="任意多边形 898"/>
            <p:cNvSpPr/>
            <p:nvPr/>
          </p:nvSpPr>
          <p:spPr>
            <a:xfrm>
              <a:off x="4891631" y="411355"/>
              <a:ext cx="2027456" cy="2797534"/>
            </a:xfrm>
            <a:custGeom>
              <a:avLst/>
              <a:gdLst>
                <a:gd name="connsiteX0" fmla="*/ 870994 w 2027456"/>
                <a:gd name="connsiteY0" fmla="*/ 7745 h 2797534"/>
                <a:gd name="connsiteX1" fmla="*/ 699544 w 2027456"/>
                <a:gd name="connsiteY1" fmla="*/ 55370 h 2797534"/>
                <a:gd name="connsiteX2" fmla="*/ 604294 w 2027456"/>
                <a:gd name="connsiteY2" fmla="*/ 150620 h 2797534"/>
                <a:gd name="connsiteX3" fmla="*/ 270919 w 2027456"/>
                <a:gd name="connsiteY3" fmla="*/ 236345 h 2797534"/>
                <a:gd name="connsiteX4" fmla="*/ 13744 w 2027456"/>
                <a:gd name="connsiteY4" fmla="*/ 531620 h 2797534"/>
                <a:gd name="connsiteX5" fmla="*/ 51844 w 2027456"/>
                <a:gd name="connsiteY5" fmla="*/ 979295 h 2797534"/>
                <a:gd name="connsiteX6" fmla="*/ 194719 w 2027456"/>
                <a:gd name="connsiteY6" fmla="*/ 1217420 h 2797534"/>
                <a:gd name="connsiteX7" fmla="*/ 223294 w 2027456"/>
                <a:gd name="connsiteY7" fmla="*/ 1369820 h 2797534"/>
                <a:gd name="connsiteX8" fmla="*/ 356644 w 2027456"/>
                <a:gd name="connsiteY8" fmla="*/ 1512695 h 2797534"/>
                <a:gd name="connsiteX9" fmla="*/ 585244 w 2027456"/>
                <a:gd name="connsiteY9" fmla="*/ 1541270 h 2797534"/>
                <a:gd name="connsiteX10" fmla="*/ 623344 w 2027456"/>
                <a:gd name="connsiteY10" fmla="*/ 1617470 h 2797534"/>
                <a:gd name="connsiteX11" fmla="*/ 604294 w 2027456"/>
                <a:gd name="connsiteY11" fmla="*/ 1693670 h 2797534"/>
                <a:gd name="connsiteX12" fmla="*/ 547144 w 2027456"/>
                <a:gd name="connsiteY12" fmla="*/ 1893695 h 2797534"/>
                <a:gd name="connsiteX13" fmla="*/ 489994 w 2027456"/>
                <a:gd name="connsiteY13" fmla="*/ 2084195 h 2797534"/>
                <a:gd name="connsiteX14" fmla="*/ 585244 w 2027456"/>
                <a:gd name="connsiteY14" fmla="*/ 2455670 h 2797534"/>
                <a:gd name="connsiteX15" fmla="*/ 766219 w 2027456"/>
                <a:gd name="connsiteY15" fmla="*/ 2789045 h 2797534"/>
                <a:gd name="connsiteX16" fmla="*/ 1118644 w 2027456"/>
                <a:gd name="connsiteY16" fmla="*/ 2684270 h 2797534"/>
                <a:gd name="connsiteX17" fmla="*/ 1528219 w 2027456"/>
                <a:gd name="connsiteY17" fmla="*/ 2531870 h 2797534"/>
                <a:gd name="connsiteX18" fmla="*/ 1718719 w 2027456"/>
                <a:gd name="connsiteY18" fmla="*/ 2379470 h 2797534"/>
                <a:gd name="connsiteX19" fmla="*/ 1690144 w 2027456"/>
                <a:gd name="connsiteY19" fmla="*/ 2274695 h 2797534"/>
                <a:gd name="connsiteX20" fmla="*/ 1966369 w 2027456"/>
                <a:gd name="connsiteY20" fmla="*/ 2150870 h 2797534"/>
                <a:gd name="connsiteX21" fmla="*/ 2023519 w 2027456"/>
                <a:gd name="connsiteY21" fmla="*/ 1922270 h 2797534"/>
                <a:gd name="connsiteX22" fmla="*/ 1994944 w 2027456"/>
                <a:gd name="connsiteY22" fmla="*/ 1703195 h 2797534"/>
                <a:gd name="connsiteX23" fmla="*/ 1775869 w 2027456"/>
                <a:gd name="connsiteY23" fmla="*/ 1741295 h 2797534"/>
                <a:gd name="connsiteX24" fmla="*/ 1604419 w 2027456"/>
                <a:gd name="connsiteY24" fmla="*/ 1865120 h 2797534"/>
                <a:gd name="connsiteX25" fmla="*/ 1518694 w 2027456"/>
                <a:gd name="connsiteY25" fmla="*/ 1960370 h 2797534"/>
                <a:gd name="connsiteX26" fmla="*/ 1375819 w 2027456"/>
                <a:gd name="connsiteY26" fmla="*/ 1750820 h 2797534"/>
                <a:gd name="connsiteX27" fmla="*/ 1166269 w 2027456"/>
                <a:gd name="connsiteY27" fmla="*/ 1655570 h 2797534"/>
                <a:gd name="connsiteX28" fmla="*/ 1109119 w 2027456"/>
                <a:gd name="connsiteY28" fmla="*/ 1569845 h 2797534"/>
                <a:gd name="connsiteX29" fmla="*/ 1204369 w 2027456"/>
                <a:gd name="connsiteY29" fmla="*/ 1484120 h 2797534"/>
                <a:gd name="connsiteX30" fmla="*/ 1356769 w 2027456"/>
                <a:gd name="connsiteY30" fmla="*/ 1331720 h 2797534"/>
                <a:gd name="connsiteX31" fmla="*/ 1452019 w 2027456"/>
                <a:gd name="connsiteY31" fmla="*/ 1303145 h 2797534"/>
                <a:gd name="connsiteX32" fmla="*/ 1423444 w 2027456"/>
                <a:gd name="connsiteY32" fmla="*/ 1122170 h 2797534"/>
                <a:gd name="connsiteX33" fmla="*/ 1356769 w 2027456"/>
                <a:gd name="connsiteY33" fmla="*/ 979295 h 2797534"/>
                <a:gd name="connsiteX34" fmla="*/ 1337719 w 2027456"/>
                <a:gd name="connsiteY34" fmla="*/ 826895 h 2797534"/>
                <a:gd name="connsiteX35" fmla="*/ 1299619 w 2027456"/>
                <a:gd name="connsiteY35" fmla="*/ 703070 h 2797534"/>
                <a:gd name="connsiteX36" fmla="*/ 1280569 w 2027456"/>
                <a:gd name="connsiteY36" fmla="*/ 474470 h 2797534"/>
                <a:gd name="connsiteX37" fmla="*/ 1175794 w 2027456"/>
                <a:gd name="connsiteY37" fmla="*/ 369695 h 2797534"/>
                <a:gd name="connsiteX38" fmla="*/ 1204369 w 2027456"/>
                <a:gd name="connsiteY38" fmla="*/ 160145 h 2797534"/>
                <a:gd name="connsiteX39" fmla="*/ 1071019 w 2027456"/>
                <a:gd name="connsiteY39" fmla="*/ 17270 h 2797534"/>
                <a:gd name="connsiteX40" fmla="*/ 870994 w 2027456"/>
                <a:gd name="connsiteY40" fmla="*/ 7745 h 279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027456" h="2797534">
                  <a:moveTo>
                    <a:pt x="870994" y="7745"/>
                  </a:moveTo>
                  <a:cubicBezTo>
                    <a:pt x="809081" y="14095"/>
                    <a:pt x="743994" y="31558"/>
                    <a:pt x="699544" y="55370"/>
                  </a:cubicBezTo>
                  <a:cubicBezTo>
                    <a:pt x="655094" y="79182"/>
                    <a:pt x="675731" y="120458"/>
                    <a:pt x="604294" y="150620"/>
                  </a:cubicBezTo>
                  <a:cubicBezTo>
                    <a:pt x="532856" y="180783"/>
                    <a:pt x="369344" y="172845"/>
                    <a:pt x="270919" y="236345"/>
                  </a:cubicBezTo>
                  <a:cubicBezTo>
                    <a:pt x="172494" y="299845"/>
                    <a:pt x="50256" y="407795"/>
                    <a:pt x="13744" y="531620"/>
                  </a:cubicBezTo>
                  <a:cubicBezTo>
                    <a:pt x="-22769" y="655445"/>
                    <a:pt x="21682" y="864995"/>
                    <a:pt x="51844" y="979295"/>
                  </a:cubicBezTo>
                  <a:cubicBezTo>
                    <a:pt x="82006" y="1093595"/>
                    <a:pt x="166144" y="1152333"/>
                    <a:pt x="194719" y="1217420"/>
                  </a:cubicBezTo>
                  <a:cubicBezTo>
                    <a:pt x="223294" y="1282507"/>
                    <a:pt x="196307" y="1320608"/>
                    <a:pt x="223294" y="1369820"/>
                  </a:cubicBezTo>
                  <a:cubicBezTo>
                    <a:pt x="250281" y="1419032"/>
                    <a:pt x="296319" y="1484120"/>
                    <a:pt x="356644" y="1512695"/>
                  </a:cubicBezTo>
                  <a:cubicBezTo>
                    <a:pt x="416969" y="1541270"/>
                    <a:pt x="540794" y="1523808"/>
                    <a:pt x="585244" y="1541270"/>
                  </a:cubicBezTo>
                  <a:cubicBezTo>
                    <a:pt x="629694" y="1558732"/>
                    <a:pt x="620169" y="1592070"/>
                    <a:pt x="623344" y="1617470"/>
                  </a:cubicBezTo>
                  <a:cubicBezTo>
                    <a:pt x="626519" y="1642870"/>
                    <a:pt x="616994" y="1647633"/>
                    <a:pt x="604294" y="1693670"/>
                  </a:cubicBezTo>
                  <a:cubicBezTo>
                    <a:pt x="591594" y="1739707"/>
                    <a:pt x="566194" y="1828607"/>
                    <a:pt x="547144" y="1893695"/>
                  </a:cubicBezTo>
                  <a:cubicBezTo>
                    <a:pt x="528094" y="1958783"/>
                    <a:pt x="483644" y="1990533"/>
                    <a:pt x="489994" y="2084195"/>
                  </a:cubicBezTo>
                  <a:cubicBezTo>
                    <a:pt x="496344" y="2177857"/>
                    <a:pt x="539207" y="2338195"/>
                    <a:pt x="585244" y="2455670"/>
                  </a:cubicBezTo>
                  <a:cubicBezTo>
                    <a:pt x="631281" y="2573145"/>
                    <a:pt x="677319" y="2750945"/>
                    <a:pt x="766219" y="2789045"/>
                  </a:cubicBezTo>
                  <a:cubicBezTo>
                    <a:pt x="855119" y="2827145"/>
                    <a:pt x="991644" y="2727133"/>
                    <a:pt x="1118644" y="2684270"/>
                  </a:cubicBezTo>
                  <a:cubicBezTo>
                    <a:pt x="1245644" y="2641407"/>
                    <a:pt x="1428206" y="2582670"/>
                    <a:pt x="1528219" y="2531870"/>
                  </a:cubicBezTo>
                  <a:cubicBezTo>
                    <a:pt x="1628232" y="2481070"/>
                    <a:pt x="1691732" y="2422332"/>
                    <a:pt x="1718719" y="2379470"/>
                  </a:cubicBezTo>
                  <a:cubicBezTo>
                    <a:pt x="1745706" y="2336608"/>
                    <a:pt x="1648869" y="2312795"/>
                    <a:pt x="1690144" y="2274695"/>
                  </a:cubicBezTo>
                  <a:cubicBezTo>
                    <a:pt x="1731419" y="2236595"/>
                    <a:pt x="1910807" y="2209607"/>
                    <a:pt x="1966369" y="2150870"/>
                  </a:cubicBezTo>
                  <a:cubicBezTo>
                    <a:pt x="2021931" y="2092133"/>
                    <a:pt x="2018757" y="1996883"/>
                    <a:pt x="2023519" y="1922270"/>
                  </a:cubicBezTo>
                  <a:cubicBezTo>
                    <a:pt x="2028282" y="1847658"/>
                    <a:pt x="2036219" y="1733357"/>
                    <a:pt x="1994944" y="1703195"/>
                  </a:cubicBezTo>
                  <a:cubicBezTo>
                    <a:pt x="1953669" y="1673033"/>
                    <a:pt x="1840956" y="1714308"/>
                    <a:pt x="1775869" y="1741295"/>
                  </a:cubicBezTo>
                  <a:cubicBezTo>
                    <a:pt x="1710782" y="1768282"/>
                    <a:pt x="1647282" y="1828608"/>
                    <a:pt x="1604419" y="1865120"/>
                  </a:cubicBezTo>
                  <a:cubicBezTo>
                    <a:pt x="1561557" y="1901633"/>
                    <a:pt x="1556794" y="1979420"/>
                    <a:pt x="1518694" y="1960370"/>
                  </a:cubicBezTo>
                  <a:cubicBezTo>
                    <a:pt x="1480594" y="1941320"/>
                    <a:pt x="1434556" y="1801620"/>
                    <a:pt x="1375819" y="1750820"/>
                  </a:cubicBezTo>
                  <a:cubicBezTo>
                    <a:pt x="1317082" y="1700020"/>
                    <a:pt x="1210719" y="1685732"/>
                    <a:pt x="1166269" y="1655570"/>
                  </a:cubicBezTo>
                  <a:cubicBezTo>
                    <a:pt x="1121819" y="1625408"/>
                    <a:pt x="1102769" y="1598420"/>
                    <a:pt x="1109119" y="1569845"/>
                  </a:cubicBezTo>
                  <a:cubicBezTo>
                    <a:pt x="1115469" y="1541270"/>
                    <a:pt x="1163094" y="1523807"/>
                    <a:pt x="1204369" y="1484120"/>
                  </a:cubicBezTo>
                  <a:cubicBezTo>
                    <a:pt x="1245644" y="1444433"/>
                    <a:pt x="1315494" y="1361882"/>
                    <a:pt x="1356769" y="1331720"/>
                  </a:cubicBezTo>
                  <a:cubicBezTo>
                    <a:pt x="1398044" y="1301558"/>
                    <a:pt x="1440907" y="1338070"/>
                    <a:pt x="1452019" y="1303145"/>
                  </a:cubicBezTo>
                  <a:cubicBezTo>
                    <a:pt x="1463132" y="1268220"/>
                    <a:pt x="1439319" y="1176145"/>
                    <a:pt x="1423444" y="1122170"/>
                  </a:cubicBezTo>
                  <a:cubicBezTo>
                    <a:pt x="1407569" y="1068195"/>
                    <a:pt x="1371057" y="1028508"/>
                    <a:pt x="1356769" y="979295"/>
                  </a:cubicBezTo>
                  <a:cubicBezTo>
                    <a:pt x="1342482" y="930083"/>
                    <a:pt x="1347244" y="872933"/>
                    <a:pt x="1337719" y="826895"/>
                  </a:cubicBezTo>
                  <a:cubicBezTo>
                    <a:pt x="1328194" y="780858"/>
                    <a:pt x="1309144" y="761808"/>
                    <a:pt x="1299619" y="703070"/>
                  </a:cubicBezTo>
                  <a:cubicBezTo>
                    <a:pt x="1290094" y="644333"/>
                    <a:pt x="1301207" y="530033"/>
                    <a:pt x="1280569" y="474470"/>
                  </a:cubicBezTo>
                  <a:cubicBezTo>
                    <a:pt x="1259932" y="418908"/>
                    <a:pt x="1188494" y="422083"/>
                    <a:pt x="1175794" y="369695"/>
                  </a:cubicBezTo>
                  <a:cubicBezTo>
                    <a:pt x="1163094" y="317308"/>
                    <a:pt x="1221831" y="218882"/>
                    <a:pt x="1204369" y="160145"/>
                  </a:cubicBezTo>
                  <a:cubicBezTo>
                    <a:pt x="1186907" y="101408"/>
                    <a:pt x="1120231" y="44257"/>
                    <a:pt x="1071019" y="17270"/>
                  </a:cubicBezTo>
                  <a:cubicBezTo>
                    <a:pt x="1021807" y="-9717"/>
                    <a:pt x="932907" y="1395"/>
                    <a:pt x="870994" y="77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898" name="组合 897"/>
            <p:cNvGrpSpPr/>
            <p:nvPr/>
          </p:nvGrpSpPr>
          <p:grpSpPr>
            <a:xfrm>
              <a:off x="5000625" y="514349"/>
              <a:ext cx="1832988" cy="2581749"/>
              <a:chOff x="5000625" y="514350"/>
              <a:chExt cx="1084263" cy="1527176"/>
            </a:xfrm>
          </p:grpSpPr>
          <p:sp>
            <p:nvSpPr>
              <p:cNvPr id="22" name="Freeform 5"/>
              <p:cNvSpPr>
                <a:spLocks/>
              </p:cNvSpPr>
              <p:nvPr/>
            </p:nvSpPr>
            <p:spPr bwMode="auto">
              <a:xfrm>
                <a:off x="5302250" y="1649413"/>
                <a:ext cx="3175" cy="79375"/>
              </a:xfrm>
              <a:custGeom>
                <a:avLst/>
                <a:gdLst>
                  <a:gd name="T0" fmla="*/ 0 w 6"/>
                  <a:gd name="T1" fmla="*/ 0 h 98"/>
                  <a:gd name="T2" fmla="*/ 0 w 6"/>
                  <a:gd name="T3" fmla="*/ 0 h 98"/>
                  <a:gd name="T4" fmla="*/ 6 w 6"/>
                  <a:gd name="T5" fmla="*/ 0 h 98"/>
                  <a:gd name="T6" fmla="*/ 6 w 6"/>
                  <a:gd name="T7" fmla="*/ 0 h 98"/>
                  <a:gd name="T8" fmla="*/ 6 w 6"/>
                  <a:gd name="T9" fmla="*/ 98 h 98"/>
                  <a:gd name="T10" fmla="*/ 6 w 6"/>
                  <a:gd name="T11" fmla="*/ 98 h 98"/>
                  <a:gd name="T12" fmla="*/ 0 w 6"/>
                  <a:gd name="T13" fmla="*/ 98 h 98"/>
                  <a:gd name="T14" fmla="*/ 0 w 6"/>
                  <a:gd name="T15" fmla="*/ 98 h 98"/>
                  <a:gd name="T16" fmla="*/ 0 w 6"/>
                  <a:gd name="T17" fmla="*/ 0 h 98"/>
                  <a:gd name="T18" fmla="*/ 0 w 6"/>
                  <a:gd name="T1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8">
                    <a:moveTo>
                      <a:pt x="0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98"/>
                    </a:lnTo>
                    <a:lnTo>
                      <a:pt x="6" y="98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7"/>
              <p:cNvSpPr>
                <a:spLocks/>
              </p:cNvSpPr>
              <p:nvPr/>
            </p:nvSpPr>
            <p:spPr bwMode="auto">
              <a:xfrm>
                <a:off x="5013325" y="514350"/>
                <a:ext cx="546100" cy="711200"/>
              </a:xfrm>
              <a:custGeom>
                <a:avLst/>
                <a:gdLst>
                  <a:gd name="T0" fmla="*/ 338 w 688"/>
                  <a:gd name="T1" fmla="*/ 316 h 897"/>
                  <a:gd name="T2" fmla="*/ 301 w 688"/>
                  <a:gd name="T3" fmla="*/ 342 h 897"/>
                  <a:gd name="T4" fmla="*/ 255 w 688"/>
                  <a:gd name="T5" fmla="*/ 384 h 897"/>
                  <a:gd name="T6" fmla="*/ 242 w 688"/>
                  <a:gd name="T7" fmla="*/ 394 h 897"/>
                  <a:gd name="T8" fmla="*/ 229 w 688"/>
                  <a:gd name="T9" fmla="*/ 404 h 897"/>
                  <a:gd name="T10" fmla="*/ 166 w 688"/>
                  <a:gd name="T11" fmla="*/ 477 h 897"/>
                  <a:gd name="T12" fmla="*/ 134 w 688"/>
                  <a:gd name="T13" fmla="*/ 518 h 897"/>
                  <a:gd name="T14" fmla="*/ 120 w 688"/>
                  <a:gd name="T15" fmla="*/ 544 h 897"/>
                  <a:gd name="T16" fmla="*/ 125 w 688"/>
                  <a:gd name="T17" fmla="*/ 586 h 897"/>
                  <a:gd name="T18" fmla="*/ 146 w 688"/>
                  <a:gd name="T19" fmla="*/ 622 h 897"/>
                  <a:gd name="T20" fmla="*/ 225 w 688"/>
                  <a:gd name="T21" fmla="*/ 733 h 897"/>
                  <a:gd name="T22" fmla="*/ 249 w 688"/>
                  <a:gd name="T23" fmla="*/ 772 h 897"/>
                  <a:gd name="T24" fmla="*/ 272 w 688"/>
                  <a:gd name="T25" fmla="*/ 817 h 897"/>
                  <a:gd name="T26" fmla="*/ 287 w 688"/>
                  <a:gd name="T27" fmla="*/ 855 h 897"/>
                  <a:gd name="T28" fmla="*/ 296 w 688"/>
                  <a:gd name="T29" fmla="*/ 897 h 897"/>
                  <a:gd name="T30" fmla="*/ 253 w 688"/>
                  <a:gd name="T31" fmla="*/ 873 h 897"/>
                  <a:gd name="T32" fmla="*/ 208 w 688"/>
                  <a:gd name="T33" fmla="*/ 850 h 897"/>
                  <a:gd name="T34" fmla="*/ 156 w 688"/>
                  <a:gd name="T35" fmla="*/ 819 h 897"/>
                  <a:gd name="T36" fmla="*/ 151 w 688"/>
                  <a:gd name="T37" fmla="*/ 814 h 897"/>
                  <a:gd name="T38" fmla="*/ 113 w 688"/>
                  <a:gd name="T39" fmla="*/ 772 h 897"/>
                  <a:gd name="T40" fmla="*/ 104 w 688"/>
                  <a:gd name="T41" fmla="*/ 767 h 897"/>
                  <a:gd name="T42" fmla="*/ 71 w 688"/>
                  <a:gd name="T43" fmla="*/ 688 h 897"/>
                  <a:gd name="T44" fmla="*/ 32 w 688"/>
                  <a:gd name="T45" fmla="*/ 627 h 897"/>
                  <a:gd name="T46" fmla="*/ 14 w 688"/>
                  <a:gd name="T47" fmla="*/ 572 h 897"/>
                  <a:gd name="T48" fmla="*/ 4 w 688"/>
                  <a:gd name="T49" fmla="*/ 536 h 897"/>
                  <a:gd name="T50" fmla="*/ 0 w 688"/>
                  <a:gd name="T51" fmla="*/ 518 h 897"/>
                  <a:gd name="T52" fmla="*/ 0 w 688"/>
                  <a:gd name="T53" fmla="*/ 461 h 897"/>
                  <a:gd name="T54" fmla="*/ 21 w 688"/>
                  <a:gd name="T55" fmla="*/ 382 h 897"/>
                  <a:gd name="T56" fmla="*/ 42 w 688"/>
                  <a:gd name="T57" fmla="*/ 342 h 897"/>
                  <a:gd name="T58" fmla="*/ 47 w 688"/>
                  <a:gd name="T59" fmla="*/ 337 h 897"/>
                  <a:gd name="T60" fmla="*/ 68 w 688"/>
                  <a:gd name="T61" fmla="*/ 306 h 897"/>
                  <a:gd name="T62" fmla="*/ 78 w 688"/>
                  <a:gd name="T63" fmla="*/ 295 h 897"/>
                  <a:gd name="T64" fmla="*/ 83 w 688"/>
                  <a:gd name="T65" fmla="*/ 280 h 897"/>
                  <a:gd name="T66" fmla="*/ 99 w 688"/>
                  <a:gd name="T67" fmla="*/ 264 h 897"/>
                  <a:gd name="T68" fmla="*/ 154 w 688"/>
                  <a:gd name="T69" fmla="*/ 218 h 897"/>
                  <a:gd name="T70" fmla="*/ 265 w 688"/>
                  <a:gd name="T71" fmla="*/ 156 h 897"/>
                  <a:gd name="T72" fmla="*/ 310 w 688"/>
                  <a:gd name="T73" fmla="*/ 145 h 897"/>
                  <a:gd name="T74" fmla="*/ 353 w 688"/>
                  <a:gd name="T75" fmla="*/ 119 h 897"/>
                  <a:gd name="T76" fmla="*/ 424 w 688"/>
                  <a:gd name="T77" fmla="*/ 104 h 897"/>
                  <a:gd name="T78" fmla="*/ 460 w 688"/>
                  <a:gd name="T79" fmla="*/ 78 h 897"/>
                  <a:gd name="T80" fmla="*/ 528 w 688"/>
                  <a:gd name="T81" fmla="*/ 19 h 897"/>
                  <a:gd name="T82" fmla="*/ 618 w 688"/>
                  <a:gd name="T83" fmla="*/ 0 h 897"/>
                  <a:gd name="T84" fmla="*/ 649 w 688"/>
                  <a:gd name="T85" fmla="*/ 22 h 897"/>
                  <a:gd name="T86" fmla="*/ 680 w 688"/>
                  <a:gd name="T87" fmla="*/ 71 h 897"/>
                  <a:gd name="T88" fmla="*/ 688 w 688"/>
                  <a:gd name="T89" fmla="*/ 126 h 897"/>
                  <a:gd name="T90" fmla="*/ 666 w 688"/>
                  <a:gd name="T91" fmla="*/ 176 h 897"/>
                  <a:gd name="T92" fmla="*/ 643 w 688"/>
                  <a:gd name="T93" fmla="*/ 190 h 897"/>
                  <a:gd name="T94" fmla="*/ 618 w 688"/>
                  <a:gd name="T95" fmla="*/ 207 h 897"/>
                  <a:gd name="T96" fmla="*/ 573 w 688"/>
                  <a:gd name="T97" fmla="*/ 216 h 897"/>
                  <a:gd name="T98" fmla="*/ 498 w 688"/>
                  <a:gd name="T99" fmla="*/ 238 h 897"/>
                  <a:gd name="T100" fmla="*/ 415 w 688"/>
                  <a:gd name="T101" fmla="*/ 268 h 897"/>
                  <a:gd name="T102" fmla="*/ 348 w 688"/>
                  <a:gd name="T103" fmla="*/ 306 h 8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88" h="897">
                    <a:moveTo>
                      <a:pt x="348" y="306"/>
                    </a:moveTo>
                    <a:lnTo>
                      <a:pt x="348" y="306"/>
                    </a:lnTo>
                    <a:lnTo>
                      <a:pt x="343" y="311"/>
                    </a:lnTo>
                    <a:lnTo>
                      <a:pt x="338" y="316"/>
                    </a:lnTo>
                    <a:lnTo>
                      <a:pt x="325" y="325"/>
                    </a:lnTo>
                    <a:lnTo>
                      <a:pt x="313" y="334"/>
                    </a:lnTo>
                    <a:lnTo>
                      <a:pt x="301" y="342"/>
                    </a:lnTo>
                    <a:lnTo>
                      <a:pt x="301" y="342"/>
                    </a:lnTo>
                    <a:lnTo>
                      <a:pt x="287" y="351"/>
                    </a:lnTo>
                    <a:lnTo>
                      <a:pt x="275" y="359"/>
                    </a:lnTo>
                    <a:lnTo>
                      <a:pt x="265" y="372"/>
                    </a:lnTo>
                    <a:lnTo>
                      <a:pt x="255" y="384"/>
                    </a:lnTo>
                    <a:lnTo>
                      <a:pt x="255" y="384"/>
                    </a:lnTo>
                    <a:lnTo>
                      <a:pt x="251" y="385"/>
                    </a:lnTo>
                    <a:lnTo>
                      <a:pt x="248" y="387"/>
                    </a:lnTo>
                    <a:lnTo>
                      <a:pt x="242" y="394"/>
                    </a:lnTo>
                    <a:lnTo>
                      <a:pt x="236" y="401"/>
                    </a:lnTo>
                    <a:lnTo>
                      <a:pt x="232" y="403"/>
                    </a:lnTo>
                    <a:lnTo>
                      <a:pt x="229" y="404"/>
                    </a:lnTo>
                    <a:lnTo>
                      <a:pt x="229" y="404"/>
                    </a:lnTo>
                    <a:lnTo>
                      <a:pt x="220" y="411"/>
                    </a:lnTo>
                    <a:lnTo>
                      <a:pt x="211" y="420"/>
                    </a:lnTo>
                    <a:lnTo>
                      <a:pt x="194" y="437"/>
                    </a:lnTo>
                    <a:lnTo>
                      <a:pt x="166" y="477"/>
                    </a:lnTo>
                    <a:lnTo>
                      <a:pt x="166" y="477"/>
                    </a:lnTo>
                    <a:lnTo>
                      <a:pt x="156" y="492"/>
                    </a:lnTo>
                    <a:lnTo>
                      <a:pt x="146" y="505"/>
                    </a:lnTo>
                    <a:lnTo>
                      <a:pt x="134" y="518"/>
                    </a:lnTo>
                    <a:lnTo>
                      <a:pt x="125" y="534"/>
                    </a:lnTo>
                    <a:lnTo>
                      <a:pt x="125" y="534"/>
                    </a:lnTo>
                    <a:lnTo>
                      <a:pt x="121" y="537"/>
                    </a:lnTo>
                    <a:lnTo>
                      <a:pt x="120" y="544"/>
                    </a:lnTo>
                    <a:lnTo>
                      <a:pt x="118" y="560"/>
                    </a:lnTo>
                    <a:lnTo>
                      <a:pt x="120" y="575"/>
                    </a:lnTo>
                    <a:lnTo>
                      <a:pt x="121" y="582"/>
                    </a:lnTo>
                    <a:lnTo>
                      <a:pt x="125" y="586"/>
                    </a:lnTo>
                    <a:lnTo>
                      <a:pt x="125" y="586"/>
                    </a:lnTo>
                    <a:lnTo>
                      <a:pt x="135" y="605"/>
                    </a:lnTo>
                    <a:lnTo>
                      <a:pt x="146" y="622"/>
                    </a:lnTo>
                    <a:lnTo>
                      <a:pt x="146" y="622"/>
                    </a:lnTo>
                    <a:lnTo>
                      <a:pt x="184" y="674"/>
                    </a:lnTo>
                    <a:lnTo>
                      <a:pt x="223" y="726"/>
                    </a:lnTo>
                    <a:lnTo>
                      <a:pt x="223" y="726"/>
                    </a:lnTo>
                    <a:lnTo>
                      <a:pt x="225" y="733"/>
                    </a:lnTo>
                    <a:lnTo>
                      <a:pt x="227" y="740"/>
                    </a:lnTo>
                    <a:lnTo>
                      <a:pt x="234" y="752"/>
                    </a:lnTo>
                    <a:lnTo>
                      <a:pt x="242" y="762"/>
                    </a:lnTo>
                    <a:lnTo>
                      <a:pt x="249" y="772"/>
                    </a:lnTo>
                    <a:lnTo>
                      <a:pt x="249" y="772"/>
                    </a:lnTo>
                    <a:lnTo>
                      <a:pt x="256" y="786"/>
                    </a:lnTo>
                    <a:lnTo>
                      <a:pt x="263" y="802"/>
                    </a:lnTo>
                    <a:lnTo>
                      <a:pt x="272" y="817"/>
                    </a:lnTo>
                    <a:lnTo>
                      <a:pt x="281" y="829"/>
                    </a:lnTo>
                    <a:lnTo>
                      <a:pt x="281" y="829"/>
                    </a:lnTo>
                    <a:lnTo>
                      <a:pt x="284" y="842"/>
                    </a:lnTo>
                    <a:lnTo>
                      <a:pt x="287" y="855"/>
                    </a:lnTo>
                    <a:lnTo>
                      <a:pt x="291" y="869"/>
                    </a:lnTo>
                    <a:lnTo>
                      <a:pt x="296" y="881"/>
                    </a:lnTo>
                    <a:lnTo>
                      <a:pt x="296" y="881"/>
                    </a:lnTo>
                    <a:lnTo>
                      <a:pt x="296" y="897"/>
                    </a:lnTo>
                    <a:lnTo>
                      <a:pt x="296" y="897"/>
                    </a:lnTo>
                    <a:lnTo>
                      <a:pt x="284" y="892"/>
                    </a:lnTo>
                    <a:lnTo>
                      <a:pt x="274" y="886"/>
                    </a:lnTo>
                    <a:lnTo>
                      <a:pt x="253" y="873"/>
                    </a:lnTo>
                    <a:lnTo>
                      <a:pt x="232" y="861"/>
                    </a:lnTo>
                    <a:lnTo>
                      <a:pt x="220" y="855"/>
                    </a:lnTo>
                    <a:lnTo>
                      <a:pt x="208" y="850"/>
                    </a:lnTo>
                    <a:lnTo>
                      <a:pt x="208" y="850"/>
                    </a:lnTo>
                    <a:lnTo>
                      <a:pt x="182" y="835"/>
                    </a:lnTo>
                    <a:lnTo>
                      <a:pt x="170" y="826"/>
                    </a:lnTo>
                    <a:lnTo>
                      <a:pt x="156" y="819"/>
                    </a:lnTo>
                    <a:lnTo>
                      <a:pt x="156" y="819"/>
                    </a:lnTo>
                    <a:lnTo>
                      <a:pt x="153" y="819"/>
                    </a:lnTo>
                    <a:lnTo>
                      <a:pt x="153" y="817"/>
                    </a:lnTo>
                    <a:lnTo>
                      <a:pt x="151" y="814"/>
                    </a:lnTo>
                    <a:lnTo>
                      <a:pt x="151" y="814"/>
                    </a:lnTo>
                    <a:lnTo>
                      <a:pt x="127" y="785"/>
                    </a:lnTo>
                    <a:lnTo>
                      <a:pt x="115" y="772"/>
                    </a:lnTo>
                    <a:lnTo>
                      <a:pt x="115" y="772"/>
                    </a:lnTo>
                    <a:lnTo>
                      <a:pt x="113" y="772"/>
                    </a:lnTo>
                    <a:lnTo>
                      <a:pt x="115" y="778"/>
                    </a:lnTo>
                    <a:lnTo>
                      <a:pt x="115" y="778"/>
                    </a:lnTo>
                    <a:lnTo>
                      <a:pt x="109" y="772"/>
                    </a:lnTo>
                    <a:lnTo>
                      <a:pt x="104" y="767"/>
                    </a:lnTo>
                    <a:lnTo>
                      <a:pt x="96" y="750"/>
                    </a:lnTo>
                    <a:lnTo>
                      <a:pt x="87" y="731"/>
                    </a:lnTo>
                    <a:lnTo>
                      <a:pt x="80" y="710"/>
                    </a:lnTo>
                    <a:lnTo>
                      <a:pt x="71" y="688"/>
                    </a:lnTo>
                    <a:lnTo>
                      <a:pt x="61" y="665"/>
                    </a:lnTo>
                    <a:lnTo>
                      <a:pt x="47" y="645"/>
                    </a:lnTo>
                    <a:lnTo>
                      <a:pt x="40" y="636"/>
                    </a:lnTo>
                    <a:lnTo>
                      <a:pt x="32" y="627"/>
                    </a:lnTo>
                    <a:lnTo>
                      <a:pt x="32" y="627"/>
                    </a:lnTo>
                    <a:lnTo>
                      <a:pt x="26" y="608"/>
                    </a:lnTo>
                    <a:lnTo>
                      <a:pt x="21" y="589"/>
                    </a:lnTo>
                    <a:lnTo>
                      <a:pt x="14" y="572"/>
                    </a:lnTo>
                    <a:lnTo>
                      <a:pt x="6" y="555"/>
                    </a:lnTo>
                    <a:lnTo>
                      <a:pt x="6" y="555"/>
                    </a:lnTo>
                    <a:lnTo>
                      <a:pt x="6" y="541"/>
                    </a:lnTo>
                    <a:lnTo>
                      <a:pt x="4" y="536"/>
                    </a:lnTo>
                    <a:lnTo>
                      <a:pt x="2" y="534"/>
                    </a:lnTo>
                    <a:lnTo>
                      <a:pt x="0" y="534"/>
                    </a:lnTo>
                    <a:lnTo>
                      <a:pt x="0" y="534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0" y="467"/>
                    </a:lnTo>
                    <a:lnTo>
                      <a:pt x="0" y="467"/>
                    </a:lnTo>
                    <a:lnTo>
                      <a:pt x="0" y="461"/>
                    </a:lnTo>
                    <a:lnTo>
                      <a:pt x="0" y="461"/>
                    </a:lnTo>
                    <a:lnTo>
                      <a:pt x="7" y="429"/>
                    </a:lnTo>
                    <a:lnTo>
                      <a:pt x="16" y="397"/>
                    </a:lnTo>
                    <a:lnTo>
                      <a:pt x="21" y="382"/>
                    </a:lnTo>
                    <a:lnTo>
                      <a:pt x="26" y="366"/>
                    </a:lnTo>
                    <a:lnTo>
                      <a:pt x="33" y="354"/>
                    </a:lnTo>
                    <a:lnTo>
                      <a:pt x="42" y="342"/>
                    </a:lnTo>
                    <a:lnTo>
                      <a:pt x="42" y="342"/>
                    </a:lnTo>
                    <a:lnTo>
                      <a:pt x="45" y="342"/>
                    </a:lnTo>
                    <a:lnTo>
                      <a:pt x="45" y="340"/>
                    </a:lnTo>
                    <a:lnTo>
                      <a:pt x="47" y="337"/>
                    </a:lnTo>
                    <a:lnTo>
                      <a:pt x="47" y="337"/>
                    </a:lnTo>
                    <a:lnTo>
                      <a:pt x="54" y="332"/>
                    </a:lnTo>
                    <a:lnTo>
                      <a:pt x="61" y="325"/>
                    </a:lnTo>
                    <a:lnTo>
                      <a:pt x="64" y="316"/>
                    </a:lnTo>
                    <a:lnTo>
                      <a:pt x="68" y="306"/>
                    </a:lnTo>
                    <a:lnTo>
                      <a:pt x="68" y="306"/>
                    </a:lnTo>
                    <a:lnTo>
                      <a:pt x="71" y="304"/>
                    </a:lnTo>
                    <a:lnTo>
                      <a:pt x="75" y="302"/>
                    </a:lnTo>
                    <a:lnTo>
                      <a:pt x="78" y="295"/>
                    </a:lnTo>
                    <a:lnTo>
                      <a:pt x="80" y="287"/>
                    </a:lnTo>
                    <a:lnTo>
                      <a:pt x="82" y="283"/>
                    </a:lnTo>
                    <a:lnTo>
                      <a:pt x="83" y="280"/>
                    </a:lnTo>
                    <a:lnTo>
                      <a:pt x="83" y="280"/>
                    </a:lnTo>
                    <a:lnTo>
                      <a:pt x="89" y="276"/>
                    </a:lnTo>
                    <a:lnTo>
                      <a:pt x="92" y="273"/>
                    </a:lnTo>
                    <a:lnTo>
                      <a:pt x="96" y="270"/>
                    </a:lnTo>
                    <a:lnTo>
                      <a:pt x="99" y="264"/>
                    </a:lnTo>
                    <a:lnTo>
                      <a:pt x="99" y="264"/>
                    </a:lnTo>
                    <a:lnTo>
                      <a:pt x="116" y="247"/>
                    </a:lnTo>
                    <a:lnTo>
                      <a:pt x="135" y="232"/>
                    </a:lnTo>
                    <a:lnTo>
                      <a:pt x="154" y="218"/>
                    </a:lnTo>
                    <a:lnTo>
                      <a:pt x="175" y="204"/>
                    </a:lnTo>
                    <a:lnTo>
                      <a:pt x="196" y="190"/>
                    </a:lnTo>
                    <a:lnTo>
                      <a:pt x="218" y="178"/>
                    </a:lnTo>
                    <a:lnTo>
                      <a:pt x="265" y="156"/>
                    </a:lnTo>
                    <a:lnTo>
                      <a:pt x="265" y="156"/>
                    </a:lnTo>
                    <a:lnTo>
                      <a:pt x="284" y="152"/>
                    </a:lnTo>
                    <a:lnTo>
                      <a:pt x="298" y="150"/>
                    </a:lnTo>
                    <a:lnTo>
                      <a:pt x="310" y="145"/>
                    </a:lnTo>
                    <a:lnTo>
                      <a:pt x="319" y="142"/>
                    </a:lnTo>
                    <a:lnTo>
                      <a:pt x="334" y="131"/>
                    </a:lnTo>
                    <a:lnTo>
                      <a:pt x="353" y="119"/>
                    </a:lnTo>
                    <a:lnTo>
                      <a:pt x="353" y="119"/>
                    </a:lnTo>
                    <a:lnTo>
                      <a:pt x="376" y="118"/>
                    </a:lnTo>
                    <a:lnTo>
                      <a:pt x="396" y="114"/>
                    </a:lnTo>
                    <a:lnTo>
                      <a:pt x="415" y="107"/>
                    </a:lnTo>
                    <a:lnTo>
                      <a:pt x="424" y="104"/>
                    </a:lnTo>
                    <a:lnTo>
                      <a:pt x="431" y="98"/>
                    </a:lnTo>
                    <a:lnTo>
                      <a:pt x="431" y="98"/>
                    </a:lnTo>
                    <a:lnTo>
                      <a:pt x="445" y="88"/>
                    </a:lnTo>
                    <a:lnTo>
                      <a:pt x="460" y="78"/>
                    </a:lnTo>
                    <a:lnTo>
                      <a:pt x="491" y="59"/>
                    </a:lnTo>
                    <a:lnTo>
                      <a:pt x="505" y="47"/>
                    </a:lnTo>
                    <a:lnTo>
                      <a:pt x="519" y="35"/>
                    </a:lnTo>
                    <a:lnTo>
                      <a:pt x="528" y="19"/>
                    </a:lnTo>
                    <a:lnTo>
                      <a:pt x="531" y="10"/>
                    </a:lnTo>
                    <a:lnTo>
                      <a:pt x="535" y="0"/>
                    </a:lnTo>
                    <a:lnTo>
                      <a:pt x="535" y="0"/>
                    </a:lnTo>
                    <a:lnTo>
                      <a:pt x="618" y="0"/>
                    </a:lnTo>
                    <a:lnTo>
                      <a:pt x="618" y="0"/>
                    </a:lnTo>
                    <a:lnTo>
                      <a:pt x="628" y="5"/>
                    </a:lnTo>
                    <a:lnTo>
                      <a:pt x="638" y="14"/>
                    </a:lnTo>
                    <a:lnTo>
                      <a:pt x="649" y="22"/>
                    </a:lnTo>
                    <a:lnTo>
                      <a:pt x="657" y="33"/>
                    </a:lnTo>
                    <a:lnTo>
                      <a:pt x="666" y="45"/>
                    </a:lnTo>
                    <a:lnTo>
                      <a:pt x="673" y="57"/>
                    </a:lnTo>
                    <a:lnTo>
                      <a:pt x="680" y="71"/>
                    </a:lnTo>
                    <a:lnTo>
                      <a:pt x="683" y="85"/>
                    </a:lnTo>
                    <a:lnTo>
                      <a:pt x="687" y="98"/>
                    </a:lnTo>
                    <a:lnTo>
                      <a:pt x="688" y="112"/>
                    </a:lnTo>
                    <a:lnTo>
                      <a:pt x="688" y="126"/>
                    </a:lnTo>
                    <a:lnTo>
                      <a:pt x="687" y="140"/>
                    </a:lnTo>
                    <a:lnTo>
                      <a:pt x="682" y="154"/>
                    </a:lnTo>
                    <a:lnTo>
                      <a:pt x="675" y="166"/>
                    </a:lnTo>
                    <a:lnTo>
                      <a:pt x="666" y="176"/>
                    </a:lnTo>
                    <a:lnTo>
                      <a:pt x="654" y="187"/>
                    </a:lnTo>
                    <a:lnTo>
                      <a:pt x="654" y="187"/>
                    </a:lnTo>
                    <a:lnTo>
                      <a:pt x="649" y="188"/>
                    </a:lnTo>
                    <a:lnTo>
                      <a:pt x="643" y="190"/>
                    </a:lnTo>
                    <a:lnTo>
                      <a:pt x="637" y="197"/>
                    </a:lnTo>
                    <a:lnTo>
                      <a:pt x="628" y="204"/>
                    </a:lnTo>
                    <a:lnTo>
                      <a:pt x="624" y="206"/>
                    </a:lnTo>
                    <a:lnTo>
                      <a:pt x="618" y="207"/>
                    </a:lnTo>
                    <a:lnTo>
                      <a:pt x="618" y="207"/>
                    </a:lnTo>
                    <a:lnTo>
                      <a:pt x="600" y="207"/>
                    </a:lnTo>
                    <a:lnTo>
                      <a:pt x="585" y="211"/>
                    </a:lnTo>
                    <a:lnTo>
                      <a:pt x="573" y="216"/>
                    </a:lnTo>
                    <a:lnTo>
                      <a:pt x="561" y="223"/>
                    </a:lnTo>
                    <a:lnTo>
                      <a:pt x="561" y="223"/>
                    </a:lnTo>
                    <a:lnTo>
                      <a:pt x="528" y="230"/>
                    </a:lnTo>
                    <a:lnTo>
                      <a:pt x="498" y="238"/>
                    </a:lnTo>
                    <a:lnTo>
                      <a:pt x="469" y="247"/>
                    </a:lnTo>
                    <a:lnTo>
                      <a:pt x="441" y="259"/>
                    </a:lnTo>
                    <a:lnTo>
                      <a:pt x="441" y="259"/>
                    </a:lnTo>
                    <a:lnTo>
                      <a:pt x="415" y="268"/>
                    </a:lnTo>
                    <a:lnTo>
                      <a:pt x="391" y="278"/>
                    </a:lnTo>
                    <a:lnTo>
                      <a:pt x="369" y="290"/>
                    </a:lnTo>
                    <a:lnTo>
                      <a:pt x="348" y="306"/>
                    </a:lnTo>
                    <a:lnTo>
                      <a:pt x="348" y="3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8"/>
              <p:cNvSpPr>
                <a:spLocks/>
              </p:cNvSpPr>
              <p:nvPr/>
            </p:nvSpPr>
            <p:spPr bwMode="auto">
              <a:xfrm>
                <a:off x="5214938" y="785813"/>
                <a:ext cx="38100" cy="33338"/>
              </a:xfrm>
              <a:custGeom>
                <a:avLst/>
                <a:gdLst>
                  <a:gd name="T0" fmla="*/ 0 w 46"/>
                  <a:gd name="T1" fmla="*/ 42 h 42"/>
                  <a:gd name="T2" fmla="*/ 0 w 46"/>
                  <a:gd name="T3" fmla="*/ 42 h 42"/>
                  <a:gd name="T4" fmla="*/ 10 w 46"/>
                  <a:gd name="T5" fmla="*/ 30 h 42"/>
                  <a:gd name="T6" fmla="*/ 20 w 46"/>
                  <a:gd name="T7" fmla="*/ 17 h 42"/>
                  <a:gd name="T8" fmla="*/ 32 w 46"/>
                  <a:gd name="T9" fmla="*/ 9 h 42"/>
                  <a:gd name="T10" fmla="*/ 46 w 46"/>
                  <a:gd name="T11" fmla="*/ 0 h 42"/>
                  <a:gd name="T12" fmla="*/ 46 w 46"/>
                  <a:gd name="T13" fmla="*/ 0 h 42"/>
                  <a:gd name="T14" fmla="*/ 36 w 46"/>
                  <a:gd name="T15" fmla="*/ 12 h 42"/>
                  <a:gd name="T16" fmla="*/ 24 w 46"/>
                  <a:gd name="T17" fmla="*/ 23 h 42"/>
                  <a:gd name="T18" fmla="*/ 12 w 46"/>
                  <a:gd name="T19" fmla="*/ 31 h 42"/>
                  <a:gd name="T20" fmla="*/ 0 w 46"/>
                  <a:gd name="T21" fmla="*/ 42 h 42"/>
                  <a:gd name="T22" fmla="*/ 0 w 46"/>
                  <a:gd name="T2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2">
                    <a:moveTo>
                      <a:pt x="0" y="42"/>
                    </a:moveTo>
                    <a:lnTo>
                      <a:pt x="0" y="42"/>
                    </a:lnTo>
                    <a:lnTo>
                      <a:pt x="10" y="30"/>
                    </a:lnTo>
                    <a:lnTo>
                      <a:pt x="20" y="17"/>
                    </a:lnTo>
                    <a:lnTo>
                      <a:pt x="32" y="9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36" y="12"/>
                    </a:lnTo>
                    <a:lnTo>
                      <a:pt x="24" y="23"/>
                    </a:lnTo>
                    <a:lnTo>
                      <a:pt x="12" y="31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2418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9"/>
              <p:cNvSpPr>
                <a:spLocks/>
              </p:cNvSpPr>
              <p:nvPr/>
            </p:nvSpPr>
            <p:spPr bwMode="auto">
              <a:xfrm>
                <a:off x="5145088" y="835025"/>
                <a:ext cx="49213" cy="57150"/>
              </a:xfrm>
              <a:custGeom>
                <a:avLst/>
                <a:gdLst>
                  <a:gd name="T0" fmla="*/ 0 w 63"/>
                  <a:gd name="T1" fmla="*/ 73 h 73"/>
                  <a:gd name="T2" fmla="*/ 0 w 63"/>
                  <a:gd name="T3" fmla="*/ 73 h 73"/>
                  <a:gd name="T4" fmla="*/ 28 w 63"/>
                  <a:gd name="T5" fmla="*/ 33 h 73"/>
                  <a:gd name="T6" fmla="*/ 45 w 63"/>
                  <a:gd name="T7" fmla="*/ 16 h 73"/>
                  <a:gd name="T8" fmla="*/ 54 w 63"/>
                  <a:gd name="T9" fmla="*/ 7 h 73"/>
                  <a:gd name="T10" fmla="*/ 63 w 63"/>
                  <a:gd name="T11" fmla="*/ 0 h 73"/>
                  <a:gd name="T12" fmla="*/ 63 w 63"/>
                  <a:gd name="T13" fmla="*/ 0 h 73"/>
                  <a:gd name="T14" fmla="*/ 49 w 63"/>
                  <a:gd name="T15" fmla="*/ 19 h 73"/>
                  <a:gd name="T16" fmla="*/ 35 w 63"/>
                  <a:gd name="T17" fmla="*/ 40 h 73"/>
                  <a:gd name="T18" fmla="*/ 28 w 63"/>
                  <a:gd name="T19" fmla="*/ 49 h 73"/>
                  <a:gd name="T20" fmla="*/ 19 w 63"/>
                  <a:gd name="T21" fmla="*/ 57 h 73"/>
                  <a:gd name="T22" fmla="*/ 11 w 63"/>
                  <a:gd name="T23" fmla="*/ 66 h 73"/>
                  <a:gd name="T24" fmla="*/ 0 w 63"/>
                  <a:gd name="T25" fmla="*/ 73 h 73"/>
                  <a:gd name="T26" fmla="*/ 0 w 63"/>
                  <a:gd name="T27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73">
                    <a:moveTo>
                      <a:pt x="0" y="73"/>
                    </a:moveTo>
                    <a:lnTo>
                      <a:pt x="0" y="73"/>
                    </a:lnTo>
                    <a:lnTo>
                      <a:pt x="28" y="33"/>
                    </a:lnTo>
                    <a:lnTo>
                      <a:pt x="45" y="16"/>
                    </a:lnTo>
                    <a:lnTo>
                      <a:pt x="54" y="7"/>
                    </a:lnTo>
                    <a:lnTo>
                      <a:pt x="63" y="0"/>
                    </a:lnTo>
                    <a:lnTo>
                      <a:pt x="63" y="0"/>
                    </a:lnTo>
                    <a:lnTo>
                      <a:pt x="49" y="19"/>
                    </a:lnTo>
                    <a:lnTo>
                      <a:pt x="35" y="40"/>
                    </a:lnTo>
                    <a:lnTo>
                      <a:pt x="28" y="49"/>
                    </a:lnTo>
                    <a:lnTo>
                      <a:pt x="19" y="57"/>
                    </a:lnTo>
                    <a:lnTo>
                      <a:pt x="11" y="66"/>
                    </a:lnTo>
                    <a:lnTo>
                      <a:pt x="0" y="73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2418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0"/>
              <p:cNvSpPr>
                <a:spLocks/>
              </p:cNvSpPr>
              <p:nvPr/>
            </p:nvSpPr>
            <p:spPr bwMode="auto">
              <a:xfrm>
                <a:off x="5129213" y="1008063"/>
                <a:ext cx="61913" cy="82550"/>
              </a:xfrm>
              <a:custGeom>
                <a:avLst/>
                <a:gdLst>
                  <a:gd name="T0" fmla="*/ 77 w 77"/>
                  <a:gd name="T1" fmla="*/ 104 h 104"/>
                  <a:gd name="T2" fmla="*/ 77 w 77"/>
                  <a:gd name="T3" fmla="*/ 104 h 104"/>
                  <a:gd name="T4" fmla="*/ 38 w 77"/>
                  <a:gd name="T5" fmla="*/ 52 h 104"/>
                  <a:gd name="T6" fmla="*/ 0 w 77"/>
                  <a:gd name="T7" fmla="*/ 0 h 104"/>
                  <a:gd name="T8" fmla="*/ 0 w 77"/>
                  <a:gd name="T9" fmla="*/ 0 h 104"/>
                  <a:gd name="T10" fmla="*/ 24 w 77"/>
                  <a:gd name="T11" fmla="*/ 23 h 104"/>
                  <a:gd name="T12" fmla="*/ 45 w 77"/>
                  <a:gd name="T13" fmla="*/ 47 h 104"/>
                  <a:gd name="T14" fmla="*/ 53 w 77"/>
                  <a:gd name="T15" fmla="*/ 59 h 104"/>
                  <a:gd name="T16" fmla="*/ 62 w 77"/>
                  <a:gd name="T17" fmla="*/ 73 h 104"/>
                  <a:gd name="T18" fmla="*/ 71 w 77"/>
                  <a:gd name="T19" fmla="*/ 88 h 104"/>
                  <a:gd name="T20" fmla="*/ 77 w 77"/>
                  <a:gd name="T21" fmla="*/ 104 h 104"/>
                  <a:gd name="T22" fmla="*/ 77 w 77"/>
                  <a:gd name="T23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104">
                    <a:moveTo>
                      <a:pt x="77" y="104"/>
                    </a:moveTo>
                    <a:lnTo>
                      <a:pt x="77" y="104"/>
                    </a:lnTo>
                    <a:lnTo>
                      <a:pt x="38" y="5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4" y="23"/>
                    </a:lnTo>
                    <a:lnTo>
                      <a:pt x="45" y="47"/>
                    </a:lnTo>
                    <a:lnTo>
                      <a:pt x="53" y="59"/>
                    </a:lnTo>
                    <a:lnTo>
                      <a:pt x="62" y="73"/>
                    </a:lnTo>
                    <a:lnTo>
                      <a:pt x="71" y="88"/>
                    </a:lnTo>
                    <a:lnTo>
                      <a:pt x="77" y="104"/>
                    </a:lnTo>
                    <a:lnTo>
                      <a:pt x="77" y="104"/>
                    </a:lnTo>
                    <a:close/>
                  </a:path>
                </a:pathLst>
              </a:custGeom>
              <a:solidFill>
                <a:srgbClr val="2418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auto">
              <a:xfrm>
                <a:off x="5697538" y="1538288"/>
                <a:ext cx="23813" cy="30163"/>
              </a:xfrm>
              <a:custGeom>
                <a:avLst/>
                <a:gdLst>
                  <a:gd name="T0" fmla="*/ 31 w 31"/>
                  <a:gd name="T1" fmla="*/ 36 h 36"/>
                  <a:gd name="T2" fmla="*/ 31 w 31"/>
                  <a:gd name="T3" fmla="*/ 36 h 36"/>
                  <a:gd name="T4" fmla="*/ 12 w 31"/>
                  <a:gd name="T5" fmla="*/ 21 h 36"/>
                  <a:gd name="T6" fmla="*/ 5 w 31"/>
                  <a:gd name="T7" fmla="*/ 12 h 36"/>
                  <a:gd name="T8" fmla="*/ 2 w 31"/>
                  <a:gd name="T9" fmla="*/ 7 h 36"/>
                  <a:gd name="T10" fmla="*/ 0 w 31"/>
                  <a:gd name="T11" fmla="*/ 0 h 36"/>
                  <a:gd name="T12" fmla="*/ 0 w 31"/>
                  <a:gd name="T13" fmla="*/ 0 h 36"/>
                  <a:gd name="T14" fmla="*/ 19 w 31"/>
                  <a:gd name="T15" fmla="*/ 15 h 36"/>
                  <a:gd name="T16" fmla="*/ 26 w 31"/>
                  <a:gd name="T17" fmla="*/ 24 h 36"/>
                  <a:gd name="T18" fmla="*/ 30 w 31"/>
                  <a:gd name="T19" fmla="*/ 29 h 36"/>
                  <a:gd name="T20" fmla="*/ 31 w 31"/>
                  <a:gd name="T21" fmla="*/ 36 h 36"/>
                  <a:gd name="T22" fmla="*/ 31 w 31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6">
                    <a:moveTo>
                      <a:pt x="31" y="36"/>
                    </a:moveTo>
                    <a:lnTo>
                      <a:pt x="31" y="36"/>
                    </a:lnTo>
                    <a:lnTo>
                      <a:pt x="12" y="21"/>
                    </a:lnTo>
                    <a:lnTo>
                      <a:pt x="5" y="12"/>
                    </a:lnTo>
                    <a:lnTo>
                      <a:pt x="2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9" y="15"/>
                    </a:lnTo>
                    <a:lnTo>
                      <a:pt x="26" y="24"/>
                    </a:lnTo>
                    <a:lnTo>
                      <a:pt x="30" y="29"/>
                    </a:lnTo>
                    <a:lnTo>
                      <a:pt x="31" y="36"/>
                    </a:lnTo>
                    <a:lnTo>
                      <a:pt x="31" y="36"/>
                    </a:lnTo>
                    <a:close/>
                  </a:path>
                </a:pathLst>
              </a:custGeom>
              <a:solidFill>
                <a:srgbClr val="887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auto">
              <a:xfrm>
                <a:off x="5630863" y="1477963"/>
                <a:ext cx="49213" cy="44450"/>
              </a:xfrm>
              <a:custGeom>
                <a:avLst/>
                <a:gdLst>
                  <a:gd name="T0" fmla="*/ 63 w 63"/>
                  <a:gd name="T1" fmla="*/ 57 h 57"/>
                  <a:gd name="T2" fmla="*/ 63 w 63"/>
                  <a:gd name="T3" fmla="*/ 57 h 57"/>
                  <a:gd name="T4" fmla="*/ 49 w 63"/>
                  <a:gd name="T5" fmla="*/ 42 h 57"/>
                  <a:gd name="T6" fmla="*/ 35 w 63"/>
                  <a:gd name="T7" fmla="*/ 28 h 57"/>
                  <a:gd name="T8" fmla="*/ 21 w 63"/>
                  <a:gd name="T9" fmla="*/ 14 h 57"/>
                  <a:gd name="T10" fmla="*/ 5 w 63"/>
                  <a:gd name="T11" fmla="*/ 0 h 57"/>
                  <a:gd name="T12" fmla="*/ 5 w 63"/>
                  <a:gd name="T13" fmla="*/ 0 h 57"/>
                  <a:gd name="T14" fmla="*/ 0 w 63"/>
                  <a:gd name="T15" fmla="*/ 0 h 57"/>
                  <a:gd name="T16" fmla="*/ 0 w 63"/>
                  <a:gd name="T17" fmla="*/ 0 h 57"/>
                  <a:gd name="T18" fmla="*/ 4 w 63"/>
                  <a:gd name="T19" fmla="*/ 0 h 57"/>
                  <a:gd name="T20" fmla="*/ 9 w 63"/>
                  <a:gd name="T21" fmla="*/ 0 h 57"/>
                  <a:gd name="T22" fmla="*/ 18 w 63"/>
                  <a:gd name="T23" fmla="*/ 5 h 57"/>
                  <a:gd name="T24" fmla="*/ 28 w 63"/>
                  <a:gd name="T25" fmla="*/ 12 h 57"/>
                  <a:gd name="T26" fmla="*/ 38 w 63"/>
                  <a:gd name="T27" fmla="*/ 23 h 57"/>
                  <a:gd name="T28" fmla="*/ 54 w 63"/>
                  <a:gd name="T29" fmla="*/ 42 h 57"/>
                  <a:gd name="T30" fmla="*/ 59 w 63"/>
                  <a:gd name="T31" fmla="*/ 50 h 57"/>
                  <a:gd name="T32" fmla="*/ 63 w 63"/>
                  <a:gd name="T33" fmla="*/ 57 h 57"/>
                  <a:gd name="T34" fmla="*/ 63 w 63"/>
                  <a:gd name="T3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" h="57">
                    <a:moveTo>
                      <a:pt x="63" y="57"/>
                    </a:moveTo>
                    <a:lnTo>
                      <a:pt x="63" y="57"/>
                    </a:lnTo>
                    <a:lnTo>
                      <a:pt x="49" y="42"/>
                    </a:lnTo>
                    <a:lnTo>
                      <a:pt x="35" y="28"/>
                    </a:lnTo>
                    <a:lnTo>
                      <a:pt x="21" y="14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8" y="5"/>
                    </a:lnTo>
                    <a:lnTo>
                      <a:pt x="28" y="12"/>
                    </a:lnTo>
                    <a:lnTo>
                      <a:pt x="38" y="23"/>
                    </a:lnTo>
                    <a:lnTo>
                      <a:pt x="54" y="42"/>
                    </a:lnTo>
                    <a:lnTo>
                      <a:pt x="59" y="50"/>
                    </a:lnTo>
                    <a:lnTo>
                      <a:pt x="63" y="57"/>
                    </a:lnTo>
                    <a:lnTo>
                      <a:pt x="63" y="57"/>
                    </a:lnTo>
                    <a:close/>
                  </a:path>
                </a:pathLst>
              </a:custGeom>
              <a:solidFill>
                <a:srgbClr val="D5D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29" name="Freeform 15"/>
              <p:cNvSpPr>
                <a:spLocks/>
              </p:cNvSpPr>
              <p:nvPr/>
            </p:nvSpPr>
            <p:spPr bwMode="auto">
              <a:xfrm>
                <a:off x="5630863" y="1477963"/>
                <a:ext cx="49213" cy="44450"/>
              </a:xfrm>
              <a:custGeom>
                <a:avLst/>
                <a:gdLst>
                  <a:gd name="T0" fmla="*/ 0 w 63"/>
                  <a:gd name="T1" fmla="*/ 0 h 57"/>
                  <a:gd name="T2" fmla="*/ 0 w 63"/>
                  <a:gd name="T3" fmla="*/ 0 h 57"/>
                  <a:gd name="T4" fmla="*/ 5 w 63"/>
                  <a:gd name="T5" fmla="*/ 0 h 57"/>
                  <a:gd name="T6" fmla="*/ 5 w 63"/>
                  <a:gd name="T7" fmla="*/ 0 h 57"/>
                  <a:gd name="T8" fmla="*/ 19 w 63"/>
                  <a:gd name="T9" fmla="*/ 16 h 57"/>
                  <a:gd name="T10" fmla="*/ 33 w 63"/>
                  <a:gd name="T11" fmla="*/ 29 h 57"/>
                  <a:gd name="T12" fmla="*/ 47 w 63"/>
                  <a:gd name="T13" fmla="*/ 43 h 57"/>
                  <a:gd name="T14" fmla="*/ 63 w 63"/>
                  <a:gd name="T15" fmla="*/ 57 h 57"/>
                  <a:gd name="T16" fmla="*/ 63 w 63"/>
                  <a:gd name="T17" fmla="*/ 57 h 57"/>
                  <a:gd name="T18" fmla="*/ 56 w 63"/>
                  <a:gd name="T19" fmla="*/ 55 h 57"/>
                  <a:gd name="T20" fmla="*/ 47 w 63"/>
                  <a:gd name="T21" fmla="*/ 50 h 57"/>
                  <a:gd name="T22" fmla="*/ 31 w 63"/>
                  <a:gd name="T23" fmla="*/ 35 h 57"/>
                  <a:gd name="T24" fmla="*/ 0 w 63"/>
                  <a:gd name="T25" fmla="*/ 0 h 57"/>
                  <a:gd name="T26" fmla="*/ 0 w 63"/>
                  <a:gd name="T2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7">
                    <a:moveTo>
                      <a:pt x="0" y="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9" y="16"/>
                    </a:lnTo>
                    <a:lnTo>
                      <a:pt x="33" y="29"/>
                    </a:lnTo>
                    <a:lnTo>
                      <a:pt x="47" y="43"/>
                    </a:lnTo>
                    <a:lnTo>
                      <a:pt x="63" y="57"/>
                    </a:lnTo>
                    <a:lnTo>
                      <a:pt x="63" y="57"/>
                    </a:lnTo>
                    <a:lnTo>
                      <a:pt x="56" y="55"/>
                    </a:lnTo>
                    <a:lnTo>
                      <a:pt x="47" y="50"/>
                    </a:lnTo>
                    <a:lnTo>
                      <a:pt x="31" y="3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0" name="Freeform 16"/>
              <p:cNvSpPr>
                <a:spLocks/>
              </p:cNvSpPr>
              <p:nvPr/>
            </p:nvSpPr>
            <p:spPr bwMode="auto">
              <a:xfrm>
                <a:off x="5214938" y="604838"/>
                <a:ext cx="79375" cy="33338"/>
              </a:xfrm>
              <a:custGeom>
                <a:avLst/>
                <a:gdLst>
                  <a:gd name="T0" fmla="*/ 98 w 98"/>
                  <a:gd name="T1" fmla="*/ 5 h 42"/>
                  <a:gd name="T2" fmla="*/ 98 w 98"/>
                  <a:gd name="T3" fmla="*/ 5 h 42"/>
                  <a:gd name="T4" fmla="*/ 79 w 98"/>
                  <a:gd name="T5" fmla="*/ 17 h 42"/>
                  <a:gd name="T6" fmla="*/ 64 w 98"/>
                  <a:gd name="T7" fmla="*/ 28 h 42"/>
                  <a:gd name="T8" fmla="*/ 55 w 98"/>
                  <a:gd name="T9" fmla="*/ 31 h 42"/>
                  <a:gd name="T10" fmla="*/ 43 w 98"/>
                  <a:gd name="T11" fmla="*/ 36 h 42"/>
                  <a:gd name="T12" fmla="*/ 29 w 98"/>
                  <a:gd name="T13" fmla="*/ 38 h 42"/>
                  <a:gd name="T14" fmla="*/ 10 w 98"/>
                  <a:gd name="T15" fmla="*/ 42 h 42"/>
                  <a:gd name="T16" fmla="*/ 10 w 98"/>
                  <a:gd name="T17" fmla="*/ 42 h 42"/>
                  <a:gd name="T18" fmla="*/ 0 w 98"/>
                  <a:gd name="T19" fmla="*/ 42 h 42"/>
                  <a:gd name="T20" fmla="*/ 0 w 98"/>
                  <a:gd name="T21" fmla="*/ 42 h 42"/>
                  <a:gd name="T22" fmla="*/ 10 w 98"/>
                  <a:gd name="T23" fmla="*/ 35 h 42"/>
                  <a:gd name="T24" fmla="*/ 22 w 98"/>
                  <a:gd name="T25" fmla="*/ 29 h 42"/>
                  <a:gd name="T26" fmla="*/ 46 w 98"/>
                  <a:gd name="T27" fmla="*/ 19 h 42"/>
                  <a:gd name="T28" fmla="*/ 72 w 98"/>
                  <a:gd name="T29" fmla="*/ 10 h 42"/>
                  <a:gd name="T30" fmla="*/ 98 w 98"/>
                  <a:gd name="T31" fmla="*/ 0 h 42"/>
                  <a:gd name="T32" fmla="*/ 98 w 98"/>
                  <a:gd name="T33" fmla="*/ 0 h 42"/>
                  <a:gd name="T34" fmla="*/ 98 w 98"/>
                  <a:gd name="T35" fmla="*/ 5 h 42"/>
                  <a:gd name="T36" fmla="*/ 98 w 98"/>
                  <a:gd name="T37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42">
                    <a:moveTo>
                      <a:pt x="98" y="5"/>
                    </a:moveTo>
                    <a:lnTo>
                      <a:pt x="98" y="5"/>
                    </a:lnTo>
                    <a:lnTo>
                      <a:pt x="79" y="17"/>
                    </a:lnTo>
                    <a:lnTo>
                      <a:pt x="64" y="28"/>
                    </a:lnTo>
                    <a:lnTo>
                      <a:pt x="55" y="31"/>
                    </a:lnTo>
                    <a:lnTo>
                      <a:pt x="43" y="36"/>
                    </a:lnTo>
                    <a:lnTo>
                      <a:pt x="29" y="38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10" y="35"/>
                    </a:lnTo>
                    <a:lnTo>
                      <a:pt x="22" y="29"/>
                    </a:lnTo>
                    <a:lnTo>
                      <a:pt x="46" y="19"/>
                    </a:lnTo>
                    <a:lnTo>
                      <a:pt x="72" y="1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98" y="5"/>
                    </a:lnTo>
                    <a:lnTo>
                      <a:pt x="98" y="5"/>
                    </a:lnTo>
                    <a:close/>
                  </a:path>
                </a:pathLst>
              </a:custGeom>
              <a:solidFill>
                <a:srgbClr val="3422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1" name="Freeform 17"/>
              <p:cNvSpPr>
                <a:spLocks/>
              </p:cNvSpPr>
              <p:nvPr/>
            </p:nvSpPr>
            <p:spPr bwMode="auto">
              <a:xfrm>
                <a:off x="5092700" y="638175"/>
                <a:ext cx="130175" cy="85725"/>
              </a:xfrm>
              <a:custGeom>
                <a:avLst/>
                <a:gdLst>
                  <a:gd name="T0" fmla="*/ 0 w 166"/>
                  <a:gd name="T1" fmla="*/ 108 h 108"/>
                  <a:gd name="T2" fmla="*/ 0 w 166"/>
                  <a:gd name="T3" fmla="*/ 108 h 108"/>
                  <a:gd name="T4" fmla="*/ 10 w 166"/>
                  <a:gd name="T5" fmla="*/ 91 h 108"/>
                  <a:gd name="T6" fmla="*/ 24 w 166"/>
                  <a:gd name="T7" fmla="*/ 74 h 108"/>
                  <a:gd name="T8" fmla="*/ 40 w 166"/>
                  <a:gd name="T9" fmla="*/ 58 h 108"/>
                  <a:gd name="T10" fmla="*/ 61 w 166"/>
                  <a:gd name="T11" fmla="*/ 43 h 108"/>
                  <a:gd name="T12" fmla="*/ 81 w 166"/>
                  <a:gd name="T13" fmla="*/ 29 h 108"/>
                  <a:gd name="T14" fmla="*/ 105 w 166"/>
                  <a:gd name="T15" fmla="*/ 17 h 108"/>
                  <a:gd name="T16" fmla="*/ 130 w 166"/>
                  <a:gd name="T17" fmla="*/ 6 h 108"/>
                  <a:gd name="T18" fmla="*/ 156 w 166"/>
                  <a:gd name="T19" fmla="*/ 0 h 108"/>
                  <a:gd name="T20" fmla="*/ 156 w 166"/>
                  <a:gd name="T21" fmla="*/ 0 h 108"/>
                  <a:gd name="T22" fmla="*/ 166 w 166"/>
                  <a:gd name="T23" fmla="*/ 0 h 108"/>
                  <a:gd name="T24" fmla="*/ 166 w 166"/>
                  <a:gd name="T25" fmla="*/ 0 h 108"/>
                  <a:gd name="T26" fmla="*/ 119 w 166"/>
                  <a:gd name="T27" fmla="*/ 22 h 108"/>
                  <a:gd name="T28" fmla="*/ 97 w 166"/>
                  <a:gd name="T29" fmla="*/ 34 h 108"/>
                  <a:gd name="T30" fmla="*/ 76 w 166"/>
                  <a:gd name="T31" fmla="*/ 48 h 108"/>
                  <a:gd name="T32" fmla="*/ 55 w 166"/>
                  <a:gd name="T33" fmla="*/ 62 h 108"/>
                  <a:gd name="T34" fmla="*/ 36 w 166"/>
                  <a:gd name="T35" fmla="*/ 76 h 108"/>
                  <a:gd name="T36" fmla="*/ 17 w 166"/>
                  <a:gd name="T37" fmla="*/ 91 h 108"/>
                  <a:gd name="T38" fmla="*/ 0 w 166"/>
                  <a:gd name="T39" fmla="*/ 108 h 108"/>
                  <a:gd name="T40" fmla="*/ 0 w 166"/>
                  <a:gd name="T41" fmla="*/ 10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6" h="108">
                    <a:moveTo>
                      <a:pt x="0" y="108"/>
                    </a:moveTo>
                    <a:lnTo>
                      <a:pt x="0" y="108"/>
                    </a:lnTo>
                    <a:lnTo>
                      <a:pt x="10" y="91"/>
                    </a:lnTo>
                    <a:lnTo>
                      <a:pt x="24" y="74"/>
                    </a:lnTo>
                    <a:lnTo>
                      <a:pt x="40" y="58"/>
                    </a:lnTo>
                    <a:lnTo>
                      <a:pt x="61" y="43"/>
                    </a:lnTo>
                    <a:lnTo>
                      <a:pt x="81" y="29"/>
                    </a:lnTo>
                    <a:lnTo>
                      <a:pt x="105" y="17"/>
                    </a:lnTo>
                    <a:lnTo>
                      <a:pt x="130" y="6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19" y="22"/>
                    </a:lnTo>
                    <a:lnTo>
                      <a:pt x="97" y="34"/>
                    </a:lnTo>
                    <a:lnTo>
                      <a:pt x="76" y="48"/>
                    </a:lnTo>
                    <a:lnTo>
                      <a:pt x="55" y="62"/>
                    </a:lnTo>
                    <a:lnTo>
                      <a:pt x="36" y="76"/>
                    </a:lnTo>
                    <a:lnTo>
                      <a:pt x="17" y="91"/>
                    </a:lnTo>
                    <a:lnTo>
                      <a:pt x="0" y="108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2" name="Freeform 18"/>
              <p:cNvSpPr>
                <a:spLocks noEditPoints="1"/>
              </p:cNvSpPr>
              <p:nvPr/>
            </p:nvSpPr>
            <p:spPr bwMode="auto">
              <a:xfrm>
                <a:off x="5111750" y="661988"/>
                <a:ext cx="630238" cy="795338"/>
              </a:xfrm>
              <a:custGeom>
                <a:avLst/>
                <a:gdLst>
                  <a:gd name="T0" fmla="*/ 551 w 793"/>
                  <a:gd name="T1" fmla="*/ 32 h 1002"/>
                  <a:gd name="T2" fmla="*/ 648 w 793"/>
                  <a:gd name="T3" fmla="*/ 176 h 1002"/>
                  <a:gd name="T4" fmla="*/ 657 w 793"/>
                  <a:gd name="T5" fmla="*/ 233 h 1002"/>
                  <a:gd name="T6" fmla="*/ 664 w 793"/>
                  <a:gd name="T7" fmla="*/ 311 h 1002"/>
                  <a:gd name="T8" fmla="*/ 600 w 793"/>
                  <a:gd name="T9" fmla="*/ 319 h 1002"/>
                  <a:gd name="T10" fmla="*/ 591 w 793"/>
                  <a:gd name="T11" fmla="*/ 407 h 1002"/>
                  <a:gd name="T12" fmla="*/ 612 w 793"/>
                  <a:gd name="T13" fmla="*/ 445 h 1002"/>
                  <a:gd name="T14" fmla="*/ 688 w 793"/>
                  <a:gd name="T15" fmla="*/ 468 h 1002"/>
                  <a:gd name="T16" fmla="*/ 728 w 793"/>
                  <a:gd name="T17" fmla="*/ 527 h 1002"/>
                  <a:gd name="T18" fmla="*/ 664 w 793"/>
                  <a:gd name="T19" fmla="*/ 601 h 1002"/>
                  <a:gd name="T20" fmla="*/ 626 w 793"/>
                  <a:gd name="T21" fmla="*/ 611 h 1002"/>
                  <a:gd name="T22" fmla="*/ 726 w 793"/>
                  <a:gd name="T23" fmla="*/ 554 h 1002"/>
                  <a:gd name="T24" fmla="*/ 752 w 793"/>
                  <a:gd name="T25" fmla="*/ 579 h 1002"/>
                  <a:gd name="T26" fmla="*/ 793 w 793"/>
                  <a:gd name="T27" fmla="*/ 674 h 1002"/>
                  <a:gd name="T28" fmla="*/ 760 w 793"/>
                  <a:gd name="T29" fmla="*/ 687 h 1002"/>
                  <a:gd name="T30" fmla="*/ 729 w 793"/>
                  <a:gd name="T31" fmla="*/ 699 h 1002"/>
                  <a:gd name="T32" fmla="*/ 641 w 793"/>
                  <a:gd name="T33" fmla="*/ 777 h 1002"/>
                  <a:gd name="T34" fmla="*/ 512 w 793"/>
                  <a:gd name="T35" fmla="*/ 841 h 1002"/>
                  <a:gd name="T36" fmla="*/ 449 w 793"/>
                  <a:gd name="T37" fmla="*/ 877 h 1002"/>
                  <a:gd name="T38" fmla="*/ 468 w 793"/>
                  <a:gd name="T39" fmla="*/ 952 h 1002"/>
                  <a:gd name="T40" fmla="*/ 389 w 793"/>
                  <a:gd name="T41" fmla="*/ 1000 h 1002"/>
                  <a:gd name="T42" fmla="*/ 351 w 793"/>
                  <a:gd name="T43" fmla="*/ 952 h 1002"/>
                  <a:gd name="T44" fmla="*/ 327 w 793"/>
                  <a:gd name="T45" fmla="*/ 865 h 1002"/>
                  <a:gd name="T46" fmla="*/ 337 w 793"/>
                  <a:gd name="T47" fmla="*/ 829 h 1002"/>
                  <a:gd name="T48" fmla="*/ 254 w 793"/>
                  <a:gd name="T49" fmla="*/ 824 h 1002"/>
                  <a:gd name="T50" fmla="*/ 178 w 793"/>
                  <a:gd name="T51" fmla="*/ 788 h 1002"/>
                  <a:gd name="T52" fmla="*/ 156 w 793"/>
                  <a:gd name="T53" fmla="*/ 808 h 1002"/>
                  <a:gd name="T54" fmla="*/ 78 w 793"/>
                  <a:gd name="T55" fmla="*/ 819 h 1002"/>
                  <a:gd name="T56" fmla="*/ 21 w 793"/>
                  <a:gd name="T57" fmla="*/ 751 h 1002"/>
                  <a:gd name="T58" fmla="*/ 41 w 793"/>
                  <a:gd name="T59" fmla="*/ 679 h 1002"/>
                  <a:gd name="T60" fmla="*/ 14 w 793"/>
                  <a:gd name="T61" fmla="*/ 622 h 1002"/>
                  <a:gd name="T62" fmla="*/ 35 w 793"/>
                  <a:gd name="T63" fmla="*/ 637 h 1002"/>
                  <a:gd name="T64" fmla="*/ 47 w 793"/>
                  <a:gd name="T65" fmla="*/ 674 h 1002"/>
                  <a:gd name="T66" fmla="*/ 123 w 793"/>
                  <a:gd name="T67" fmla="*/ 691 h 1002"/>
                  <a:gd name="T68" fmla="*/ 176 w 793"/>
                  <a:gd name="T69" fmla="*/ 686 h 1002"/>
                  <a:gd name="T70" fmla="*/ 150 w 793"/>
                  <a:gd name="T71" fmla="*/ 623 h 1002"/>
                  <a:gd name="T72" fmla="*/ 98 w 793"/>
                  <a:gd name="T73" fmla="*/ 539 h 1002"/>
                  <a:gd name="T74" fmla="*/ 0 w 793"/>
                  <a:gd name="T75" fmla="*/ 399 h 1002"/>
                  <a:gd name="T76" fmla="*/ 52 w 793"/>
                  <a:gd name="T77" fmla="*/ 283 h 1002"/>
                  <a:gd name="T78" fmla="*/ 117 w 793"/>
                  <a:gd name="T79" fmla="*/ 207 h 1002"/>
                  <a:gd name="T80" fmla="*/ 176 w 793"/>
                  <a:gd name="T81" fmla="*/ 155 h 1002"/>
                  <a:gd name="T82" fmla="*/ 270 w 793"/>
                  <a:gd name="T83" fmla="*/ 98 h 1002"/>
                  <a:gd name="T84" fmla="*/ 441 w 793"/>
                  <a:gd name="T85" fmla="*/ 36 h 1002"/>
                  <a:gd name="T86" fmla="*/ 524 w 793"/>
                  <a:gd name="T87" fmla="*/ 1 h 1002"/>
                  <a:gd name="T88" fmla="*/ 508 w 793"/>
                  <a:gd name="T89" fmla="*/ 84 h 1002"/>
                  <a:gd name="T90" fmla="*/ 522 w 793"/>
                  <a:gd name="T91" fmla="*/ 55 h 1002"/>
                  <a:gd name="T92" fmla="*/ 586 w 793"/>
                  <a:gd name="T93" fmla="*/ 414 h 1002"/>
                  <a:gd name="T94" fmla="*/ 558 w 793"/>
                  <a:gd name="T95" fmla="*/ 363 h 1002"/>
                  <a:gd name="T96" fmla="*/ 461 w 793"/>
                  <a:gd name="T97" fmla="*/ 352 h 1002"/>
                  <a:gd name="T98" fmla="*/ 429 w 793"/>
                  <a:gd name="T99" fmla="*/ 373 h 1002"/>
                  <a:gd name="T100" fmla="*/ 410 w 793"/>
                  <a:gd name="T101" fmla="*/ 437 h 1002"/>
                  <a:gd name="T102" fmla="*/ 436 w 793"/>
                  <a:gd name="T103" fmla="*/ 487 h 1002"/>
                  <a:gd name="T104" fmla="*/ 518 w 793"/>
                  <a:gd name="T105" fmla="*/ 513 h 1002"/>
                  <a:gd name="T106" fmla="*/ 290 w 793"/>
                  <a:gd name="T107" fmla="*/ 134 h 1002"/>
                  <a:gd name="T108" fmla="*/ 332 w 793"/>
                  <a:gd name="T109" fmla="*/ 115 h 1002"/>
                  <a:gd name="T110" fmla="*/ 285 w 793"/>
                  <a:gd name="T111" fmla="*/ 134 h 1002"/>
                  <a:gd name="T112" fmla="*/ 290 w 793"/>
                  <a:gd name="T113" fmla="*/ 159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3" h="1002">
                    <a:moveTo>
                      <a:pt x="529" y="0"/>
                    </a:moveTo>
                    <a:lnTo>
                      <a:pt x="529" y="0"/>
                    </a:lnTo>
                    <a:lnTo>
                      <a:pt x="527" y="3"/>
                    </a:lnTo>
                    <a:lnTo>
                      <a:pt x="525" y="7"/>
                    </a:lnTo>
                    <a:lnTo>
                      <a:pt x="524" y="10"/>
                    </a:lnTo>
                    <a:lnTo>
                      <a:pt x="524" y="15"/>
                    </a:lnTo>
                    <a:lnTo>
                      <a:pt x="524" y="15"/>
                    </a:lnTo>
                    <a:lnTo>
                      <a:pt x="537" y="24"/>
                    </a:lnTo>
                    <a:lnTo>
                      <a:pt x="551" y="32"/>
                    </a:lnTo>
                    <a:lnTo>
                      <a:pt x="565" y="43"/>
                    </a:lnTo>
                    <a:lnTo>
                      <a:pt x="576" y="53"/>
                    </a:lnTo>
                    <a:lnTo>
                      <a:pt x="598" y="77"/>
                    </a:lnTo>
                    <a:lnTo>
                      <a:pt x="617" y="103"/>
                    </a:lnTo>
                    <a:lnTo>
                      <a:pt x="617" y="103"/>
                    </a:lnTo>
                    <a:lnTo>
                      <a:pt x="631" y="141"/>
                    </a:lnTo>
                    <a:lnTo>
                      <a:pt x="639" y="159"/>
                    </a:lnTo>
                    <a:lnTo>
                      <a:pt x="648" y="176"/>
                    </a:lnTo>
                    <a:lnTo>
                      <a:pt x="648" y="176"/>
                    </a:lnTo>
                    <a:lnTo>
                      <a:pt x="652" y="179"/>
                    </a:lnTo>
                    <a:lnTo>
                      <a:pt x="655" y="183"/>
                    </a:lnTo>
                    <a:lnTo>
                      <a:pt x="658" y="195"/>
                    </a:lnTo>
                    <a:lnTo>
                      <a:pt x="660" y="207"/>
                    </a:lnTo>
                    <a:lnTo>
                      <a:pt x="664" y="217"/>
                    </a:lnTo>
                    <a:lnTo>
                      <a:pt x="664" y="217"/>
                    </a:lnTo>
                    <a:lnTo>
                      <a:pt x="660" y="221"/>
                    </a:lnTo>
                    <a:lnTo>
                      <a:pt x="658" y="226"/>
                    </a:lnTo>
                    <a:lnTo>
                      <a:pt x="657" y="233"/>
                    </a:lnTo>
                    <a:lnTo>
                      <a:pt x="658" y="240"/>
                    </a:lnTo>
                    <a:lnTo>
                      <a:pt x="660" y="254"/>
                    </a:lnTo>
                    <a:lnTo>
                      <a:pt x="664" y="264"/>
                    </a:lnTo>
                    <a:lnTo>
                      <a:pt x="664" y="264"/>
                    </a:lnTo>
                    <a:lnTo>
                      <a:pt x="662" y="271"/>
                    </a:lnTo>
                    <a:lnTo>
                      <a:pt x="664" y="280"/>
                    </a:lnTo>
                    <a:lnTo>
                      <a:pt x="665" y="297"/>
                    </a:lnTo>
                    <a:lnTo>
                      <a:pt x="665" y="304"/>
                    </a:lnTo>
                    <a:lnTo>
                      <a:pt x="664" y="311"/>
                    </a:lnTo>
                    <a:lnTo>
                      <a:pt x="660" y="314"/>
                    </a:lnTo>
                    <a:lnTo>
                      <a:pt x="653" y="316"/>
                    </a:lnTo>
                    <a:lnTo>
                      <a:pt x="653" y="316"/>
                    </a:lnTo>
                    <a:lnTo>
                      <a:pt x="638" y="312"/>
                    </a:lnTo>
                    <a:lnTo>
                      <a:pt x="629" y="311"/>
                    </a:lnTo>
                    <a:lnTo>
                      <a:pt x="620" y="311"/>
                    </a:lnTo>
                    <a:lnTo>
                      <a:pt x="612" y="312"/>
                    </a:lnTo>
                    <a:lnTo>
                      <a:pt x="605" y="314"/>
                    </a:lnTo>
                    <a:lnTo>
                      <a:pt x="600" y="319"/>
                    </a:lnTo>
                    <a:lnTo>
                      <a:pt x="596" y="326"/>
                    </a:lnTo>
                    <a:lnTo>
                      <a:pt x="596" y="326"/>
                    </a:lnTo>
                    <a:lnTo>
                      <a:pt x="591" y="333"/>
                    </a:lnTo>
                    <a:lnTo>
                      <a:pt x="588" y="343"/>
                    </a:lnTo>
                    <a:lnTo>
                      <a:pt x="584" y="356"/>
                    </a:lnTo>
                    <a:lnTo>
                      <a:pt x="584" y="369"/>
                    </a:lnTo>
                    <a:lnTo>
                      <a:pt x="584" y="385"/>
                    </a:lnTo>
                    <a:lnTo>
                      <a:pt x="588" y="397"/>
                    </a:lnTo>
                    <a:lnTo>
                      <a:pt x="591" y="407"/>
                    </a:lnTo>
                    <a:lnTo>
                      <a:pt x="596" y="414"/>
                    </a:lnTo>
                    <a:lnTo>
                      <a:pt x="596" y="414"/>
                    </a:lnTo>
                    <a:lnTo>
                      <a:pt x="600" y="416"/>
                    </a:lnTo>
                    <a:lnTo>
                      <a:pt x="601" y="418"/>
                    </a:lnTo>
                    <a:lnTo>
                      <a:pt x="601" y="421"/>
                    </a:lnTo>
                    <a:lnTo>
                      <a:pt x="601" y="425"/>
                    </a:lnTo>
                    <a:lnTo>
                      <a:pt x="601" y="425"/>
                    </a:lnTo>
                    <a:lnTo>
                      <a:pt x="605" y="437"/>
                    </a:lnTo>
                    <a:lnTo>
                      <a:pt x="612" y="445"/>
                    </a:lnTo>
                    <a:lnTo>
                      <a:pt x="620" y="452"/>
                    </a:lnTo>
                    <a:lnTo>
                      <a:pt x="633" y="456"/>
                    </a:lnTo>
                    <a:lnTo>
                      <a:pt x="633" y="456"/>
                    </a:lnTo>
                    <a:lnTo>
                      <a:pt x="638" y="461"/>
                    </a:lnTo>
                    <a:lnTo>
                      <a:pt x="643" y="464"/>
                    </a:lnTo>
                    <a:lnTo>
                      <a:pt x="652" y="466"/>
                    </a:lnTo>
                    <a:lnTo>
                      <a:pt x="660" y="466"/>
                    </a:lnTo>
                    <a:lnTo>
                      <a:pt x="679" y="468"/>
                    </a:lnTo>
                    <a:lnTo>
                      <a:pt x="688" y="468"/>
                    </a:lnTo>
                    <a:lnTo>
                      <a:pt x="695" y="471"/>
                    </a:lnTo>
                    <a:lnTo>
                      <a:pt x="695" y="471"/>
                    </a:lnTo>
                    <a:lnTo>
                      <a:pt x="707" y="475"/>
                    </a:lnTo>
                    <a:lnTo>
                      <a:pt x="716" y="482"/>
                    </a:lnTo>
                    <a:lnTo>
                      <a:pt x="722" y="490"/>
                    </a:lnTo>
                    <a:lnTo>
                      <a:pt x="726" y="502"/>
                    </a:lnTo>
                    <a:lnTo>
                      <a:pt x="726" y="502"/>
                    </a:lnTo>
                    <a:lnTo>
                      <a:pt x="728" y="515"/>
                    </a:lnTo>
                    <a:lnTo>
                      <a:pt x="728" y="527"/>
                    </a:lnTo>
                    <a:lnTo>
                      <a:pt x="726" y="539"/>
                    </a:lnTo>
                    <a:lnTo>
                      <a:pt x="722" y="551"/>
                    </a:lnTo>
                    <a:lnTo>
                      <a:pt x="717" y="559"/>
                    </a:lnTo>
                    <a:lnTo>
                      <a:pt x="712" y="570"/>
                    </a:lnTo>
                    <a:lnTo>
                      <a:pt x="703" y="579"/>
                    </a:lnTo>
                    <a:lnTo>
                      <a:pt x="695" y="585"/>
                    </a:lnTo>
                    <a:lnTo>
                      <a:pt x="686" y="592"/>
                    </a:lnTo>
                    <a:lnTo>
                      <a:pt x="674" y="598"/>
                    </a:lnTo>
                    <a:lnTo>
                      <a:pt x="664" y="601"/>
                    </a:lnTo>
                    <a:lnTo>
                      <a:pt x="652" y="604"/>
                    </a:lnTo>
                    <a:lnTo>
                      <a:pt x="638" y="606"/>
                    </a:lnTo>
                    <a:lnTo>
                      <a:pt x="624" y="606"/>
                    </a:lnTo>
                    <a:lnTo>
                      <a:pt x="610" y="604"/>
                    </a:lnTo>
                    <a:lnTo>
                      <a:pt x="596" y="601"/>
                    </a:lnTo>
                    <a:lnTo>
                      <a:pt x="596" y="601"/>
                    </a:lnTo>
                    <a:lnTo>
                      <a:pt x="607" y="606"/>
                    </a:lnTo>
                    <a:lnTo>
                      <a:pt x="615" y="610"/>
                    </a:lnTo>
                    <a:lnTo>
                      <a:pt x="626" y="611"/>
                    </a:lnTo>
                    <a:lnTo>
                      <a:pt x="636" y="611"/>
                    </a:lnTo>
                    <a:lnTo>
                      <a:pt x="646" y="611"/>
                    </a:lnTo>
                    <a:lnTo>
                      <a:pt x="655" y="610"/>
                    </a:lnTo>
                    <a:lnTo>
                      <a:pt x="674" y="604"/>
                    </a:lnTo>
                    <a:lnTo>
                      <a:pt x="691" y="594"/>
                    </a:lnTo>
                    <a:lnTo>
                      <a:pt x="707" y="582"/>
                    </a:lnTo>
                    <a:lnTo>
                      <a:pt x="719" y="570"/>
                    </a:lnTo>
                    <a:lnTo>
                      <a:pt x="722" y="561"/>
                    </a:lnTo>
                    <a:lnTo>
                      <a:pt x="726" y="554"/>
                    </a:lnTo>
                    <a:lnTo>
                      <a:pt x="726" y="554"/>
                    </a:lnTo>
                    <a:lnTo>
                      <a:pt x="729" y="556"/>
                    </a:lnTo>
                    <a:lnTo>
                      <a:pt x="731" y="558"/>
                    </a:lnTo>
                    <a:lnTo>
                      <a:pt x="733" y="563"/>
                    </a:lnTo>
                    <a:lnTo>
                      <a:pt x="735" y="568"/>
                    </a:lnTo>
                    <a:lnTo>
                      <a:pt x="738" y="570"/>
                    </a:lnTo>
                    <a:lnTo>
                      <a:pt x="741" y="570"/>
                    </a:lnTo>
                    <a:lnTo>
                      <a:pt x="741" y="570"/>
                    </a:lnTo>
                    <a:lnTo>
                      <a:pt x="752" y="579"/>
                    </a:lnTo>
                    <a:lnTo>
                      <a:pt x="760" y="587"/>
                    </a:lnTo>
                    <a:lnTo>
                      <a:pt x="766" y="598"/>
                    </a:lnTo>
                    <a:lnTo>
                      <a:pt x="771" y="608"/>
                    </a:lnTo>
                    <a:lnTo>
                      <a:pt x="774" y="618"/>
                    </a:lnTo>
                    <a:lnTo>
                      <a:pt x="778" y="629"/>
                    </a:lnTo>
                    <a:lnTo>
                      <a:pt x="785" y="639"/>
                    </a:lnTo>
                    <a:lnTo>
                      <a:pt x="793" y="648"/>
                    </a:lnTo>
                    <a:lnTo>
                      <a:pt x="793" y="648"/>
                    </a:lnTo>
                    <a:lnTo>
                      <a:pt x="793" y="674"/>
                    </a:lnTo>
                    <a:lnTo>
                      <a:pt x="793" y="674"/>
                    </a:lnTo>
                    <a:lnTo>
                      <a:pt x="792" y="677"/>
                    </a:lnTo>
                    <a:lnTo>
                      <a:pt x="786" y="677"/>
                    </a:lnTo>
                    <a:lnTo>
                      <a:pt x="778" y="679"/>
                    </a:lnTo>
                    <a:lnTo>
                      <a:pt x="767" y="679"/>
                    </a:lnTo>
                    <a:lnTo>
                      <a:pt x="764" y="680"/>
                    </a:lnTo>
                    <a:lnTo>
                      <a:pt x="762" y="684"/>
                    </a:lnTo>
                    <a:lnTo>
                      <a:pt x="762" y="684"/>
                    </a:lnTo>
                    <a:lnTo>
                      <a:pt x="760" y="687"/>
                    </a:lnTo>
                    <a:lnTo>
                      <a:pt x="760" y="689"/>
                    </a:lnTo>
                    <a:lnTo>
                      <a:pt x="757" y="689"/>
                    </a:lnTo>
                    <a:lnTo>
                      <a:pt x="757" y="689"/>
                    </a:lnTo>
                    <a:lnTo>
                      <a:pt x="752" y="686"/>
                    </a:lnTo>
                    <a:lnTo>
                      <a:pt x="747" y="684"/>
                    </a:lnTo>
                    <a:lnTo>
                      <a:pt x="743" y="686"/>
                    </a:lnTo>
                    <a:lnTo>
                      <a:pt x="738" y="689"/>
                    </a:lnTo>
                    <a:lnTo>
                      <a:pt x="733" y="693"/>
                    </a:lnTo>
                    <a:lnTo>
                      <a:pt x="729" y="699"/>
                    </a:lnTo>
                    <a:lnTo>
                      <a:pt x="728" y="705"/>
                    </a:lnTo>
                    <a:lnTo>
                      <a:pt x="726" y="710"/>
                    </a:lnTo>
                    <a:lnTo>
                      <a:pt x="726" y="710"/>
                    </a:lnTo>
                    <a:lnTo>
                      <a:pt x="717" y="725"/>
                    </a:lnTo>
                    <a:lnTo>
                      <a:pt x="705" y="739"/>
                    </a:lnTo>
                    <a:lnTo>
                      <a:pt x="691" y="751"/>
                    </a:lnTo>
                    <a:lnTo>
                      <a:pt x="676" y="760"/>
                    </a:lnTo>
                    <a:lnTo>
                      <a:pt x="658" y="769"/>
                    </a:lnTo>
                    <a:lnTo>
                      <a:pt x="641" y="777"/>
                    </a:lnTo>
                    <a:lnTo>
                      <a:pt x="607" y="793"/>
                    </a:lnTo>
                    <a:lnTo>
                      <a:pt x="607" y="793"/>
                    </a:lnTo>
                    <a:lnTo>
                      <a:pt x="582" y="800"/>
                    </a:lnTo>
                    <a:lnTo>
                      <a:pt x="558" y="808"/>
                    </a:lnTo>
                    <a:lnTo>
                      <a:pt x="537" y="820"/>
                    </a:lnTo>
                    <a:lnTo>
                      <a:pt x="527" y="827"/>
                    </a:lnTo>
                    <a:lnTo>
                      <a:pt x="518" y="834"/>
                    </a:lnTo>
                    <a:lnTo>
                      <a:pt x="518" y="834"/>
                    </a:lnTo>
                    <a:lnTo>
                      <a:pt x="512" y="841"/>
                    </a:lnTo>
                    <a:lnTo>
                      <a:pt x="505" y="845"/>
                    </a:lnTo>
                    <a:lnTo>
                      <a:pt x="489" y="855"/>
                    </a:lnTo>
                    <a:lnTo>
                      <a:pt x="482" y="860"/>
                    </a:lnTo>
                    <a:lnTo>
                      <a:pt x="477" y="867"/>
                    </a:lnTo>
                    <a:lnTo>
                      <a:pt x="474" y="876"/>
                    </a:lnTo>
                    <a:lnTo>
                      <a:pt x="472" y="886"/>
                    </a:lnTo>
                    <a:lnTo>
                      <a:pt x="472" y="886"/>
                    </a:lnTo>
                    <a:lnTo>
                      <a:pt x="458" y="879"/>
                    </a:lnTo>
                    <a:lnTo>
                      <a:pt x="449" y="877"/>
                    </a:lnTo>
                    <a:lnTo>
                      <a:pt x="441" y="876"/>
                    </a:lnTo>
                    <a:lnTo>
                      <a:pt x="441" y="876"/>
                    </a:lnTo>
                    <a:lnTo>
                      <a:pt x="441" y="890"/>
                    </a:lnTo>
                    <a:lnTo>
                      <a:pt x="444" y="902"/>
                    </a:lnTo>
                    <a:lnTo>
                      <a:pt x="451" y="910"/>
                    </a:lnTo>
                    <a:lnTo>
                      <a:pt x="456" y="919"/>
                    </a:lnTo>
                    <a:lnTo>
                      <a:pt x="463" y="928"/>
                    </a:lnTo>
                    <a:lnTo>
                      <a:pt x="467" y="940"/>
                    </a:lnTo>
                    <a:lnTo>
                      <a:pt x="468" y="952"/>
                    </a:lnTo>
                    <a:lnTo>
                      <a:pt x="467" y="969"/>
                    </a:lnTo>
                    <a:lnTo>
                      <a:pt x="467" y="969"/>
                    </a:lnTo>
                    <a:lnTo>
                      <a:pt x="461" y="976"/>
                    </a:lnTo>
                    <a:lnTo>
                      <a:pt x="456" y="981"/>
                    </a:lnTo>
                    <a:lnTo>
                      <a:pt x="442" y="991"/>
                    </a:lnTo>
                    <a:lnTo>
                      <a:pt x="425" y="998"/>
                    </a:lnTo>
                    <a:lnTo>
                      <a:pt x="406" y="1002"/>
                    </a:lnTo>
                    <a:lnTo>
                      <a:pt x="397" y="1002"/>
                    </a:lnTo>
                    <a:lnTo>
                      <a:pt x="389" y="1000"/>
                    </a:lnTo>
                    <a:lnTo>
                      <a:pt x="380" y="998"/>
                    </a:lnTo>
                    <a:lnTo>
                      <a:pt x="373" y="995"/>
                    </a:lnTo>
                    <a:lnTo>
                      <a:pt x="366" y="990"/>
                    </a:lnTo>
                    <a:lnTo>
                      <a:pt x="359" y="983"/>
                    </a:lnTo>
                    <a:lnTo>
                      <a:pt x="356" y="974"/>
                    </a:lnTo>
                    <a:lnTo>
                      <a:pt x="353" y="964"/>
                    </a:lnTo>
                    <a:lnTo>
                      <a:pt x="353" y="964"/>
                    </a:lnTo>
                    <a:lnTo>
                      <a:pt x="353" y="957"/>
                    </a:lnTo>
                    <a:lnTo>
                      <a:pt x="351" y="952"/>
                    </a:lnTo>
                    <a:lnTo>
                      <a:pt x="347" y="943"/>
                    </a:lnTo>
                    <a:lnTo>
                      <a:pt x="344" y="933"/>
                    </a:lnTo>
                    <a:lnTo>
                      <a:pt x="342" y="922"/>
                    </a:lnTo>
                    <a:lnTo>
                      <a:pt x="342" y="922"/>
                    </a:lnTo>
                    <a:lnTo>
                      <a:pt x="340" y="907"/>
                    </a:lnTo>
                    <a:lnTo>
                      <a:pt x="337" y="891"/>
                    </a:lnTo>
                    <a:lnTo>
                      <a:pt x="332" y="877"/>
                    </a:lnTo>
                    <a:lnTo>
                      <a:pt x="327" y="865"/>
                    </a:lnTo>
                    <a:lnTo>
                      <a:pt x="327" y="865"/>
                    </a:lnTo>
                    <a:lnTo>
                      <a:pt x="327" y="855"/>
                    </a:lnTo>
                    <a:lnTo>
                      <a:pt x="323" y="848"/>
                    </a:lnTo>
                    <a:lnTo>
                      <a:pt x="321" y="839"/>
                    </a:lnTo>
                    <a:lnTo>
                      <a:pt x="316" y="834"/>
                    </a:lnTo>
                    <a:lnTo>
                      <a:pt x="316" y="834"/>
                    </a:lnTo>
                    <a:lnTo>
                      <a:pt x="318" y="833"/>
                    </a:lnTo>
                    <a:lnTo>
                      <a:pt x="320" y="831"/>
                    </a:lnTo>
                    <a:lnTo>
                      <a:pt x="325" y="829"/>
                    </a:lnTo>
                    <a:lnTo>
                      <a:pt x="337" y="829"/>
                    </a:lnTo>
                    <a:lnTo>
                      <a:pt x="337" y="829"/>
                    </a:lnTo>
                    <a:lnTo>
                      <a:pt x="334" y="826"/>
                    </a:lnTo>
                    <a:lnTo>
                      <a:pt x="327" y="824"/>
                    </a:lnTo>
                    <a:lnTo>
                      <a:pt x="311" y="822"/>
                    </a:lnTo>
                    <a:lnTo>
                      <a:pt x="296" y="824"/>
                    </a:lnTo>
                    <a:lnTo>
                      <a:pt x="289" y="826"/>
                    </a:lnTo>
                    <a:lnTo>
                      <a:pt x="285" y="829"/>
                    </a:lnTo>
                    <a:lnTo>
                      <a:pt x="285" y="829"/>
                    </a:lnTo>
                    <a:lnTo>
                      <a:pt x="254" y="824"/>
                    </a:lnTo>
                    <a:lnTo>
                      <a:pt x="240" y="820"/>
                    </a:lnTo>
                    <a:lnTo>
                      <a:pt x="233" y="817"/>
                    </a:lnTo>
                    <a:lnTo>
                      <a:pt x="228" y="814"/>
                    </a:lnTo>
                    <a:lnTo>
                      <a:pt x="228" y="814"/>
                    </a:lnTo>
                    <a:lnTo>
                      <a:pt x="226" y="812"/>
                    </a:lnTo>
                    <a:lnTo>
                      <a:pt x="219" y="807"/>
                    </a:lnTo>
                    <a:lnTo>
                      <a:pt x="200" y="795"/>
                    </a:lnTo>
                    <a:lnTo>
                      <a:pt x="188" y="789"/>
                    </a:lnTo>
                    <a:lnTo>
                      <a:pt x="178" y="788"/>
                    </a:lnTo>
                    <a:lnTo>
                      <a:pt x="175" y="786"/>
                    </a:lnTo>
                    <a:lnTo>
                      <a:pt x="171" y="788"/>
                    </a:lnTo>
                    <a:lnTo>
                      <a:pt x="168" y="789"/>
                    </a:lnTo>
                    <a:lnTo>
                      <a:pt x="166" y="793"/>
                    </a:lnTo>
                    <a:lnTo>
                      <a:pt x="166" y="793"/>
                    </a:lnTo>
                    <a:lnTo>
                      <a:pt x="166" y="798"/>
                    </a:lnTo>
                    <a:lnTo>
                      <a:pt x="162" y="803"/>
                    </a:lnTo>
                    <a:lnTo>
                      <a:pt x="161" y="807"/>
                    </a:lnTo>
                    <a:lnTo>
                      <a:pt x="156" y="808"/>
                    </a:lnTo>
                    <a:lnTo>
                      <a:pt x="156" y="808"/>
                    </a:lnTo>
                    <a:lnTo>
                      <a:pt x="140" y="817"/>
                    </a:lnTo>
                    <a:lnTo>
                      <a:pt x="130" y="820"/>
                    </a:lnTo>
                    <a:lnTo>
                      <a:pt x="119" y="822"/>
                    </a:lnTo>
                    <a:lnTo>
                      <a:pt x="109" y="824"/>
                    </a:lnTo>
                    <a:lnTo>
                      <a:pt x="98" y="824"/>
                    </a:lnTo>
                    <a:lnTo>
                      <a:pt x="88" y="822"/>
                    </a:lnTo>
                    <a:lnTo>
                      <a:pt x="78" y="819"/>
                    </a:lnTo>
                    <a:lnTo>
                      <a:pt x="78" y="819"/>
                    </a:lnTo>
                    <a:lnTo>
                      <a:pt x="71" y="810"/>
                    </a:lnTo>
                    <a:lnTo>
                      <a:pt x="64" y="801"/>
                    </a:lnTo>
                    <a:lnTo>
                      <a:pt x="55" y="795"/>
                    </a:lnTo>
                    <a:lnTo>
                      <a:pt x="47" y="788"/>
                    </a:lnTo>
                    <a:lnTo>
                      <a:pt x="47" y="788"/>
                    </a:lnTo>
                    <a:lnTo>
                      <a:pt x="41" y="784"/>
                    </a:lnTo>
                    <a:lnTo>
                      <a:pt x="36" y="779"/>
                    </a:lnTo>
                    <a:lnTo>
                      <a:pt x="28" y="765"/>
                    </a:lnTo>
                    <a:lnTo>
                      <a:pt x="21" y="751"/>
                    </a:lnTo>
                    <a:lnTo>
                      <a:pt x="17" y="736"/>
                    </a:lnTo>
                    <a:lnTo>
                      <a:pt x="17" y="720"/>
                    </a:lnTo>
                    <a:lnTo>
                      <a:pt x="21" y="705"/>
                    </a:lnTo>
                    <a:lnTo>
                      <a:pt x="26" y="691"/>
                    </a:lnTo>
                    <a:lnTo>
                      <a:pt x="31" y="684"/>
                    </a:lnTo>
                    <a:lnTo>
                      <a:pt x="36" y="679"/>
                    </a:lnTo>
                    <a:lnTo>
                      <a:pt x="36" y="679"/>
                    </a:lnTo>
                    <a:lnTo>
                      <a:pt x="41" y="679"/>
                    </a:lnTo>
                    <a:lnTo>
                      <a:pt x="41" y="679"/>
                    </a:lnTo>
                    <a:lnTo>
                      <a:pt x="38" y="670"/>
                    </a:lnTo>
                    <a:lnTo>
                      <a:pt x="33" y="661"/>
                    </a:lnTo>
                    <a:lnTo>
                      <a:pt x="22" y="646"/>
                    </a:lnTo>
                    <a:lnTo>
                      <a:pt x="10" y="632"/>
                    </a:lnTo>
                    <a:lnTo>
                      <a:pt x="0" y="617"/>
                    </a:lnTo>
                    <a:lnTo>
                      <a:pt x="0" y="617"/>
                    </a:lnTo>
                    <a:lnTo>
                      <a:pt x="5" y="617"/>
                    </a:lnTo>
                    <a:lnTo>
                      <a:pt x="9" y="617"/>
                    </a:lnTo>
                    <a:lnTo>
                      <a:pt x="14" y="622"/>
                    </a:lnTo>
                    <a:lnTo>
                      <a:pt x="17" y="627"/>
                    </a:lnTo>
                    <a:lnTo>
                      <a:pt x="21" y="627"/>
                    </a:lnTo>
                    <a:lnTo>
                      <a:pt x="26" y="627"/>
                    </a:lnTo>
                    <a:lnTo>
                      <a:pt x="26" y="627"/>
                    </a:lnTo>
                    <a:lnTo>
                      <a:pt x="28" y="630"/>
                    </a:lnTo>
                    <a:lnTo>
                      <a:pt x="28" y="632"/>
                    </a:lnTo>
                    <a:lnTo>
                      <a:pt x="31" y="632"/>
                    </a:lnTo>
                    <a:lnTo>
                      <a:pt x="31" y="632"/>
                    </a:lnTo>
                    <a:lnTo>
                      <a:pt x="35" y="637"/>
                    </a:lnTo>
                    <a:lnTo>
                      <a:pt x="38" y="642"/>
                    </a:lnTo>
                    <a:lnTo>
                      <a:pt x="48" y="651"/>
                    </a:lnTo>
                    <a:lnTo>
                      <a:pt x="60" y="658"/>
                    </a:lnTo>
                    <a:lnTo>
                      <a:pt x="73" y="663"/>
                    </a:lnTo>
                    <a:lnTo>
                      <a:pt x="73" y="663"/>
                    </a:lnTo>
                    <a:lnTo>
                      <a:pt x="67" y="668"/>
                    </a:lnTo>
                    <a:lnTo>
                      <a:pt x="62" y="670"/>
                    </a:lnTo>
                    <a:lnTo>
                      <a:pt x="47" y="674"/>
                    </a:lnTo>
                    <a:lnTo>
                      <a:pt x="47" y="674"/>
                    </a:lnTo>
                    <a:lnTo>
                      <a:pt x="48" y="677"/>
                    </a:lnTo>
                    <a:lnTo>
                      <a:pt x="54" y="679"/>
                    </a:lnTo>
                    <a:lnTo>
                      <a:pt x="64" y="679"/>
                    </a:lnTo>
                    <a:lnTo>
                      <a:pt x="78" y="679"/>
                    </a:lnTo>
                    <a:lnTo>
                      <a:pt x="88" y="679"/>
                    </a:lnTo>
                    <a:lnTo>
                      <a:pt x="88" y="679"/>
                    </a:lnTo>
                    <a:lnTo>
                      <a:pt x="100" y="682"/>
                    </a:lnTo>
                    <a:lnTo>
                      <a:pt x="112" y="686"/>
                    </a:lnTo>
                    <a:lnTo>
                      <a:pt x="123" y="691"/>
                    </a:lnTo>
                    <a:lnTo>
                      <a:pt x="133" y="696"/>
                    </a:lnTo>
                    <a:lnTo>
                      <a:pt x="150" y="710"/>
                    </a:lnTo>
                    <a:lnTo>
                      <a:pt x="161" y="715"/>
                    </a:lnTo>
                    <a:lnTo>
                      <a:pt x="171" y="720"/>
                    </a:lnTo>
                    <a:lnTo>
                      <a:pt x="171" y="720"/>
                    </a:lnTo>
                    <a:lnTo>
                      <a:pt x="175" y="718"/>
                    </a:lnTo>
                    <a:lnTo>
                      <a:pt x="176" y="713"/>
                    </a:lnTo>
                    <a:lnTo>
                      <a:pt x="178" y="699"/>
                    </a:lnTo>
                    <a:lnTo>
                      <a:pt x="176" y="686"/>
                    </a:lnTo>
                    <a:lnTo>
                      <a:pt x="175" y="680"/>
                    </a:lnTo>
                    <a:lnTo>
                      <a:pt x="171" y="679"/>
                    </a:lnTo>
                    <a:lnTo>
                      <a:pt x="171" y="679"/>
                    </a:lnTo>
                    <a:lnTo>
                      <a:pt x="169" y="667"/>
                    </a:lnTo>
                    <a:lnTo>
                      <a:pt x="166" y="655"/>
                    </a:lnTo>
                    <a:lnTo>
                      <a:pt x="162" y="644"/>
                    </a:lnTo>
                    <a:lnTo>
                      <a:pt x="156" y="637"/>
                    </a:lnTo>
                    <a:lnTo>
                      <a:pt x="156" y="637"/>
                    </a:lnTo>
                    <a:lnTo>
                      <a:pt x="150" y="623"/>
                    </a:lnTo>
                    <a:lnTo>
                      <a:pt x="145" y="610"/>
                    </a:lnTo>
                    <a:lnTo>
                      <a:pt x="138" y="598"/>
                    </a:lnTo>
                    <a:lnTo>
                      <a:pt x="130" y="585"/>
                    </a:lnTo>
                    <a:lnTo>
                      <a:pt x="130" y="585"/>
                    </a:lnTo>
                    <a:lnTo>
                      <a:pt x="124" y="572"/>
                    </a:lnTo>
                    <a:lnTo>
                      <a:pt x="117" y="559"/>
                    </a:lnTo>
                    <a:lnTo>
                      <a:pt x="109" y="549"/>
                    </a:lnTo>
                    <a:lnTo>
                      <a:pt x="98" y="539"/>
                    </a:lnTo>
                    <a:lnTo>
                      <a:pt x="98" y="539"/>
                    </a:lnTo>
                    <a:lnTo>
                      <a:pt x="92" y="523"/>
                    </a:lnTo>
                    <a:lnTo>
                      <a:pt x="83" y="508"/>
                    </a:lnTo>
                    <a:lnTo>
                      <a:pt x="74" y="494"/>
                    </a:lnTo>
                    <a:lnTo>
                      <a:pt x="66" y="482"/>
                    </a:lnTo>
                    <a:lnTo>
                      <a:pt x="45" y="458"/>
                    </a:lnTo>
                    <a:lnTo>
                      <a:pt x="21" y="435"/>
                    </a:lnTo>
                    <a:lnTo>
                      <a:pt x="21" y="435"/>
                    </a:lnTo>
                    <a:lnTo>
                      <a:pt x="10" y="418"/>
                    </a:lnTo>
                    <a:lnTo>
                      <a:pt x="0" y="399"/>
                    </a:lnTo>
                    <a:lnTo>
                      <a:pt x="0" y="399"/>
                    </a:lnTo>
                    <a:lnTo>
                      <a:pt x="0" y="347"/>
                    </a:lnTo>
                    <a:lnTo>
                      <a:pt x="0" y="347"/>
                    </a:lnTo>
                    <a:lnTo>
                      <a:pt x="9" y="331"/>
                    </a:lnTo>
                    <a:lnTo>
                      <a:pt x="21" y="318"/>
                    </a:lnTo>
                    <a:lnTo>
                      <a:pt x="31" y="305"/>
                    </a:lnTo>
                    <a:lnTo>
                      <a:pt x="41" y="290"/>
                    </a:lnTo>
                    <a:lnTo>
                      <a:pt x="41" y="290"/>
                    </a:lnTo>
                    <a:lnTo>
                      <a:pt x="52" y="283"/>
                    </a:lnTo>
                    <a:lnTo>
                      <a:pt x="60" y="274"/>
                    </a:lnTo>
                    <a:lnTo>
                      <a:pt x="69" y="266"/>
                    </a:lnTo>
                    <a:lnTo>
                      <a:pt x="76" y="257"/>
                    </a:lnTo>
                    <a:lnTo>
                      <a:pt x="90" y="236"/>
                    </a:lnTo>
                    <a:lnTo>
                      <a:pt x="104" y="217"/>
                    </a:lnTo>
                    <a:lnTo>
                      <a:pt x="104" y="217"/>
                    </a:lnTo>
                    <a:lnTo>
                      <a:pt x="107" y="216"/>
                    </a:lnTo>
                    <a:lnTo>
                      <a:pt x="111" y="214"/>
                    </a:lnTo>
                    <a:lnTo>
                      <a:pt x="117" y="207"/>
                    </a:lnTo>
                    <a:lnTo>
                      <a:pt x="123" y="200"/>
                    </a:lnTo>
                    <a:lnTo>
                      <a:pt x="126" y="198"/>
                    </a:lnTo>
                    <a:lnTo>
                      <a:pt x="130" y="197"/>
                    </a:lnTo>
                    <a:lnTo>
                      <a:pt x="130" y="197"/>
                    </a:lnTo>
                    <a:lnTo>
                      <a:pt x="142" y="186"/>
                    </a:lnTo>
                    <a:lnTo>
                      <a:pt x="154" y="178"/>
                    </a:lnTo>
                    <a:lnTo>
                      <a:pt x="166" y="167"/>
                    </a:lnTo>
                    <a:lnTo>
                      <a:pt x="176" y="155"/>
                    </a:lnTo>
                    <a:lnTo>
                      <a:pt x="176" y="155"/>
                    </a:lnTo>
                    <a:lnTo>
                      <a:pt x="188" y="147"/>
                    </a:lnTo>
                    <a:lnTo>
                      <a:pt x="200" y="138"/>
                    </a:lnTo>
                    <a:lnTo>
                      <a:pt x="213" y="129"/>
                    </a:lnTo>
                    <a:lnTo>
                      <a:pt x="218" y="124"/>
                    </a:lnTo>
                    <a:lnTo>
                      <a:pt x="223" y="119"/>
                    </a:lnTo>
                    <a:lnTo>
                      <a:pt x="223" y="119"/>
                    </a:lnTo>
                    <a:lnTo>
                      <a:pt x="235" y="115"/>
                    </a:lnTo>
                    <a:lnTo>
                      <a:pt x="247" y="110"/>
                    </a:lnTo>
                    <a:lnTo>
                      <a:pt x="270" y="98"/>
                    </a:lnTo>
                    <a:lnTo>
                      <a:pt x="292" y="86"/>
                    </a:lnTo>
                    <a:lnTo>
                      <a:pt x="304" y="81"/>
                    </a:lnTo>
                    <a:lnTo>
                      <a:pt x="316" y="77"/>
                    </a:lnTo>
                    <a:lnTo>
                      <a:pt x="316" y="77"/>
                    </a:lnTo>
                    <a:lnTo>
                      <a:pt x="346" y="65"/>
                    </a:lnTo>
                    <a:lnTo>
                      <a:pt x="378" y="57"/>
                    </a:lnTo>
                    <a:lnTo>
                      <a:pt x="411" y="48"/>
                    </a:lnTo>
                    <a:lnTo>
                      <a:pt x="441" y="36"/>
                    </a:lnTo>
                    <a:lnTo>
                      <a:pt x="441" y="36"/>
                    </a:lnTo>
                    <a:lnTo>
                      <a:pt x="468" y="31"/>
                    </a:lnTo>
                    <a:lnTo>
                      <a:pt x="482" y="27"/>
                    </a:lnTo>
                    <a:lnTo>
                      <a:pt x="493" y="20"/>
                    </a:lnTo>
                    <a:lnTo>
                      <a:pt x="493" y="20"/>
                    </a:lnTo>
                    <a:lnTo>
                      <a:pt x="499" y="19"/>
                    </a:lnTo>
                    <a:lnTo>
                      <a:pt x="503" y="17"/>
                    </a:lnTo>
                    <a:lnTo>
                      <a:pt x="512" y="10"/>
                    </a:lnTo>
                    <a:lnTo>
                      <a:pt x="518" y="3"/>
                    </a:lnTo>
                    <a:lnTo>
                      <a:pt x="524" y="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  <a:moveTo>
                      <a:pt x="518" y="51"/>
                    </a:moveTo>
                    <a:lnTo>
                      <a:pt x="518" y="51"/>
                    </a:lnTo>
                    <a:lnTo>
                      <a:pt x="518" y="57"/>
                    </a:lnTo>
                    <a:lnTo>
                      <a:pt x="517" y="62"/>
                    </a:lnTo>
                    <a:lnTo>
                      <a:pt x="510" y="72"/>
                    </a:lnTo>
                    <a:lnTo>
                      <a:pt x="508" y="79"/>
                    </a:lnTo>
                    <a:lnTo>
                      <a:pt x="508" y="84"/>
                    </a:lnTo>
                    <a:lnTo>
                      <a:pt x="508" y="88"/>
                    </a:lnTo>
                    <a:lnTo>
                      <a:pt x="513" y="93"/>
                    </a:lnTo>
                    <a:lnTo>
                      <a:pt x="513" y="93"/>
                    </a:lnTo>
                    <a:lnTo>
                      <a:pt x="513" y="88"/>
                    </a:lnTo>
                    <a:lnTo>
                      <a:pt x="515" y="83"/>
                    </a:lnTo>
                    <a:lnTo>
                      <a:pt x="520" y="70"/>
                    </a:lnTo>
                    <a:lnTo>
                      <a:pt x="522" y="64"/>
                    </a:lnTo>
                    <a:lnTo>
                      <a:pt x="522" y="58"/>
                    </a:lnTo>
                    <a:lnTo>
                      <a:pt x="522" y="55"/>
                    </a:lnTo>
                    <a:lnTo>
                      <a:pt x="518" y="51"/>
                    </a:lnTo>
                    <a:lnTo>
                      <a:pt x="518" y="51"/>
                    </a:lnTo>
                    <a:close/>
                    <a:moveTo>
                      <a:pt x="565" y="487"/>
                    </a:moveTo>
                    <a:lnTo>
                      <a:pt x="565" y="487"/>
                    </a:lnTo>
                    <a:lnTo>
                      <a:pt x="572" y="477"/>
                    </a:lnTo>
                    <a:lnTo>
                      <a:pt x="579" y="463"/>
                    </a:lnTo>
                    <a:lnTo>
                      <a:pt x="582" y="447"/>
                    </a:lnTo>
                    <a:lnTo>
                      <a:pt x="586" y="430"/>
                    </a:lnTo>
                    <a:lnTo>
                      <a:pt x="586" y="414"/>
                    </a:lnTo>
                    <a:lnTo>
                      <a:pt x="582" y="401"/>
                    </a:lnTo>
                    <a:lnTo>
                      <a:pt x="579" y="394"/>
                    </a:lnTo>
                    <a:lnTo>
                      <a:pt x="576" y="387"/>
                    </a:lnTo>
                    <a:lnTo>
                      <a:pt x="570" y="382"/>
                    </a:lnTo>
                    <a:lnTo>
                      <a:pt x="565" y="378"/>
                    </a:lnTo>
                    <a:lnTo>
                      <a:pt x="565" y="378"/>
                    </a:lnTo>
                    <a:lnTo>
                      <a:pt x="563" y="371"/>
                    </a:lnTo>
                    <a:lnTo>
                      <a:pt x="562" y="366"/>
                    </a:lnTo>
                    <a:lnTo>
                      <a:pt x="558" y="363"/>
                    </a:lnTo>
                    <a:lnTo>
                      <a:pt x="553" y="359"/>
                    </a:lnTo>
                    <a:lnTo>
                      <a:pt x="543" y="354"/>
                    </a:lnTo>
                    <a:lnTo>
                      <a:pt x="534" y="347"/>
                    </a:lnTo>
                    <a:lnTo>
                      <a:pt x="534" y="347"/>
                    </a:lnTo>
                    <a:lnTo>
                      <a:pt x="515" y="347"/>
                    </a:lnTo>
                    <a:lnTo>
                      <a:pt x="494" y="347"/>
                    </a:lnTo>
                    <a:lnTo>
                      <a:pt x="475" y="347"/>
                    </a:lnTo>
                    <a:lnTo>
                      <a:pt x="468" y="349"/>
                    </a:lnTo>
                    <a:lnTo>
                      <a:pt x="461" y="352"/>
                    </a:lnTo>
                    <a:lnTo>
                      <a:pt x="461" y="352"/>
                    </a:lnTo>
                    <a:lnTo>
                      <a:pt x="460" y="356"/>
                    </a:lnTo>
                    <a:lnTo>
                      <a:pt x="460" y="357"/>
                    </a:lnTo>
                    <a:lnTo>
                      <a:pt x="456" y="357"/>
                    </a:lnTo>
                    <a:lnTo>
                      <a:pt x="456" y="357"/>
                    </a:lnTo>
                    <a:lnTo>
                      <a:pt x="449" y="356"/>
                    </a:lnTo>
                    <a:lnTo>
                      <a:pt x="441" y="359"/>
                    </a:lnTo>
                    <a:lnTo>
                      <a:pt x="434" y="364"/>
                    </a:lnTo>
                    <a:lnTo>
                      <a:pt x="429" y="373"/>
                    </a:lnTo>
                    <a:lnTo>
                      <a:pt x="423" y="382"/>
                    </a:lnTo>
                    <a:lnTo>
                      <a:pt x="418" y="392"/>
                    </a:lnTo>
                    <a:lnTo>
                      <a:pt x="416" y="404"/>
                    </a:lnTo>
                    <a:lnTo>
                      <a:pt x="415" y="414"/>
                    </a:lnTo>
                    <a:lnTo>
                      <a:pt x="415" y="414"/>
                    </a:lnTo>
                    <a:lnTo>
                      <a:pt x="411" y="414"/>
                    </a:lnTo>
                    <a:lnTo>
                      <a:pt x="410" y="418"/>
                    </a:lnTo>
                    <a:lnTo>
                      <a:pt x="408" y="426"/>
                    </a:lnTo>
                    <a:lnTo>
                      <a:pt x="410" y="437"/>
                    </a:lnTo>
                    <a:lnTo>
                      <a:pt x="411" y="440"/>
                    </a:lnTo>
                    <a:lnTo>
                      <a:pt x="415" y="440"/>
                    </a:lnTo>
                    <a:lnTo>
                      <a:pt x="415" y="440"/>
                    </a:lnTo>
                    <a:lnTo>
                      <a:pt x="418" y="454"/>
                    </a:lnTo>
                    <a:lnTo>
                      <a:pt x="422" y="468"/>
                    </a:lnTo>
                    <a:lnTo>
                      <a:pt x="427" y="478"/>
                    </a:lnTo>
                    <a:lnTo>
                      <a:pt x="430" y="483"/>
                    </a:lnTo>
                    <a:lnTo>
                      <a:pt x="436" y="487"/>
                    </a:lnTo>
                    <a:lnTo>
                      <a:pt x="436" y="487"/>
                    </a:lnTo>
                    <a:lnTo>
                      <a:pt x="442" y="490"/>
                    </a:lnTo>
                    <a:lnTo>
                      <a:pt x="448" y="496"/>
                    </a:lnTo>
                    <a:lnTo>
                      <a:pt x="453" y="501"/>
                    </a:lnTo>
                    <a:lnTo>
                      <a:pt x="456" y="508"/>
                    </a:lnTo>
                    <a:lnTo>
                      <a:pt x="456" y="508"/>
                    </a:lnTo>
                    <a:lnTo>
                      <a:pt x="463" y="511"/>
                    </a:lnTo>
                    <a:lnTo>
                      <a:pt x="472" y="513"/>
                    </a:lnTo>
                    <a:lnTo>
                      <a:pt x="496" y="515"/>
                    </a:lnTo>
                    <a:lnTo>
                      <a:pt x="518" y="513"/>
                    </a:lnTo>
                    <a:lnTo>
                      <a:pt x="527" y="511"/>
                    </a:lnTo>
                    <a:lnTo>
                      <a:pt x="534" y="508"/>
                    </a:lnTo>
                    <a:lnTo>
                      <a:pt x="534" y="508"/>
                    </a:lnTo>
                    <a:lnTo>
                      <a:pt x="544" y="506"/>
                    </a:lnTo>
                    <a:lnTo>
                      <a:pt x="553" y="501"/>
                    </a:lnTo>
                    <a:lnTo>
                      <a:pt x="560" y="496"/>
                    </a:lnTo>
                    <a:lnTo>
                      <a:pt x="565" y="487"/>
                    </a:lnTo>
                    <a:lnTo>
                      <a:pt x="565" y="487"/>
                    </a:lnTo>
                    <a:close/>
                    <a:moveTo>
                      <a:pt x="290" y="134"/>
                    </a:moveTo>
                    <a:lnTo>
                      <a:pt x="290" y="134"/>
                    </a:lnTo>
                    <a:lnTo>
                      <a:pt x="294" y="129"/>
                    </a:lnTo>
                    <a:lnTo>
                      <a:pt x="297" y="126"/>
                    </a:lnTo>
                    <a:lnTo>
                      <a:pt x="301" y="122"/>
                    </a:lnTo>
                    <a:lnTo>
                      <a:pt x="306" y="119"/>
                    </a:lnTo>
                    <a:lnTo>
                      <a:pt x="306" y="119"/>
                    </a:lnTo>
                    <a:lnTo>
                      <a:pt x="325" y="119"/>
                    </a:lnTo>
                    <a:lnTo>
                      <a:pt x="332" y="117"/>
                    </a:lnTo>
                    <a:lnTo>
                      <a:pt x="332" y="115"/>
                    </a:lnTo>
                    <a:lnTo>
                      <a:pt x="328" y="115"/>
                    </a:lnTo>
                    <a:lnTo>
                      <a:pt x="320" y="114"/>
                    </a:lnTo>
                    <a:lnTo>
                      <a:pt x="308" y="114"/>
                    </a:lnTo>
                    <a:lnTo>
                      <a:pt x="296" y="117"/>
                    </a:lnTo>
                    <a:lnTo>
                      <a:pt x="290" y="119"/>
                    </a:lnTo>
                    <a:lnTo>
                      <a:pt x="287" y="122"/>
                    </a:lnTo>
                    <a:lnTo>
                      <a:pt x="285" y="127"/>
                    </a:lnTo>
                    <a:lnTo>
                      <a:pt x="285" y="134"/>
                    </a:lnTo>
                    <a:lnTo>
                      <a:pt x="285" y="134"/>
                    </a:lnTo>
                    <a:lnTo>
                      <a:pt x="282" y="138"/>
                    </a:lnTo>
                    <a:lnTo>
                      <a:pt x="280" y="143"/>
                    </a:lnTo>
                    <a:lnTo>
                      <a:pt x="280" y="148"/>
                    </a:lnTo>
                    <a:lnTo>
                      <a:pt x="280" y="153"/>
                    </a:lnTo>
                    <a:lnTo>
                      <a:pt x="283" y="166"/>
                    </a:lnTo>
                    <a:lnTo>
                      <a:pt x="287" y="169"/>
                    </a:lnTo>
                    <a:lnTo>
                      <a:pt x="290" y="171"/>
                    </a:lnTo>
                    <a:lnTo>
                      <a:pt x="290" y="171"/>
                    </a:lnTo>
                    <a:lnTo>
                      <a:pt x="290" y="159"/>
                    </a:lnTo>
                    <a:lnTo>
                      <a:pt x="289" y="150"/>
                    </a:lnTo>
                    <a:lnTo>
                      <a:pt x="287" y="143"/>
                    </a:lnTo>
                    <a:lnTo>
                      <a:pt x="290" y="134"/>
                    </a:lnTo>
                    <a:lnTo>
                      <a:pt x="290" y="134"/>
                    </a:lnTo>
                    <a:close/>
                  </a:path>
                </a:pathLst>
              </a:custGeom>
              <a:solidFill>
                <a:srgbClr val="FBE5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3" name="Freeform 19"/>
              <p:cNvSpPr>
                <a:spLocks/>
              </p:cNvSpPr>
              <p:nvPr/>
            </p:nvSpPr>
            <p:spPr bwMode="auto">
              <a:xfrm>
                <a:off x="5149850" y="1287463"/>
                <a:ext cx="23813" cy="25400"/>
              </a:xfrm>
              <a:custGeom>
                <a:avLst/>
                <a:gdLst>
                  <a:gd name="T0" fmla="*/ 0 w 31"/>
                  <a:gd name="T1" fmla="*/ 0 h 31"/>
                  <a:gd name="T2" fmla="*/ 0 w 31"/>
                  <a:gd name="T3" fmla="*/ 0 h 31"/>
                  <a:gd name="T4" fmla="*/ 8 w 31"/>
                  <a:gd name="T5" fmla="*/ 7 h 31"/>
                  <a:gd name="T6" fmla="*/ 17 w 31"/>
                  <a:gd name="T7" fmla="*/ 13 h 31"/>
                  <a:gd name="T8" fmla="*/ 24 w 31"/>
                  <a:gd name="T9" fmla="*/ 22 h 31"/>
                  <a:gd name="T10" fmla="*/ 31 w 31"/>
                  <a:gd name="T11" fmla="*/ 31 h 31"/>
                  <a:gd name="T12" fmla="*/ 31 w 31"/>
                  <a:gd name="T13" fmla="*/ 31 h 31"/>
                  <a:gd name="T14" fmla="*/ 19 w 31"/>
                  <a:gd name="T15" fmla="*/ 27 h 31"/>
                  <a:gd name="T16" fmla="*/ 10 w 31"/>
                  <a:gd name="T17" fmla="*/ 20 h 31"/>
                  <a:gd name="T18" fmla="*/ 3 w 31"/>
                  <a:gd name="T19" fmla="*/ 12 h 31"/>
                  <a:gd name="T20" fmla="*/ 0 w 31"/>
                  <a:gd name="T21" fmla="*/ 0 h 31"/>
                  <a:gd name="T22" fmla="*/ 0 w 31"/>
                  <a:gd name="T23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1">
                    <a:moveTo>
                      <a:pt x="0" y="0"/>
                    </a:moveTo>
                    <a:lnTo>
                      <a:pt x="0" y="0"/>
                    </a:lnTo>
                    <a:lnTo>
                      <a:pt x="8" y="7"/>
                    </a:lnTo>
                    <a:lnTo>
                      <a:pt x="17" y="13"/>
                    </a:lnTo>
                    <a:lnTo>
                      <a:pt x="24" y="22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19" y="27"/>
                    </a:lnTo>
                    <a:lnTo>
                      <a:pt x="10" y="20"/>
                    </a:lnTo>
                    <a:lnTo>
                      <a:pt x="3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6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4" name="Freeform 20"/>
              <p:cNvSpPr>
                <a:spLocks/>
              </p:cNvSpPr>
              <p:nvPr/>
            </p:nvSpPr>
            <p:spPr bwMode="auto">
              <a:xfrm>
                <a:off x="5038725" y="723900"/>
                <a:ext cx="49213" cy="65088"/>
              </a:xfrm>
              <a:custGeom>
                <a:avLst/>
                <a:gdLst>
                  <a:gd name="T0" fmla="*/ 36 w 62"/>
                  <a:gd name="T1" fmla="*/ 42 h 82"/>
                  <a:gd name="T2" fmla="*/ 36 w 62"/>
                  <a:gd name="T3" fmla="*/ 42 h 82"/>
                  <a:gd name="T4" fmla="*/ 32 w 62"/>
                  <a:gd name="T5" fmla="*/ 42 h 82"/>
                  <a:gd name="T6" fmla="*/ 32 w 62"/>
                  <a:gd name="T7" fmla="*/ 40 h 82"/>
                  <a:gd name="T8" fmla="*/ 31 w 62"/>
                  <a:gd name="T9" fmla="*/ 37 h 82"/>
                  <a:gd name="T10" fmla="*/ 31 w 62"/>
                  <a:gd name="T11" fmla="*/ 37 h 82"/>
                  <a:gd name="T12" fmla="*/ 22 w 62"/>
                  <a:gd name="T13" fmla="*/ 44 h 82"/>
                  <a:gd name="T14" fmla="*/ 15 w 62"/>
                  <a:gd name="T15" fmla="*/ 52 h 82"/>
                  <a:gd name="T16" fmla="*/ 12 w 62"/>
                  <a:gd name="T17" fmla="*/ 57 h 82"/>
                  <a:gd name="T18" fmla="*/ 12 w 62"/>
                  <a:gd name="T19" fmla="*/ 63 h 82"/>
                  <a:gd name="T20" fmla="*/ 12 w 62"/>
                  <a:gd name="T21" fmla="*/ 68 h 82"/>
                  <a:gd name="T22" fmla="*/ 15 w 62"/>
                  <a:gd name="T23" fmla="*/ 73 h 82"/>
                  <a:gd name="T24" fmla="*/ 15 w 62"/>
                  <a:gd name="T25" fmla="*/ 73 h 82"/>
                  <a:gd name="T26" fmla="*/ 13 w 62"/>
                  <a:gd name="T27" fmla="*/ 76 h 82"/>
                  <a:gd name="T28" fmla="*/ 13 w 62"/>
                  <a:gd name="T29" fmla="*/ 78 h 82"/>
                  <a:gd name="T30" fmla="*/ 10 w 62"/>
                  <a:gd name="T31" fmla="*/ 78 h 82"/>
                  <a:gd name="T32" fmla="*/ 10 w 62"/>
                  <a:gd name="T33" fmla="*/ 78 h 82"/>
                  <a:gd name="T34" fmla="*/ 5 w 62"/>
                  <a:gd name="T35" fmla="*/ 82 h 82"/>
                  <a:gd name="T36" fmla="*/ 3 w 62"/>
                  <a:gd name="T37" fmla="*/ 82 h 82"/>
                  <a:gd name="T38" fmla="*/ 0 w 62"/>
                  <a:gd name="T39" fmla="*/ 78 h 82"/>
                  <a:gd name="T40" fmla="*/ 0 w 62"/>
                  <a:gd name="T41" fmla="*/ 73 h 82"/>
                  <a:gd name="T42" fmla="*/ 0 w 62"/>
                  <a:gd name="T43" fmla="*/ 73 h 82"/>
                  <a:gd name="T44" fmla="*/ 12 w 62"/>
                  <a:gd name="T45" fmla="*/ 49 h 82"/>
                  <a:gd name="T46" fmla="*/ 27 w 62"/>
                  <a:gd name="T47" fmla="*/ 26 h 82"/>
                  <a:gd name="T48" fmla="*/ 36 w 62"/>
                  <a:gd name="T49" fmla="*/ 18 h 82"/>
                  <a:gd name="T50" fmla="*/ 45 w 62"/>
                  <a:gd name="T51" fmla="*/ 9 h 82"/>
                  <a:gd name="T52" fmla="*/ 53 w 62"/>
                  <a:gd name="T53" fmla="*/ 4 h 82"/>
                  <a:gd name="T54" fmla="*/ 62 w 62"/>
                  <a:gd name="T55" fmla="*/ 0 h 82"/>
                  <a:gd name="T56" fmla="*/ 62 w 62"/>
                  <a:gd name="T57" fmla="*/ 0 h 82"/>
                  <a:gd name="T58" fmla="*/ 57 w 62"/>
                  <a:gd name="T59" fmla="*/ 2 h 82"/>
                  <a:gd name="T60" fmla="*/ 55 w 62"/>
                  <a:gd name="T61" fmla="*/ 6 h 82"/>
                  <a:gd name="T62" fmla="*/ 51 w 62"/>
                  <a:gd name="T63" fmla="*/ 11 h 82"/>
                  <a:gd name="T64" fmla="*/ 51 w 62"/>
                  <a:gd name="T65" fmla="*/ 16 h 82"/>
                  <a:gd name="T66" fmla="*/ 51 w 62"/>
                  <a:gd name="T67" fmla="*/ 16 h 82"/>
                  <a:gd name="T68" fmla="*/ 50 w 62"/>
                  <a:gd name="T69" fmla="*/ 19 h 82"/>
                  <a:gd name="T70" fmla="*/ 48 w 62"/>
                  <a:gd name="T71" fmla="*/ 23 h 82"/>
                  <a:gd name="T72" fmla="*/ 46 w 62"/>
                  <a:gd name="T73" fmla="*/ 31 h 82"/>
                  <a:gd name="T74" fmla="*/ 43 w 62"/>
                  <a:gd name="T75" fmla="*/ 38 h 82"/>
                  <a:gd name="T76" fmla="*/ 39 w 62"/>
                  <a:gd name="T77" fmla="*/ 40 h 82"/>
                  <a:gd name="T78" fmla="*/ 36 w 62"/>
                  <a:gd name="T79" fmla="*/ 42 h 82"/>
                  <a:gd name="T80" fmla="*/ 36 w 62"/>
                  <a:gd name="T81" fmla="*/ 4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" h="82">
                    <a:moveTo>
                      <a:pt x="36" y="42"/>
                    </a:moveTo>
                    <a:lnTo>
                      <a:pt x="36" y="42"/>
                    </a:lnTo>
                    <a:lnTo>
                      <a:pt x="32" y="42"/>
                    </a:lnTo>
                    <a:lnTo>
                      <a:pt x="32" y="40"/>
                    </a:lnTo>
                    <a:lnTo>
                      <a:pt x="31" y="37"/>
                    </a:lnTo>
                    <a:lnTo>
                      <a:pt x="31" y="37"/>
                    </a:lnTo>
                    <a:lnTo>
                      <a:pt x="22" y="44"/>
                    </a:lnTo>
                    <a:lnTo>
                      <a:pt x="15" y="52"/>
                    </a:lnTo>
                    <a:lnTo>
                      <a:pt x="12" y="57"/>
                    </a:lnTo>
                    <a:lnTo>
                      <a:pt x="12" y="63"/>
                    </a:lnTo>
                    <a:lnTo>
                      <a:pt x="12" y="68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13" y="76"/>
                    </a:lnTo>
                    <a:lnTo>
                      <a:pt x="13" y="78"/>
                    </a:lnTo>
                    <a:lnTo>
                      <a:pt x="10" y="78"/>
                    </a:lnTo>
                    <a:lnTo>
                      <a:pt x="10" y="78"/>
                    </a:lnTo>
                    <a:lnTo>
                      <a:pt x="5" y="82"/>
                    </a:lnTo>
                    <a:lnTo>
                      <a:pt x="3" y="82"/>
                    </a:lnTo>
                    <a:lnTo>
                      <a:pt x="0" y="78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2" y="49"/>
                    </a:lnTo>
                    <a:lnTo>
                      <a:pt x="27" y="26"/>
                    </a:lnTo>
                    <a:lnTo>
                      <a:pt x="36" y="18"/>
                    </a:lnTo>
                    <a:lnTo>
                      <a:pt x="45" y="9"/>
                    </a:lnTo>
                    <a:lnTo>
                      <a:pt x="53" y="4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57" y="2"/>
                    </a:lnTo>
                    <a:lnTo>
                      <a:pt x="55" y="6"/>
                    </a:lnTo>
                    <a:lnTo>
                      <a:pt x="51" y="11"/>
                    </a:lnTo>
                    <a:lnTo>
                      <a:pt x="51" y="16"/>
                    </a:lnTo>
                    <a:lnTo>
                      <a:pt x="51" y="16"/>
                    </a:lnTo>
                    <a:lnTo>
                      <a:pt x="50" y="19"/>
                    </a:lnTo>
                    <a:lnTo>
                      <a:pt x="48" y="23"/>
                    </a:lnTo>
                    <a:lnTo>
                      <a:pt x="46" y="31"/>
                    </a:lnTo>
                    <a:lnTo>
                      <a:pt x="43" y="38"/>
                    </a:lnTo>
                    <a:lnTo>
                      <a:pt x="39" y="40"/>
                    </a:lnTo>
                    <a:lnTo>
                      <a:pt x="36" y="42"/>
                    </a:lnTo>
                    <a:lnTo>
                      <a:pt x="36" y="42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5" name="Freeform 21"/>
              <p:cNvSpPr>
                <a:spLocks/>
              </p:cNvSpPr>
              <p:nvPr/>
            </p:nvSpPr>
            <p:spPr bwMode="auto">
              <a:xfrm>
                <a:off x="5602288" y="744538"/>
                <a:ext cx="25400" cy="57150"/>
              </a:xfrm>
              <a:custGeom>
                <a:avLst/>
                <a:gdLst>
                  <a:gd name="T0" fmla="*/ 31 w 31"/>
                  <a:gd name="T1" fmla="*/ 73 h 73"/>
                  <a:gd name="T2" fmla="*/ 31 w 31"/>
                  <a:gd name="T3" fmla="*/ 73 h 73"/>
                  <a:gd name="T4" fmla="*/ 22 w 31"/>
                  <a:gd name="T5" fmla="*/ 56 h 73"/>
                  <a:gd name="T6" fmla="*/ 14 w 31"/>
                  <a:gd name="T7" fmla="*/ 38 h 73"/>
                  <a:gd name="T8" fmla="*/ 0 w 31"/>
                  <a:gd name="T9" fmla="*/ 0 h 73"/>
                  <a:gd name="T10" fmla="*/ 0 w 31"/>
                  <a:gd name="T11" fmla="*/ 0 h 73"/>
                  <a:gd name="T12" fmla="*/ 10 w 31"/>
                  <a:gd name="T13" fmla="*/ 16 h 73"/>
                  <a:gd name="T14" fmla="*/ 19 w 31"/>
                  <a:gd name="T15" fmla="*/ 33 h 73"/>
                  <a:gd name="T16" fmla="*/ 26 w 31"/>
                  <a:gd name="T17" fmla="*/ 52 h 73"/>
                  <a:gd name="T18" fmla="*/ 31 w 31"/>
                  <a:gd name="T19" fmla="*/ 73 h 73"/>
                  <a:gd name="T20" fmla="*/ 31 w 31"/>
                  <a:gd name="T2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73">
                    <a:moveTo>
                      <a:pt x="31" y="73"/>
                    </a:moveTo>
                    <a:lnTo>
                      <a:pt x="31" y="73"/>
                    </a:lnTo>
                    <a:lnTo>
                      <a:pt x="22" y="56"/>
                    </a:lnTo>
                    <a:lnTo>
                      <a:pt x="14" y="3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16"/>
                    </a:lnTo>
                    <a:lnTo>
                      <a:pt x="19" y="33"/>
                    </a:lnTo>
                    <a:lnTo>
                      <a:pt x="26" y="52"/>
                    </a:lnTo>
                    <a:lnTo>
                      <a:pt x="31" y="73"/>
                    </a:lnTo>
                    <a:lnTo>
                      <a:pt x="31" y="73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6" name="Freeform 22"/>
              <p:cNvSpPr>
                <a:spLocks/>
              </p:cNvSpPr>
              <p:nvPr/>
            </p:nvSpPr>
            <p:spPr bwMode="auto">
              <a:xfrm>
                <a:off x="5586413" y="909638"/>
                <a:ext cx="44450" cy="12700"/>
              </a:xfrm>
              <a:custGeom>
                <a:avLst/>
                <a:gdLst>
                  <a:gd name="T0" fmla="*/ 0 w 57"/>
                  <a:gd name="T1" fmla="*/ 15 h 15"/>
                  <a:gd name="T2" fmla="*/ 0 w 57"/>
                  <a:gd name="T3" fmla="*/ 15 h 15"/>
                  <a:gd name="T4" fmla="*/ 4 w 57"/>
                  <a:gd name="T5" fmla="*/ 8 h 15"/>
                  <a:gd name="T6" fmla="*/ 9 w 57"/>
                  <a:gd name="T7" fmla="*/ 3 h 15"/>
                  <a:gd name="T8" fmla="*/ 16 w 57"/>
                  <a:gd name="T9" fmla="*/ 1 h 15"/>
                  <a:gd name="T10" fmla="*/ 24 w 57"/>
                  <a:gd name="T11" fmla="*/ 0 h 15"/>
                  <a:gd name="T12" fmla="*/ 33 w 57"/>
                  <a:gd name="T13" fmla="*/ 0 h 15"/>
                  <a:gd name="T14" fmla="*/ 42 w 57"/>
                  <a:gd name="T15" fmla="*/ 1 h 15"/>
                  <a:gd name="T16" fmla="*/ 57 w 57"/>
                  <a:gd name="T17" fmla="*/ 5 h 15"/>
                  <a:gd name="T18" fmla="*/ 57 w 57"/>
                  <a:gd name="T19" fmla="*/ 5 h 15"/>
                  <a:gd name="T20" fmla="*/ 57 w 57"/>
                  <a:gd name="T21" fmla="*/ 10 h 15"/>
                  <a:gd name="T22" fmla="*/ 57 w 57"/>
                  <a:gd name="T23" fmla="*/ 10 h 15"/>
                  <a:gd name="T24" fmla="*/ 40 w 57"/>
                  <a:gd name="T25" fmla="*/ 8 h 15"/>
                  <a:gd name="T26" fmla="*/ 24 w 57"/>
                  <a:gd name="T27" fmla="*/ 5 h 15"/>
                  <a:gd name="T28" fmla="*/ 18 w 57"/>
                  <a:gd name="T29" fmla="*/ 5 h 15"/>
                  <a:gd name="T30" fmla="*/ 11 w 57"/>
                  <a:gd name="T31" fmla="*/ 7 h 15"/>
                  <a:gd name="T32" fmla="*/ 5 w 57"/>
                  <a:gd name="T33" fmla="*/ 10 h 15"/>
                  <a:gd name="T34" fmla="*/ 0 w 57"/>
                  <a:gd name="T35" fmla="*/ 15 h 15"/>
                  <a:gd name="T36" fmla="*/ 0 w 57"/>
                  <a:gd name="T3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15">
                    <a:moveTo>
                      <a:pt x="0" y="15"/>
                    </a:moveTo>
                    <a:lnTo>
                      <a:pt x="0" y="15"/>
                    </a:lnTo>
                    <a:lnTo>
                      <a:pt x="4" y="8"/>
                    </a:lnTo>
                    <a:lnTo>
                      <a:pt x="9" y="3"/>
                    </a:lnTo>
                    <a:lnTo>
                      <a:pt x="16" y="1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42" y="1"/>
                    </a:lnTo>
                    <a:lnTo>
                      <a:pt x="57" y="5"/>
                    </a:lnTo>
                    <a:lnTo>
                      <a:pt x="57" y="5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40" y="8"/>
                    </a:lnTo>
                    <a:lnTo>
                      <a:pt x="24" y="5"/>
                    </a:lnTo>
                    <a:lnTo>
                      <a:pt x="18" y="5"/>
                    </a:lnTo>
                    <a:lnTo>
                      <a:pt x="11" y="7"/>
                    </a:lnTo>
                    <a:lnTo>
                      <a:pt x="5" y="10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9B8E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7" name="Freeform 23"/>
              <p:cNvSpPr>
                <a:spLocks/>
              </p:cNvSpPr>
              <p:nvPr/>
            </p:nvSpPr>
            <p:spPr bwMode="auto">
              <a:xfrm>
                <a:off x="5643563" y="919163"/>
                <a:ext cx="23813" cy="26988"/>
              </a:xfrm>
              <a:custGeom>
                <a:avLst/>
                <a:gdLst>
                  <a:gd name="T0" fmla="*/ 31 w 31"/>
                  <a:gd name="T1" fmla="*/ 34 h 34"/>
                  <a:gd name="T2" fmla="*/ 31 w 31"/>
                  <a:gd name="T3" fmla="*/ 34 h 34"/>
                  <a:gd name="T4" fmla="*/ 26 w 31"/>
                  <a:gd name="T5" fmla="*/ 31 h 34"/>
                  <a:gd name="T6" fmla="*/ 22 w 31"/>
                  <a:gd name="T7" fmla="*/ 27 h 34"/>
                  <a:gd name="T8" fmla="*/ 15 w 31"/>
                  <a:gd name="T9" fmla="*/ 19 h 34"/>
                  <a:gd name="T10" fmla="*/ 10 w 31"/>
                  <a:gd name="T11" fmla="*/ 8 h 34"/>
                  <a:gd name="T12" fmla="*/ 5 w 31"/>
                  <a:gd name="T13" fmla="*/ 5 h 34"/>
                  <a:gd name="T14" fmla="*/ 0 w 31"/>
                  <a:gd name="T15" fmla="*/ 3 h 34"/>
                  <a:gd name="T16" fmla="*/ 0 w 31"/>
                  <a:gd name="T17" fmla="*/ 3 h 34"/>
                  <a:gd name="T18" fmla="*/ 5 w 31"/>
                  <a:gd name="T19" fmla="*/ 0 h 34"/>
                  <a:gd name="T20" fmla="*/ 10 w 31"/>
                  <a:gd name="T21" fmla="*/ 1 h 34"/>
                  <a:gd name="T22" fmla="*/ 15 w 31"/>
                  <a:gd name="T23" fmla="*/ 3 h 34"/>
                  <a:gd name="T24" fmla="*/ 19 w 31"/>
                  <a:gd name="T25" fmla="*/ 8 h 34"/>
                  <a:gd name="T26" fmla="*/ 24 w 31"/>
                  <a:gd name="T27" fmla="*/ 14 h 34"/>
                  <a:gd name="T28" fmla="*/ 28 w 31"/>
                  <a:gd name="T29" fmla="*/ 20 h 34"/>
                  <a:gd name="T30" fmla="*/ 29 w 31"/>
                  <a:gd name="T31" fmla="*/ 27 h 34"/>
                  <a:gd name="T32" fmla="*/ 31 w 31"/>
                  <a:gd name="T33" fmla="*/ 34 h 34"/>
                  <a:gd name="T34" fmla="*/ 31 w 31"/>
                  <a:gd name="T3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4">
                    <a:moveTo>
                      <a:pt x="31" y="34"/>
                    </a:moveTo>
                    <a:lnTo>
                      <a:pt x="31" y="34"/>
                    </a:lnTo>
                    <a:lnTo>
                      <a:pt x="26" y="31"/>
                    </a:lnTo>
                    <a:lnTo>
                      <a:pt x="22" y="27"/>
                    </a:lnTo>
                    <a:lnTo>
                      <a:pt x="15" y="19"/>
                    </a:lnTo>
                    <a:lnTo>
                      <a:pt x="10" y="8"/>
                    </a:lnTo>
                    <a:lnTo>
                      <a:pt x="5" y="5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5" y="0"/>
                    </a:lnTo>
                    <a:lnTo>
                      <a:pt x="10" y="1"/>
                    </a:lnTo>
                    <a:lnTo>
                      <a:pt x="15" y="3"/>
                    </a:lnTo>
                    <a:lnTo>
                      <a:pt x="19" y="8"/>
                    </a:lnTo>
                    <a:lnTo>
                      <a:pt x="24" y="14"/>
                    </a:lnTo>
                    <a:lnTo>
                      <a:pt x="28" y="20"/>
                    </a:lnTo>
                    <a:lnTo>
                      <a:pt x="29" y="27"/>
                    </a:lnTo>
                    <a:lnTo>
                      <a:pt x="31" y="34"/>
                    </a:lnTo>
                    <a:lnTo>
                      <a:pt x="31" y="34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8" name="Freeform 24"/>
              <p:cNvSpPr>
                <a:spLocks/>
              </p:cNvSpPr>
              <p:nvPr/>
            </p:nvSpPr>
            <p:spPr bwMode="auto">
              <a:xfrm>
                <a:off x="5441950" y="944563"/>
                <a:ext cx="33338" cy="47625"/>
              </a:xfrm>
              <a:custGeom>
                <a:avLst/>
                <a:gdLst>
                  <a:gd name="T0" fmla="*/ 41 w 41"/>
                  <a:gd name="T1" fmla="*/ 1 h 58"/>
                  <a:gd name="T2" fmla="*/ 41 w 41"/>
                  <a:gd name="T3" fmla="*/ 1 h 58"/>
                  <a:gd name="T4" fmla="*/ 27 w 41"/>
                  <a:gd name="T5" fmla="*/ 12 h 58"/>
                  <a:gd name="T6" fmla="*/ 17 w 41"/>
                  <a:gd name="T7" fmla="*/ 24 h 58"/>
                  <a:gd name="T8" fmla="*/ 10 w 41"/>
                  <a:gd name="T9" fmla="*/ 39 h 58"/>
                  <a:gd name="T10" fmla="*/ 5 w 41"/>
                  <a:gd name="T11" fmla="*/ 58 h 58"/>
                  <a:gd name="T12" fmla="*/ 5 w 41"/>
                  <a:gd name="T13" fmla="*/ 58 h 58"/>
                  <a:gd name="T14" fmla="*/ 0 w 41"/>
                  <a:gd name="T15" fmla="*/ 58 h 58"/>
                  <a:gd name="T16" fmla="*/ 0 w 41"/>
                  <a:gd name="T17" fmla="*/ 58 h 58"/>
                  <a:gd name="T18" fmla="*/ 1 w 41"/>
                  <a:gd name="T19" fmla="*/ 48 h 58"/>
                  <a:gd name="T20" fmla="*/ 3 w 41"/>
                  <a:gd name="T21" fmla="*/ 36 h 58"/>
                  <a:gd name="T22" fmla="*/ 8 w 41"/>
                  <a:gd name="T23" fmla="*/ 26 h 58"/>
                  <a:gd name="T24" fmla="*/ 14 w 41"/>
                  <a:gd name="T25" fmla="*/ 17 h 58"/>
                  <a:gd name="T26" fmla="*/ 19 w 41"/>
                  <a:gd name="T27" fmla="*/ 8 h 58"/>
                  <a:gd name="T28" fmla="*/ 26 w 41"/>
                  <a:gd name="T29" fmla="*/ 3 h 58"/>
                  <a:gd name="T30" fmla="*/ 34 w 41"/>
                  <a:gd name="T31" fmla="*/ 0 h 58"/>
                  <a:gd name="T32" fmla="*/ 41 w 41"/>
                  <a:gd name="T33" fmla="*/ 1 h 58"/>
                  <a:gd name="T34" fmla="*/ 41 w 41"/>
                  <a:gd name="T35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1" h="58">
                    <a:moveTo>
                      <a:pt x="41" y="1"/>
                    </a:moveTo>
                    <a:lnTo>
                      <a:pt x="41" y="1"/>
                    </a:lnTo>
                    <a:lnTo>
                      <a:pt x="27" y="12"/>
                    </a:lnTo>
                    <a:lnTo>
                      <a:pt x="17" y="24"/>
                    </a:lnTo>
                    <a:lnTo>
                      <a:pt x="10" y="39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1" y="48"/>
                    </a:lnTo>
                    <a:lnTo>
                      <a:pt x="3" y="36"/>
                    </a:lnTo>
                    <a:lnTo>
                      <a:pt x="8" y="26"/>
                    </a:lnTo>
                    <a:lnTo>
                      <a:pt x="14" y="17"/>
                    </a:lnTo>
                    <a:lnTo>
                      <a:pt x="19" y="8"/>
                    </a:lnTo>
                    <a:lnTo>
                      <a:pt x="26" y="3"/>
                    </a:lnTo>
                    <a:lnTo>
                      <a:pt x="34" y="0"/>
                    </a:lnTo>
                    <a:lnTo>
                      <a:pt x="41" y="1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9" name="Freeform 25"/>
              <p:cNvSpPr>
                <a:spLocks/>
              </p:cNvSpPr>
              <p:nvPr/>
            </p:nvSpPr>
            <p:spPr bwMode="auto">
              <a:xfrm>
                <a:off x="5537200" y="938213"/>
                <a:ext cx="23813" cy="25400"/>
              </a:xfrm>
              <a:custGeom>
                <a:avLst/>
                <a:gdLst>
                  <a:gd name="T0" fmla="*/ 31 w 31"/>
                  <a:gd name="T1" fmla="*/ 31 h 31"/>
                  <a:gd name="T2" fmla="*/ 31 w 31"/>
                  <a:gd name="T3" fmla="*/ 31 h 31"/>
                  <a:gd name="T4" fmla="*/ 23 w 31"/>
                  <a:gd name="T5" fmla="*/ 24 h 31"/>
                  <a:gd name="T6" fmla="*/ 14 w 31"/>
                  <a:gd name="T7" fmla="*/ 19 h 31"/>
                  <a:gd name="T8" fmla="*/ 7 w 31"/>
                  <a:gd name="T9" fmla="*/ 12 h 31"/>
                  <a:gd name="T10" fmla="*/ 0 w 31"/>
                  <a:gd name="T11" fmla="*/ 5 h 31"/>
                  <a:gd name="T12" fmla="*/ 0 w 31"/>
                  <a:gd name="T13" fmla="*/ 5 h 31"/>
                  <a:gd name="T14" fmla="*/ 0 w 31"/>
                  <a:gd name="T15" fmla="*/ 0 h 31"/>
                  <a:gd name="T16" fmla="*/ 0 w 31"/>
                  <a:gd name="T17" fmla="*/ 0 h 31"/>
                  <a:gd name="T18" fmla="*/ 9 w 31"/>
                  <a:gd name="T19" fmla="*/ 7 h 31"/>
                  <a:gd name="T20" fmla="*/ 19 w 31"/>
                  <a:gd name="T21" fmla="*/ 12 h 31"/>
                  <a:gd name="T22" fmla="*/ 24 w 31"/>
                  <a:gd name="T23" fmla="*/ 16 h 31"/>
                  <a:gd name="T24" fmla="*/ 28 w 31"/>
                  <a:gd name="T25" fmla="*/ 19 h 31"/>
                  <a:gd name="T26" fmla="*/ 29 w 31"/>
                  <a:gd name="T27" fmla="*/ 24 h 31"/>
                  <a:gd name="T28" fmla="*/ 31 w 31"/>
                  <a:gd name="T29" fmla="*/ 31 h 31"/>
                  <a:gd name="T30" fmla="*/ 31 w 31"/>
                  <a:gd name="T3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" h="31">
                    <a:moveTo>
                      <a:pt x="31" y="31"/>
                    </a:moveTo>
                    <a:lnTo>
                      <a:pt x="31" y="31"/>
                    </a:lnTo>
                    <a:lnTo>
                      <a:pt x="23" y="24"/>
                    </a:lnTo>
                    <a:lnTo>
                      <a:pt x="14" y="19"/>
                    </a:lnTo>
                    <a:lnTo>
                      <a:pt x="7" y="12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7"/>
                    </a:lnTo>
                    <a:lnTo>
                      <a:pt x="19" y="12"/>
                    </a:lnTo>
                    <a:lnTo>
                      <a:pt x="24" y="16"/>
                    </a:lnTo>
                    <a:lnTo>
                      <a:pt x="28" y="19"/>
                    </a:lnTo>
                    <a:lnTo>
                      <a:pt x="29" y="24"/>
                    </a:lnTo>
                    <a:lnTo>
                      <a:pt x="31" y="31"/>
                    </a:lnTo>
                    <a:lnTo>
                      <a:pt x="31" y="31"/>
                    </a:lnTo>
                    <a:close/>
                  </a:path>
                </a:pathLst>
              </a:custGeom>
              <a:solidFill>
                <a:srgbClr val="796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2" name="Freeform 26"/>
              <p:cNvSpPr>
                <a:spLocks/>
              </p:cNvSpPr>
              <p:nvPr/>
            </p:nvSpPr>
            <p:spPr bwMode="auto">
              <a:xfrm>
                <a:off x="5627688" y="971550"/>
                <a:ext cx="39688" cy="41275"/>
              </a:xfrm>
              <a:custGeom>
                <a:avLst/>
                <a:gdLst>
                  <a:gd name="T0" fmla="*/ 52 w 52"/>
                  <a:gd name="T1" fmla="*/ 42 h 52"/>
                  <a:gd name="T2" fmla="*/ 52 w 52"/>
                  <a:gd name="T3" fmla="*/ 42 h 52"/>
                  <a:gd name="T4" fmla="*/ 36 w 52"/>
                  <a:gd name="T5" fmla="*/ 51 h 52"/>
                  <a:gd name="T6" fmla="*/ 28 w 52"/>
                  <a:gd name="T7" fmla="*/ 52 h 52"/>
                  <a:gd name="T8" fmla="*/ 16 w 52"/>
                  <a:gd name="T9" fmla="*/ 52 h 52"/>
                  <a:gd name="T10" fmla="*/ 16 w 52"/>
                  <a:gd name="T11" fmla="*/ 52 h 52"/>
                  <a:gd name="T12" fmla="*/ 14 w 52"/>
                  <a:gd name="T13" fmla="*/ 49 h 52"/>
                  <a:gd name="T14" fmla="*/ 12 w 52"/>
                  <a:gd name="T15" fmla="*/ 45 h 52"/>
                  <a:gd name="T16" fmla="*/ 9 w 52"/>
                  <a:gd name="T17" fmla="*/ 42 h 52"/>
                  <a:gd name="T18" fmla="*/ 4 w 52"/>
                  <a:gd name="T19" fmla="*/ 38 h 52"/>
                  <a:gd name="T20" fmla="*/ 2 w 52"/>
                  <a:gd name="T21" fmla="*/ 35 h 52"/>
                  <a:gd name="T22" fmla="*/ 0 w 52"/>
                  <a:gd name="T23" fmla="*/ 32 h 52"/>
                  <a:gd name="T24" fmla="*/ 0 w 52"/>
                  <a:gd name="T25" fmla="*/ 32 h 52"/>
                  <a:gd name="T26" fmla="*/ 0 w 52"/>
                  <a:gd name="T27" fmla="*/ 26 h 52"/>
                  <a:gd name="T28" fmla="*/ 0 w 52"/>
                  <a:gd name="T29" fmla="*/ 21 h 52"/>
                  <a:gd name="T30" fmla="*/ 2 w 52"/>
                  <a:gd name="T31" fmla="*/ 16 h 52"/>
                  <a:gd name="T32" fmla="*/ 4 w 52"/>
                  <a:gd name="T33" fmla="*/ 13 h 52"/>
                  <a:gd name="T34" fmla="*/ 12 w 52"/>
                  <a:gd name="T35" fmla="*/ 6 h 52"/>
                  <a:gd name="T36" fmla="*/ 21 w 52"/>
                  <a:gd name="T37" fmla="*/ 2 h 52"/>
                  <a:gd name="T38" fmla="*/ 31 w 52"/>
                  <a:gd name="T39" fmla="*/ 0 h 52"/>
                  <a:gd name="T40" fmla="*/ 40 w 52"/>
                  <a:gd name="T41" fmla="*/ 2 h 52"/>
                  <a:gd name="T42" fmla="*/ 45 w 52"/>
                  <a:gd name="T43" fmla="*/ 4 h 52"/>
                  <a:gd name="T44" fmla="*/ 49 w 52"/>
                  <a:gd name="T45" fmla="*/ 7 h 52"/>
                  <a:gd name="T46" fmla="*/ 50 w 52"/>
                  <a:gd name="T47" fmla="*/ 11 h 52"/>
                  <a:gd name="T48" fmla="*/ 52 w 52"/>
                  <a:gd name="T49" fmla="*/ 16 h 52"/>
                  <a:gd name="T50" fmla="*/ 52 w 52"/>
                  <a:gd name="T51" fmla="*/ 16 h 52"/>
                  <a:gd name="T52" fmla="*/ 52 w 52"/>
                  <a:gd name="T53" fmla="*/ 42 h 52"/>
                  <a:gd name="T54" fmla="*/ 52 w 52"/>
                  <a:gd name="T55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2" h="52">
                    <a:moveTo>
                      <a:pt x="52" y="42"/>
                    </a:moveTo>
                    <a:lnTo>
                      <a:pt x="52" y="42"/>
                    </a:lnTo>
                    <a:lnTo>
                      <a:pt x="36" y="51"/>
                    </a:lnTo>
                    <a:lnTo>
                      <a:pt x="28" y="52"/>
                    </a:lnTo>
                    <a:lnTo>
                      <a:pt x="16" y="52"/>
                    </a:lnTo>
                    <a:lnTo>
                      <a:pt x="16" y="52"/>
                    </a:lnTo>
                    <a:lnTo>
                      <a:pt x="14" y="49"/>
                    </a:lnTo>
                    <a:lnTo>
                      <a:pt x="12" y="45"/>
                    </a:lnTo>
                    <a:lnTo>
                      <a:pt x="9" y="42"/>
                    </a:lnTo>
                    <a:lnTo>
                      <a:pt x="4" y="38"/>
                    </a:lnTo>
                    <a:lnTo>
                      <a:pt x="2" y="35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0" y="21"/>
                    </a:lnTo>
                    <a:lnTo>
                      <a:pt x="2" y="16"/>
                    </a:lnTo>
                    <a:lnTo>
                      <a:pt x="4" y="13"/>
                    </a:lnTo>
                    <a:lnTo>
                      <a:pt x="12" y="6"/>
                    </a:lnTo>
                    <a:lnTo>
                      <a:pt x="21" y="2"/>
                    </a:lnTo>
                    <a:lnTo>
                      <a:pt x="31" y="0"/>
                    </a:lnTo>
                    <a:lnTo>
                      <a:pt x="40" y="2"/>
                    </a:lnTo>
                    <a:lnTo>
                      <a:pt x="45" y="4"/>
                    </a:lnTo>
                    <a:lnTo>
                      <a:pt x="49" y="7"/>
                    </a:lnTo>
                    <a:lnTo>
                      <a:pt x="50" y="11"/>
                    </a:lnTo>
                    <a:lnTo>
                      <a:pt x="52" y="16"/>
                    </a:lnTo>
                    <a:lnTo>
                      <a:pt x="52" y="16"/>
                    </a:lnTo>
                    <a:lnTo>
                      <a:pt x="52" y="42"/>
                    </a:lnTo>
                    <a:lnTo>
                      <a:pt x="52" y="42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3" name="Freeform 27"/>
              <p:cNvSpPr>
                <a:spLocks/>
              </p:cNvSpPr>
              <p:nvPr/>
            </p:nvSpPr>
            <p:spPr bwMode="auto">
              <a:xfrm>
                <a:off x="5589588" y="1000125"/>
                <a:ext cx="25400" cy="23813"/>
              </a:xfrm>
              <a:custGeom>
                <a:avLst/>
                <a:gdLst>
                  <a:gd name="T0" fmla="*/ 32 w 32"/>
                  <a:gd name="T1" fmla="*/ 31 h 31"/>
                  <a:gd name="T2" fmla="*/ 32 w 32"/>
                  <a:gd name="T3" fmla="*/ 31 h 31"/>
                  <a:gd name="T4" fmla="*/ 19 w 32"/>
                  <a:gd name="T5" fmla="*/ 27 h 31"/>
                  <a:gd name="T6" fmla="*/ 11 w 32"/>
                  <a:gd name="T7" fmla="*/ 20 h 31"/>
                  <a:gd name="T8" fmla="*/ 4 w 32"/>
                  <a:gd name="T9" fmla="*/ 12 h 31"/>
                  <a:gd name="T10" fmla="*/ 0 w 32"/>
                  <a:gd name="T11" fmla="*/ 0 h 31"/>
                  <a:gd name="T12" fmla="*/ 0 w 32"/>
                  <a:gd name="T13" fmla="*/ 0 h 31"/>
                  <a:gd name="T14" fmla="*/ 6 w 32"/>
                  <a:gd name="T15" fmla="*/ 1 h 31"/>
                  <a:gd name="T16" fmla="*/ 9 w 32"/>
                  <a:gd name="T17" fmla="*/ 5 h 31"/>
                  <a:gd name="T18" fmla="*/ 16 w 32"/>
                  <a:gd name="T19" fmla="*/ 12 h 31"/>
                  <a:gd name="T20" fmla="*/ 23 w 32"/>
                  <a:gd name="T21" fmla="*/ 20 h 31"/>
                  <a:gd name="T22" fmla="*/ 26 w 32"/>
                  <a:gd name="T23" fmla="*/ 24 h 31"/>
                  <a:gd name="T24" fmla="*/ 32 w 32"/>
                  <a:gd name="T25" fmla="*/ 26 h 31"/>
                  <a:gd name="T26" fmla="*/ 32 w 32"/>
                  <a:gd name="T27" fmla="*/ 26 h 31"/>
                  <a:gd name="T28" fmla="*/ 32 w 32"/>
                  <a:gd name="T29" fmla="*/ 31 h 31"/>
                  <a:gd name="T30" fmla="*/ 32 w 32"/>
                  <a:gd name="T3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1">
                    <a:moveTo>
                      <a:pt x="32" y="31"/>
                    </a:moveTo>
                    <a:lnTo>
                      <a:pt x="32" y="31"/>
                    </a:lnTo>
                    <a:lnTo>
                      <a:pt x="19" y="27"/>
                    </a:lnTo>
                    <a:lnTo>
                      <a:pt x="11" y="20"/>
                    </a:lnTo>
                    <a:lnTo>
                      <a:pt x="4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9" y="5"/>
                    </a:lnTo>
                    <a:lnTo>
                      <a:pt x="16" y="12"/>
                    </a:lnTo>
                    <a:lnTo>
                      <a:pt x="23" y="20"/>
                    </a:lnTo>
                    <a:lnTo>
                      <a:pt x="26" y="24"/>
                    </a:lnTo>
                    <a:lnTo>
                      <a:pt x="32" y="26"/>
                    </a:lnTo>
                    <a:lnTo>
                      <a:pt x="32" y="26"/>
                    </a:lnTo>
                    <a:lnTo>
                      <a:pt x="32" y="31"/>
                    </a:lnTo>
                    <a:lnTo>
                      <a:pt x="32" y="31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4" name="Freeform 28"/>
              <p:cNvSpPr>
                <a:spLocks/>
              </p:cNvSpPr>
              <p:nvPr/>
            </p:nvSpPr>
            <p:spPr bwMode="auto">
              <a:xfrm>
                <a:off x="5614988" y="1020763"/>
                <a:ext cx="49213" cy="15875"/>
              </a:xfrm>
              <a:custGeom>
                <a:avLst/>
                <a:gdLst>
                  <a:gd name="T0" fmla="*/ 62 w 62"/>
                  <a:gd name="T1" fmla="*/ 20 h 20"/>
                  <a:gd name="T2" fmla="*/ 62 w 62"/>
                  <a:gd name="T3" fmla="*/ 20 h 20"/>
                  <a:gd name="T4" fmla="*/ 55 w 62"/>
                  <a:gd name="T5" fmla="*/ 17 h 20"/>
                  <a:gd name="T6" fmla="*/ 46 w 62"/>
                  <a:gd name="T7" fmla="*/ 17 h 20"/>
                  <a:gd name="T8" fmla="*/ 27 w 62"/>
                  <a:gd name="T9" fmla="*/ 15 h 20"/>
                  <a:gd name="T10" fmla="*/ 19 w 62"/>
                  <a:gd name="T11" fmla="*/ 15 h 20"/>
                  <a:gd name="T12" fmla="*/ 10 w 62"/>
                  <a:gd name="T13" fmla="*/ 13 h 20"/>
                  <a:gd name="T14" fmla="*/ 5 w 62"/>
                  <a:gd name="T15" fmla="*/ 10 h 20"/>
                  <a:gd name="T16" fmla="*/ 0 w 62"/>
                  <a:gd name="T17" fmla="*/ 5 h 20"/>
                  <a:gd name="T18" fmla="*/ 0 w 62"/>
                  <a:gd name="T19" fmla="*/ 5 h 20"/>
                  <a:gd name="T20" fmla="*/ 0 w 62"/>
                  <a:gd name="T21" fmla="*/ 0 h 20"/>
                  <a:gd name="T22" fmla="*/ 0 w 62"/>
                  <a:gd name="T23" fmla="*/ 0 h 20"/>
                  <a:gd name="T24" fmla="*/ 3 w 62"/>
                  <a:gd name="T25" fmla="*/ 3 h 20"/>
                  <a:gd name="T26" fmla="*/ 6 w 62"/>
                  <a:gd name="T27" fmla="*/ 7 h 20"/>
                  <a:gd name="T28" fmla="*/ 10 w 62"/>
                  <a:gd name="T29" fmla="*/ 8 h 20"/>
                  <a:gd name="T30" fmla="*/ 15 w 62"/>
                  <a:gd name="T31" fmla="*/ 10 h 20"/>
                  <a:gd name="T32" fmla="*/ 24 w 62"/>
                  <a:gd name="T33" fmla="*/ 10 h 20"/>
                  <a:gd name="T34" fmla="*/ 36 w 62"/>
                  <a:gd name="T35" fmla="*/ 8 h 20"/>
                  <a:gd name="T36" fmla="*/ 44 w 62"/>
                  <a:gd name="T37" fmla="*/ 7 h 20"/>
                  <a:gd name="T38" fmla="*/ 53 w 62"/>
                  <a:gd name="T39" fmla="*/ 8 h 20"/>
                  <a:gd name="T40" fmla="*/ 57 w 62"/>
                  <a:gd name="T41" fmla="*/ 10 h 20"/>
                  <a:gd name="T42" fmla="*/ 60 w 62"/>
                  <a:gd name="T43" fmla="*/ 12 h 20"/>
                  <a:gd name="T44" fmla="*/ 62 w 62"/>
                  <a:gd name="T45" fmla="*/ 15 h 20"/>
                  <a:gd name="T46" fmla="*/ 62 w 62"/>
                  <a:gd name="T47" fmla="*/ 20 h 20"/>
                  <a:gd name="T48" fmla="*/ 62 w 62"/>
                  <a:gd name="T4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2" h="20">
                    <a:moveTo>
                      <a:pt x="62" y="20"/>
                    </a:moveTo>
                    <a:lnTo>
                      <a:pt x="62" y="20"/>
                    </a:lnTo>
                    <a:lnTo>
                      <a:pt x="55" y="17"/>
                    </a:lnTo>
                    <a:lnTo>
                      <a:pt x="46" y="17"/>
                    </a:lnTo>
                    <a:lnTo>
                      <a:pt x="27" y="15"/>
                    </a:lnTo>
                    <a:lnTo>
                      <a:pt x="19" y="15"/>
                    </a:lnTo>
                    <a:lnTo>
                      <a:pt x="10" y="13"/>
                    </a:lnTo>
                    <a:lnTo>
                      <a:pt x="5" y="1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6" y="7"/>
                    </a:lnTo>
                    <a:lnTo>
                      <a:pt x="10" y="8"/>
                    </a:lnTo>
                    <a:lnTo>
                      <a:pt x="15" y="10"/>
                    </a:lnTo>
                    <a:lnTo>
                      <a:pt x="24" y="10"/>
                    </a:lnTo>
                    <a:lnTo>
                      <a:pt x="36" y="8"/>
                    </a:lnTo>
                    <a:lnTo>
                      <a:pt x="44" y="7"/>
                    </a:lnTo>
                    <a:lnTo>
                      <a:pt x="53" y="8"/>
                    </a:lnTo>
                    <a:lnTo>
                      <a:pt x="57" y="10"/>
                    </a:lnTo>
                    <a:lnTo>
                      <a:pt x="60" y="12"/>
                    </a:lnTo>
                    <a:lnTo>
                      <a:pt x="62" y="15"/>
                    </a:lnTo>
                    <a:lnTo>
                      <a:pt x="62" y="20"/>
                    </a:lnTo>
                    <a:lnTo>
                      <a:pt x="62" y="20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5" name="Freeform 29"/>
              <p:cNvSpPr>
                <a:spLocks/>
              </p:cNvSpPr>
              <p:nvPr/>
            </p:nvSpPr>
            <p:spPr bwMode="auto">
              <a:xfrm>
                <a:off x="5441950" y="1012825"/>
                <a:ext cx="15875" cy="36513"/>
              </a:xfrm>
              <a:custGeom>
                <a:avLst/>
                <a:gdLst>
                  <a:gd name="T0" fmla="*/ 21 w 21"/>
                  <a:gd name="T1" fmla="*/ 47 h 47"/>
                  <a:gd name="T2" fmla="*/ 21 w 21"/>
                  <a:gd name="T3" fmla="*/ 47 h 47"/>
                  <a:gd name="T4" fmla="*/ 15 w 21"/>
                  <a:gd name="T5" fmla="*/ 43 h 47"/>
                  <a:gd name="T6" fmla="*/ 12 w 21"/>
                  <a:gd name="T7" fmla="*/ 38 h 47"/>
                  <a:gd name="T8" fmla="*/ 7 w 21"/>
                  <a:gd name="T9" fmla="*/ 28 h 47"/>
                  <a:gd name="T10" fmla="*/ 3 w 21"/>
                  <a:gd name="T11" fmla="*/ 14 h 47"/>
                  <a:gd name="T12" fmla="*/ 0 w 21"/>
                  <a:gd name="T13" fmla="*/ 0 h 47"/>
                  <a:gd name="T14" fmla="*/ 0 w 21"/>
                  <a:gd name="T15" fmla="*/ 0 h 47"/>
                  <a:gd name="T16" fmla="*/ 5 w 21"/>
                  <a:gd name="T17" fmla="*/ 0 h 47"/>
                  <a:gd name="T18" fmla="*/ 5 w 21"/>
                  <a:gd name="T19" fmla="*/ 0 h 47"/>
                  <a:gd name="T20" fmla="*/ 8 w 21"/>
                  <a:gd name="T21" fmla="*/ 12 h 47"/>
                  <a:gd name="T22" fmla="*/ 12 w 21"/>
                  <a:gd name="T23" fmla="*/ 24 h 47"/>
                  <a:gd name="T24" fmla="*/ 17 w 21"/>
                  <a:gd name="T25" fmla="*/ 35 h 47"/>
                  <a:gd name="T26" fmla="*/ 21 w 21"/>
                  <a:gd name="T27" fmla="*/ 47 h 47"/>
                  <a:gd name="T28" fmla="*/ 21 w 21"/>
                  <a:gd name="T2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47">
                    <a:moveTo>
                      <a:pt x="21" y="47"/>
                    </a:moveTo>
                    <a:lnTo>
                      <a:pt x="21" y="47"/>
                    </a:lnTo>
                    <a:lnTo>
                      <a:pt x="15" y="43"/>
                    </a:lnTo>
                    <a:lnTo>
                      <a:pt x="12" y="38"/>
                    </a:lnTo>
                    <a:lnTo>
                      <a:pt x="7" y="28"/>
                    </a:lnTo>
                    <a:lnTo>
                      <a:pt x="3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8" y="12"/>
                    </a:lnTo>
                    <a:lnTo>
                      <a:pt x="12" y="24"/>
                    </a:lnTo>
                    <a:lnTo>
                      <a:pt x="17" y="35"/>
                    </a:lnTo>
                    <a:lnTo>
                      <a:pt x="21" y="47"/>
                    </a:lnTo>
                    <a:lnTo>
                      <a:pt x="21" y="47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6" name="Freeform 30"/>
              <p:cNvSpPr>
                <a:spLocks/>
              </p:cNvSpPr>
              <p:nvPr/>
            </p:nvSpPr>
            <p:spPr bwMode="auto">
              <a:xfrm>
                <a:off x="5688013" y="1204913"/>
                <a:ext cx="25400" cy="20638"/>
              </a:xfrm>
              <a:custGeom>
                <a:avLst/>
                <a:gdLst>
                  <a:gd name="T0" fmla="*/ 0 w 31"/>
                  <a:gd name="T1" fmla="*/ 26 h 26"/>
                  <a:gd name="T2" fmla="*/ 0 w 31"/>
                  <a:gd name="T3" fmla="*/ 26 h 26"/>
                  <a:gd name="T4" fmla="*/ 2 w 31"/>
                  <a:gd name="T5" fmla="*/ 21 h 26"/>
                  <a:gd name="T6" fmla="*/ 3 w 31"/>
                  <a:gd name="T7" fmla="*/ 15 h 26"/>
                  <a:gd name="T8" fmla="*/ 7 w 31"/>
                  <a:gd name="T9" fmla="*/ 9 h 26"/>
                  <a:gd name="T10" fmla="*/ 12 w 31"/>
                  <a:gd name="T11" fmla="*/ 5 h 26"/>
                  <a:gd name="T12" fmla="*/ 17 w 31"/>
                  <a:gd name="T13" fmla="*/ 2 h 26"/>
                  <a:gd name="T14" fmla="*/ 21 w 31"/>
                  <a:gd name="T15" fmla="*/ 0 h 26"/>
                  <a:gd name="T16" fmla="*/ 26 w 31"/>
                  <a:gd name="T17" fmla="*/ 2 h 26"/>
                  <a:gd name="T18" fmla="*/ 31 w 31"/>
                  <a:gd name="T19" fmla="*/ 5 h 26"/>
                  <a:gd name="T20" fmla="*/ 31 w 31"/>
                  <a:gd name="T21" fmla="*/ 5 h 26"/>
                  <a:gd name="T22" fmla="*/ 26 w 31"/>
                  <a:gd name="T23" fmla="*/ 5 h 26"/>
                  <a:gd name="T24" fmla="*/ 21 w 31"/>
                  <a:gd name="T25" fmla="*/ 7 h 26"/>
                  <a:gd name="T26" fmla="*/ 17 w 31"/>
                  <a:gd name="T27" fmla="*/ 10 h 26"/>
                  <a:gd name="T28" fmla="*/ 14 w 31"/>
                  <a:gd name="T29" fmla="*/ 14 h 26"/>
                  <a:gd name="T30" fmla="*/ 9 w 31"/>
                  <a:gd name="T31" fmla="*/ 21 h 26"/>
                  <a:gd name="T32" fmla="*/ 5 w 31"/>
                  <a:gd name="T33" fmla="*/ 24 h 26"/>
                  <a:gd name="T34" fmla="*/ 0 w 31"/>
                  <a:gd name="T35" fmla="*/ 26 h 26"/>
                  <a:gd name="T36" fmla="*/ 0 w 31"/>
                  <a:gd name="T3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26">
                    <a:moveTo>
                      <a:pt x="0" y="26"/>
                    </a:moveTo>
                    <a:lnTo>
                      <a:pt x="0" y="26"/>
                    </a:lnTo>
                    <a:lnTo>
                      <a:pt x="2" y="21"/>
                    </a:lnTo>
                    <a:lnTo>
                      <a:pt x="3" y="15"/>
                    </a:lnTo>
                    <a:lnTo>
                      <a:pt x="7" y="9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1" y="0"/>
                    </a:lnTo>
                    <a:lnTo>
                      <a:pt x="26" y="2"/>
                    </a:lnTo>
                    <a:lnTo>
                      <a:pt x="31" y="5"/>
                    </a:lnTo>
                    <a:lnTo>
                      <a:pt x="31" y="5"/>
                    </a:lnTo>
                    <a:lnTo>
                      <a:pt x="26" y="5"/>
                    </a:lnTo>
                    <a:lnTo>
                      <a:pt x="21" y="7"/>
                    </a:lnTo>
                    <a:lnTo>
                      <a:pt x="17" y="10"/>
                    </a:lnTo>
                    <a:lnTo>
                      <a:pt x="14" y="14"/>
                    </a:lnTo>
                    <a:lnTo>
                      <a:pt x="9" y="21"/>
                    </a:lnTo>
                    <a:lnTo>
                      <a:pt x="5" y="24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7" name="Freeform 31"/>
              <p:cNvSpPr>
                <a:spLocks/>
              </p:cNvSpPr>
              <p:nvPr/>
            </p:nvSpPr>
            <p:spPr bwMode="auto">
              <a:xfrm>
                <a:off x="5243513" y="1285875"/>
                <a:ext cx="50800" cy="22225"/>
              </a:xfrm>
              <a:custGeom>
                <a:avLst/>
                <a:gdLst>
                  <a:gd name="T0" fmla="*/ 0 w 62"/>
                  <a:gd name="T1" fmla="*/ 7 h 28"/>
                  <a:gd name="T2" fmla="*/ 0 w 62"/>
                  <a:gd name="T3" fmla="*/ 7 h 28"/>
                  <a:gd name="T4" fmla="*/ 2 w 62"/>
                  <a:gd name="T5" fmla="*/ 3 h 28"/>
                  <a:gd name="T6" fmla="*/ 5 w 62"/>
                  <a:gd name="T7" fmla="*/ 2 h 28"/>
                  <a:gd name="T8" fmla="*/ 9 w 62"/>
                  <a:gd name="T9" fmla="*/ 0 h 28"/>
                  <a:gd name="T10" fmla="*/ 12 w 62"/>
                  <a:gd name="T11" fmla="*/ 2 h 28"/>
                  <a:gd name="T12" fmla="*/ 22 w 62"/>
                  <a:gd name="T13" fmla="*/ 3 h 28"/>
                  <a:gd name="T14" fmla="*/ 34 w 62"/>
                  <a:gd name="T15" fmla="*/ 9 h 28"/>
                  <a:gd name="T16" fmla="*/ 53 w 62"/>
                  <a:gd name="T17" fmla="*/ 21 h 28"/>
                  <a:gd name="T18" fmla="*/ 60 w 62"/>
                  <a:gd name="T19" fmla="*/ 26 h 28"/>
                  <a:gd name="T20" fmla="*/ 62 w 62"/>
                  <a:gd name="T21" fmla="*/ 28 h 28"/>
                  <a:gd name="T22" fmla="*/ 62 w 62"/>
                  <a:gd name="T23" fmla="*/ 28 h 28"/>
                  <a:gd name="T24" fmla="*/ 52 w 62"/>
                  <a:gd name="T25" fmla="*/ 28 h 28"/>
                  <a:gd name="T26" fmla="*/ 45 w 62"/>
                  <a:gd name="T27" fmla="*/ 24 h 28"/>
                  <a:gd name="T28" fmla="*/ 31 w 62"/>
                  <a:gd name="T29" fmla="*/ 17 h 28"/>
                  <a:gd name="T30" fmla="*/ 17 w 62"/>
                  <a:gd name="T31" fmla="*/ 10 h 28"/>
                  <a:gd name="T32" fmla="*/ 10 w 62"/>
                  <a:gd name="T33" fmla="*/ 7 h 28"/>
                  <a:gd name="T34" fmla="*/ 0 w 62"/>
                  <a:gd name="T35" fmla="*/ 7 h 28"/>
                  <a:gd name="T36" fmla="*/ 0 w 62"/>
                  <a:gd name="T37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28">
                    <a:moveTo>
                      <a:pt x="0" y="7"/>
                    </a:moveTo>
                    <a:lnTo>
                      <a:pt x="0" y="7"/>
                    </a:lnTo>
                    <a:lnTo>
                      <a:pt x="2" y="3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2" y="2"/>
                    </a:lnTo>
                    <a:lnTo>
                      <a:pt x="22" y="3"/>
                    </a:lnTo>
                    <a:lnTo>
                      <a:pt x="34" y="9"/>
                    </a:lnTo>
                    <a:lnTo>
                      <a:pt x="53" y="21"/>
                    </a:lnTo>
                    <a:lnTo>
                      <a:pt x="60" y="26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52" y="28"/>
                    </a:lnTo>
                    <a:lnTo>
                      <a:pt x="45" y="24"/>
                    </a:lnTo>
                    <a:lnTo>
                      <a:pt x="31" y="17"/>
                    </a:lnTo>
                    <a:lnTo>
                      <a:pt x="17" y="10"/>
                    </a:lnTo>
                    <a:lnTo>
                      <a:pt x="10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887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8" name="Freeform 32"/>
              <p:cNvSpPr>
                <a:spLocks/>
              </p:cNvSpPr>
              <p:nvPr/>
            </p:nvSpPr>
            <p:spPr bwMode="auto">
              <a:xfrm>
                <a:off x="5524500" y="1292225"/>
                <a:ext cx="69850" cy="33338"/>
              </a:xfrm>
              <a:custGeom>
                <a:avLst/>
                <a:gdLst>
                  <a:gd name="T0" fmla="*/ 0 w 89"/>
                  <a:gd name="T1" fmla="*/ 41 h 41"/>
                  <a:gd name="T2" fmla="*/ 0 w 89"/>
                  <a:gd name="T3" fmla="*/ 41 h 41"/>
                  <a:gd name="T4" fmla="*/ 9 w 89"/>
                  <a:gd name="T5" fmla="*/ 34 h 41"/>
                  <a:gd name="T6" fmla="*/ 19 w 89"/>
                  <a:gd name="T7" fmla="*/ 27 h 41"/>
                  <a:gd name="T8" fmla="*/ 40 w 89"/>
                  <a:gd name="T9" fmla="*/ 15 h 41"/>
                  <a:gd name="T10" fmla="*/ 64 w 89"/>
                  <a:gd name="T11" fmla="*/ 7 h 41"/>
                  <a:gd name="T12" fmla="*/ 89 w 89"/>
                  <a:gd name="T13" fmla="*/ 0 h 41"/>
                  <a:gd name="T14" fmla="*/ 89 w 89"/>
                  <a:gd name="T15" fmla="*/ 0 h 41"/>
                  <a:gd name="T16" fmla="*/ 68 w 89"/>
                  <a:gd name="T17" fmla="*/ 12 h 41"/>
                  <a:gd name="T18" fmla="*/ 45 w 89"/>
                  <a:gd name="T19" fmla="*/ 22 h 41"/>
                  <a:gd name="T20" fmla="*/ 0 w 89"/>
                  <a:gd name="T21" fmla="*/ 41 h 41"/>
                  <a:gd name="T22" fmla="*/ 0 w 89"/>
                  <a:gd name="T2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" h="41">
                    <a:moveTo>
                      <a:pt x="0" y="41"/>
                    </a:moveTo>
                    <a:lnTo>
                      <a:pt x="0" y="41"/>
                    </a:lnTo>
                    <a:lnTo>
                      <a:pt x="9" y="34"/>
                    </a:lnTo>
                    <a:lnTo>
                      <a:pt x="19" y="27"/>
                    </a:lnTo>
                    <a:lnTo>
                      <a:pt x="40" y="15"/>
                    </a:lnTo>
                    <a:lnTo>
                      <a:pt x="64" y="7"/>
                    </a:lnTo>
                    <a:lnTo>
                      <a:pt x="89" y="0"/>
                    </a:lnTo>
                    <a:lnTo>
                      <a:pt x="89" y="0"/>
                    </a:lnTo>
                    <a:lnTo>
                      <a:pt x="68" y="12"/>
                    </a:lnTo>
                    <a:lnTo>
                      <a:pt x="45" y="22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9" name="Freeform 33"/>
              <p:cNvSpPr>
                <a:spLocks/>
              </p:cNvSpPr>
              <p:nvPr/>
            </p:nvSpPr>
            <p:spPr bwMode="auto">
              <a:xfrm>
                <a:off x="5173663" y="1304925"/>
                <a:ext cx="61913" cy="17463"/>
              </a:xfrm>
              <a:custGeom>
                <a:avLst/>
                <a:gdLst>
                  <a:gd name="T0" fmla="*/ 0 w 78"/>
                  <a:gd name="T1" fmla="*/ 11 h 23"/>
                  <a:gd name="T2" fmla="*/ 0 w 78"/>
                  <a:gd name="T3" fmla="*/ 11 h 23"/>
                  <a:gd name="T4" fmla="*/ 10 w 78"/>
                  <a:gd name="T5" fmla="*/ 14 h 23"/>
                  <a:gd name="T6" fmla="*/ 20 w 78"/>
                  <a:gd name="T7" fmla="*/ 16 h 23"/>
                  <a:gd name="T8" fmla="*/ 31 w 78"/>
                  <a:gd name="T9" fmla="*/ 16 h 23"/>
                  <a:gd name="T10" fmla="*/ 41 w 78"/>
                  <a:gd name="T11" fmla="*/ 14 h 23"/>
                  <a:gd name="T12" fmla="*/ 52 w 78"/>
                  <a:gd name="T13" fmla="*/ 12 h 23"/>
                  <a:gd name="T14" fmla="*/ 62 w 78"/>
                  <a:gd name="T15" fmla="*/ 9 h 23"/>
                  <a:gd name="T16" fmla="*/ 78 w 78"/>
                  <a:gd name="T17" fmla="*/ 0 h 23"/>
                  <a:gd name="T18" fmla="*/ 78 w 78"/>
                  <a:gd name="T19" fmla="*/ 0 h 23"/>
                  <a:gd name="T20" fmla="*/ 76 w 78"/>
                  <a:gd name="T21" fmla="*/ 4 h 23"/>
                  <a:gd name="T22" fmla="*/ 74 w 78"/>
                  <a:gd name="T23" fmla="*/ 7 h 23"/>
                  <a:gd name="T24" fmla="*/ 65 w 78"/>
                  <a:gd name="T25" fmla="*/ 14 h 23"/>
                  <a:gd name="T26" fmla="*/ 55 w 78"/>
                  <a:gd name="T27" fmla="*/ 19 h 23"/>
                  <a:gd name="T28" fmla="*/ 43 w 78"/>
                  <a:gd name="T29" fmla="*/ 21 h 23"/>
                  <a:gd name="T30" fmla="*/ 29 w 78"/>
                  <a:gd name="T31" fmla="*/ 23 h 23"/>
                  <a:gd name="T32" fmla="*/ 17 w 78"/>
                  <a:gd name="T33" fmla="*/ 21 h 23"/>
                  <a:gd name="T34" fmla="*/ 7 w 78"/>
                  <a:gd name="T35" fmla="*/ 18 h 23"/>
                  <a:gd name="T36" fmla="*/ 3 w 78"/>
                  <a:gd name="T37" fmla="*/ 14 h 23"/>
                  <a:gd name="T38" fmla="*/ 0 w 78"/>
                  <a:gd name="T39" fmla="*/ 11 h 23"/>
                  <a:gd name="T40" fmla="*/ 0 w 78"/>
                  <a:gd name="T41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8" h="23">
                    <a:moveTo>
                      <a:pt x="0" y="11"/>
                    </a:moveTo>
                    <a:lnTo>
                      <a:pt x="0" y="11"/>
                    </a:lnTo>
                    <a:lnTo>
                      <a:pt x="10" y="14"/>
                    </a:lnTo>
                    <a:lnTo>
                      <a:pt x="20" y="16"/>
                    </a:lnTo>
                    <a:lnTo>
                      <a:pt x="31" y="16"/>
                    </a:lnTo>
                    <a:lnTo>
                      <a:pt x="41" y="14"/>
                    </a:lnTo>
                    <a:lnTo>
                      <a:pt x="52" y="12"/>
                    </a:lnTo>
                    <a:lnTo>
                      <a:pt x="62" y="9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6" y="4"/>
                    </a:lnTo>
                    <a:lnTo>
                      <a:pt x="74" y="7"/>
                    </a:lnTo>
                    <a:lnTo>
                      <a:pt x="65" y="14"/>
                    </a:lnTo>
                    <a:lnTo>
                      <a:pt x="55" y="19"/>
                    </a:lnTo>
                    <a:lnTo>
                      <a:pt x="43" y="21"/>
                    </a:lnTo>
                    <a:lnTo>
                      <a:pt x="29" y="23"/>
                    </a:lnTo>
                    <a:lnTo>
                      <a:pt x="17" y="21"/>
                    </a:lnTo>
                    <a:lnTo>
                      <a:pt x="7" y="18"/>
                    </a:lnTo>
                    <a:lnTo>
                      <a:pt x="3" y="14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80" name="Freeform 34"/>
              <p:cNvSpPr>
                <a:spLocks/>
              </p:cNvSpPr>
              <p:nvPr/>
            </p:nvSpPr>
            <p:spPr bwMode="auto">
              <a:xfrm>
                <a:off x="5491163" y="1374775"/>
                <a:ext cx="157163" cy="349250"/>
              </a:xfrm>
              <a:custGeom>
                <a:avLst/>
                <a:gdLst>
                  <a:gd name="T0" fmla="*/ 0 w 197"/>
                  <a:gd name="T1" fmla="*/ 6 h 441"/>
                  <a:gd name="T2" fmla="*/ 0 w 197"/>
                  <a:gd name="T3" fmla="*/ 6 h 441"/>
                  <a:gd name="T4" fmla="*/ 3 w 197"/>
                  <a:gd name="T5" fmla="*/ 2 h 441"/>
                  <a:gd name="T6" fmla="*/ 7 w 197"/>
                  <a:gd name="T7" fmla="*/ 0 h 441"/>
                  <a:gd name="T8" fmla="*/ 10 w 197"/>
                  <a:gd name="T9" fmla="*/ 2 h 441"/>
                  <a:gd name="T10" fmla="*/ 16 w 197"/>
                  <a:gd name="T11" fmla="*/ 6 h 441"/>
                  <a:gd name="T12" fmla="*/ 19 w 197"/>
                  <a:gd name="T13" fmla="*/ 7 h 441"/>
                  <a:gd name="T14" fmla="*/ 24 w 197"/>
                  <a:gd name="T15" fmla="*/ 9 h 441"/>
                  <a:gd name="T16" fmla="*/ 28 w 197"/>
                  <a:gd name="T17" fmla="*/ 9 h 441"/>
                  <a:gd name="T18" fmla="*/ 31 w 197"/>
                  <a:gd name="T19" fmla="*/ 6 h 441"/>
                  <a:gd name="T20" fmla="*/ 31 w 197"/>
                  <a:gd name="T21" fmla="*/ 6 h 441"/>
                  <a:gd name="T22" fmla="*/ 40 w 197"/>
                  <a:gd name="T23" fmla="*/ 14 h 441"/>
                  <a:gd name="T24" fmla="*/ 54 w 197"/>
                  <a:gd name="T25" fmla="*/ 25 h 441"/>
                  <a:gd name="T26" fmla="*/ 71 w 197"/>
                  <a:gd name="T27" fmla="*/ 33 h 441"/>
                  <a:gd name="T28" fmla="*/ 88 w 197"/>
                  <a:gd name="T29" fmla="*/ 42 h 441"/>
                  <a:gd name="T30" fmla="*/ 88 w 197"/>
                  <a:gd name="T31" fmla="*/ 42 h 441"/>
                  <a:gd name="T32" fmla="*/ 80 w 197"/>
                  <a:gd name="T33" fmla="*/ 42 h 441"/>
                  <a:gd name="T34" fmla="*/ 73 w 197"/>
                  <a:gd name="T35" fmla="*/ 42 h 441"/>
                  <a:gd name="T36" fmla="*/ 67 w 197"/>
                  <a:gd name="T37" fmla="*/ 44 h 441"/>
                  <a:gd name="T38" fmla="*/ 62 w 197"/>
                  <a:gd name="T39" fmla="*/ 47 h 441"/>
                  <a:gd name="T40" fmla="*/ 62 w 197"/>
                  <a:gd name="T41" fmla="*/ 47 h 441"/>
                  <a:gd name="T42" fmla="*/ 105 w 197"/>
                  <a:gd name="T43" fmla="*/ 137 h 441"/>
                  <a:gd name="T44" fmla="*/ 124 w 197"/>
                  <a:gd name="T45" fmla="*/ 182 h 441"/>
                  <a:gd name="T46" fmla="*/ 143 w 197"/>
                  <a:gd name="T47" fmla="*/ 230 h 441"/>
                  <a:gd name="T48" fmla="*/ 161 w 197"/>
                  <a:gd name="T49" fmla="*/ 279 h 441"/>
                  <a:gd name="T50" fmla="*/ 176 w 197"/>
                  <a:gd name="T51" fmla="*/ 331 h 441"/>
                  <a:gd name="T52" fmla="*/ 188 w 197"/>
                  <a:gd name="T53" fmla="*/ 384 h 441"/>
                  <a:gd name="T54" fmla="*/ 197 w 197"/>
                  <a:gd name="T55" fmla="*/ 441 h 441"/>
                  <a:gd name="T56" fmla="*/ 197 w 197"/>
                  <a:gd name="T57" fmla="*/ 441 h 441"/>
                  <a:gd name="T58" fmla="*/ 190 w 197"/>
                  <a:gd name="T59" fmla="*/ 438 h 441"/>
                  <a:gd name="T60" fmla="*/ 188 w 197"/>
                  <a:gd name="T61" fmla="*/ 438 h 441"/>
                  <a:gd name="T62" fmla="*/ 187 w 197"/>
                  <a:gd name="T63" fmla="*/ 441 h 441"/>
                  <a:gd name="T64" fmla="*/ 187 w 197"/>
                  <a:gd name="T65" fmla="*/ 441 h 441"/>
                  <a:gd name="T66" fmla="*/ 171 w 197"/>
                  <a:gd name="T67" fmla="*/ 426 h 441"/>
                  <a:gd name="T68" fmla="*/ 171 w 197"/>
                  <a:gd name="T69" fmla="*/ 426 h 441"/>
                  <a:gd name="T70" fmla="*/ 168 w 197"/>
                  <a:gd name="T71" fmla="*/ 396 h 441"/>
                  <a:gd name="T72" fmla="*/ 164 w 197"/>
                  <a:gd name="T73" fmla="*/ 369 h 441"/>
                  <a:gd name="T74" fmla="*/ 159 w 197"/>
                  <a:gd name="T75" fmla="*/ 339 h 441"/>
                  <a:gd name="T76" fmla="*/ 152 w 197"/>
                  <a:gd name="T77" fmla="*/ 310 h 441"/>
                  <a:gd name="T78" fmla="*/ 143 w 197"/>
                  <a:gd name="T79" fmla="*/ 282 h 441"/>
                  <a:gd name="T80" fmla="*/ 135 w 197"/>
                  <a:gd name="T81" fmla="*/ 253 h 441"/>
                  <a:gd name="T82" fmla="*/ 126 w 197"/>
                  <a:gd name="T83" fmla="*/ 225 h 441"/>
                  <a:gd name="T84" fmla="*/ 116 w 197"/>
                  <a:gd name="T85" fmla="*/ 197 h 441"/>
                  <a:gd name="T86" fmla="*/ 104 w 197"/>
                  <a:gd name="T87" fmla="*/ 172 h 441"/>
                  <a:gd name="T88" fmla="*/ 92 w 197"/>
                  <a:gd name="T89" fmla="*/ 144 h 441"/>
                  <a:gd name="T90" fmla="*/ 78 w 197"/>
                  <a:gd name="T91" fmla="*/ 120 h 441"/>
                  <a:gd name="T92" fmla="*/ 64 w 197"/>
                  <a:gd name="T93" fmla="*/ 94 h 441"/>
                  <a:gd name="T94" fmla="*/ 48 w 197"/>
                  <a:gd name="T95" fmla="*/ 70 h 441"/>
                  <a:gd name="T96" fmla="*/ 33 w 197"/>
                  <a:gd name="T97" fmla="*/ 47 h 441"/>
                  <a:gd name="T98" fmla="*/ 17 w 197"/>
                  <a:gd name="T99" fmla="*/ 26 h 441"/>
                  <a:gd name="T100" fmla="*/ 0 w 197"/>
                  <a:gd name="T101" fmla="*/ 6 h 441"/>
                  <a:gd name="T102" fmla="*/ 0 w 197"/>
                  <a:gd name="T103" fmla="*/ 6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7" h="441">
                    <a:moveTo>
                      <a:pt x="0" y="6"/>
                    </a:moveTo>
                    <a:lnTo>
                      <a:pt x="0" y="6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10" y="2"/>
                    </a:lnTo>
                    <a:lnTo>
                      <a:pt x="16" y="6"/>
                    </a:lnTo>
                    <a:lnTo>
                      <a:pt x="19" y="7"/>
                    </a:lnTo>
                    <a:lnTo>
                      <a:pt x="24" y="9"/>
                    </a:lnTo>
                    <a:lnTo>
                      <a:pt x="28" y="9"/>
                    </a:lnTo>
                    <a:lnTo>
                      <a:pt x="31" y="6"/>
                    </a:lnTo>
                    <a:lnTo>
                      <a:pt x="31" y="6"/>
                    </a:lnTo>
                    <a:lnTo>
                      <a:pt x="40" y="14"/>
                    </a:lnTo>
                    <a:lnTo>
                      <a:pt x="54" y="25"/>
                    </a:lnTo>
                    <a:lnTo>
                      <a:pt x="71" y="33"/>
                    </a:lnTo>
                    <a:lnTo>
                      <a:pt x="88" y="42"/>
                    </a:lnTo>
                    <a:lnTo>
                      <a:pt x="88" y="42"/>
                    </a:lnTo>
                    <a:lnTo>
                      <a:pt x="80" y="42"/>
                    </a:lnTo>
                    <a:lnTo>
                      <a:pt x="73" y="42"/>
                    </a:lnTo>
                    <a:lnTo>
                      <a:pt x="67" y="44"/>
                    </a:lnTo>
                    <a:lnTo>
                      <a:pt x="62" y="47"/>
                    </a:lnTo>
                    <a:lnTo>
                      <a:pt x="62" y="47"/>
                    </a:lnTo>
                    <a:lnTo>
                      <a:pt x="105" y="137"/>
                    </a:lnTo>
                    <a:lnTo>
                      <a:pt x="124" y="182"/>
                    </a:lnTo>
                    <a:lnTo>
                      <a:pt x="143" y="230"/>
                    </a:lnTo>
                    <a:lnTo>
                      <a:pt x="161" y="279"/>
                    </a:lnTo>
                    <a:lnTo>
                      <a:pt x="176" y="331"/>
                    </a:lnTo>
                    <a:lnTo>
                      <a:pt x="188" y="384"/>
                    </a:lnTo>
                    <a:lnTo>
                      <a:pt x="197" y="441"/>
                    </a:lnTo>
                    <a:lnTo>
                      <a:pt x="197" y="441"/>
                    </a:lnTo>
                    <a:lnTo>
                      <a:pt x="190" y="438"/>
                    </a:lnTo>
                    <a:lnTo>
                      <a:pt x="188" y="438"/>
                    </a:lnTo>
                    <a:lnTo>
                      <a:pt x="187" y="441"/>
                    </a:lnTo>
                    <a:lnTo>
                      <a:pt x="187" y="441"/>
                    </a:lnTo>
                    <a:lnTo>
                      <a:pt x="171" y="426"/>
                    </a:lnTo>
                    <a:lnTo>
                      <a:pt x="171" y="426"/>
                    </a:lnTo>
                    <a:lnTo>
                      <a:pt x="168" y="396"/>
                    </a:lnTo>
                    <a:lnTo>
                      <a:pt x="164" y="369"/>
                    </a:lnTo>
                    <a:lnTo>
                      <a:pt x="159" y="339"/>
                    </a:lnTo>
                    <a:lnTo>
                      <a:pt x="152" y="310"/>
                    </a:lnTo>
                    <a:lnTo>
                      <a:pt x="143" y="282"/>
                    </a:lnTo>
                    <a:lnTo>
                      <a:pt x="135" y="253"/>
                    </a:lnTo>
                    <a:lnTo>
                      <a:pt x="126" y="225"/>
                    </a:lnTo>
                    <a:lnTo>
                      <a:pt x="116" y="197"/>
                    </a:lnTo>
                    <a:lnTo>
                      <a:pt x="104" y="172"/>
                    </a:lnTo>
                    <a:lnTo>
                      <a:pt x="92" y="144"/>
                    </a:lnTo>
                    <a:lnTo>
                      <a:pt x="78" y="120"/>
                    </a:lnTo>
                    <a:lnTo>
                      <a:pt x="64" y="94"/>
                    </a:lnTo>
                    <a:lnTo>
                      <a:pt x="48" y="70"/>
                    </a:lnTo>
                    <a:lnTo>
                      <a:pt x="33" y="47"/>
                    </a:lnTo>
                    <a:lnTo>
                      <a:pt x="17" y="2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F99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81" name="Freeform 35"/>
              <p:cNvSpPr>
                <a:spLocks/>
              </p:cNvSpPr>
              <p:nvPr/>
            </p:nvSpPr>
            <p:spPr bwMode="auto">
              <a:xfrm>
                <a:off x="5540375" y="1406525"/>
                <a:ext cx="136525" cy="376238"/>
              </a:xfrm>
              <a:custGeom>
                <a:avLst/>
                <a:gdLst>
                  <a:gd name="T0" fmla="*/ 125 w 171"/>
                  <a:gd name="T1" fmla="*/ 399 h 473"/>
                  <a:gd name="T2" fmla="*/ 125 w 171"/>
                  <a:gd name="T3" fmla="*/ 399 h 473"/>
                  <a:gd name="T4" fmla="*/ 126 w 171"/>
                  <a:gd name="T5" fmla="*/ 396 h 473"/>
                  <a:gd name="T6" fmla="*/ 128 w 171"/>
                  <a:gd name="T7" fmla="*/ 396 h 473"/>
                  <a:gd name="T8" fmla="*/ 135 w 171"/>
                  <a:gd name="T9" fmla="*/ 399 h 473"/>
                  <a:gd name="T10" fmla="*/ 135 w 171"/>
                  <a:gd name="T11" fmla="*/ 399 h 473"/>
                  <a:gd name="T12" fmla="*/ 126 w 171"/>
                  <a:gd name="T13" fmla="*/ 342 h 473"/>
                  <a:gd name="T14" fmla="*/ 114 w 171"/>
                  <a:gd name="T15" fmla="*/ 289 h 473"/>
                  <a:gd name="T16" fmla="*/ 99 w 171"/>
                  <a:gd name="T17" fmla="*/ 237 h 473"/>
                  <a:gd name="T18" fmla="*/ 81 w 171"/>
                  <a:gd name="T19" fmla="*/ 188 h 473"/>
                  <a:gd name="T20" fmla="*/ 62 w 171"/>
                  <a:gd name="T21" fmla="*/ 140 h 473"/>
                  <a:gd name="T22" fmla="*/ 43 w 171"/>
                  <a:gd name="T23" fmla="*/ 95 h 473"/>
                  <a:gd name="T24" fmla="*/ 0 w 171"/>
                  <a:gd name="T25" fmla="*/ 5 h 473"/>
                  <a:gd name="T26" fmla="*/ 0 w 171"/>
                  <a:gd name="T27" fmla="*/ 5 h 473"/>
                  <a:gd name="T28" fmla="*/ 5 w 171"/>
                  <a:gd name="T29" fmla="*/ 2 h 473"/>
                  <a:gd name="T30" fmla="*/ 11 w 171"/>
                  <a:gd name="T31" fmla="*/ 0 h 473"/>
                  <a:gd name="T32" fmla="*/ 18 w 171"/>
                  <a:gd name="T33" fmla="*/ 0 h 473"/>
                  <a:gd name="T34" fmla="*/ 26 w 171"/>
                  <a:gd name="T35" fmla="*/ 0 h 473"/>
                  <a:gd name="T36" fmla="*/ 26 w 171"/>
                  <a:gd name="T37" fmla="*/ 0 h 473"/>
                  <a:gd name="T38" fmla="*/ 42 w 171"/>
                  <a:gd name="T39" fmla="*/ 17 h 473"/>
                  <a:gd name="T40" fmla="*/ 56 w 171"/>
                  <a:gd name="T41" fmla="*/ 36 h 473"/>
                  <a:gd name="T42" fmla="*/ 68 w 171"/>
                  <a:gd name="T43" fmla="*/ 57 h 473"/>
                  <a:gd name="T44" fmla="*/ 80 w 171"/>
                  <a:gd name="T45" fmla="*/ 79 h 473"/>
                  <a:gd name="T46" fmla="*/ 88 w 171"/>
                  <a:gd name="T47" fmla="*/ 102 h 473"/>
                  <a:gd name="T48" fmla="*/ 97 w 171"/>
                  <a:gd name="T49" fmla="*/ 126 h 473"/>
                  <a:gd name="T50" fmla="*/ 113 w 171"/>
                  <a:gd name="T51" fmla="*/ 178 h 473"/>
                  <a:gd name="T52" fmla="*/ 126 w 171"/>
                  <a:gd name="T53" fmla="*/ 231 h 473"/>
                  <a:gd name="T54" fmla="*/ 138 w 171"/>
                  <a:gd name="T55" fmla="*/ 285 h 473"/>
                  <a:gd name="T56" fmla="*/ 151 w 171"/>
                  <a:gd name="T57" fmla="*/ 337 h 473"/>
                  <a:gd name="T58" fmla="*/ 166 w 171"/>
                  <a:gd name="T59" fmla="*/ 389 h 473"/>
                  <a:gd name="T60" fmla="*/ 166 w 171"/>
                  <a:gd name="T61" fmla="*/ 389 h 473"/>
                  <a:gd name="T62" fmla="*/ 166 w 171"/>
                  <a:gd name="T63" fmla="*/ 394 h 473"/>
                  <a:gd name="T64" fmla="*/ 168 w 171"/>
                  <a:gd name="T65" fmla="*/ 397 h 473"/>
                  <a:gd name="T66" fmla="*/ 170 w 171"/>
                  <a:gd name="T67" fmla="*/ 401 h 473"/>
                  <a:gd name="T68" fmla="*/ 171 w 171"/>
                  <a:gd name="T69" fmla="*/ 404 h 473"/>
                  <a:gd name="T70" fmla="*/ 171 w 171"/>
                  <a:gd name="T71" fmla="*/ 404 h 473"/>
                  <a:gd name="T72" fmla="*/ 166 w 171"/>
                  <a:gd name="T73" fmla="*/ 404 h 473"/>
                  <a:gd name="T74" fmla="*/ 163 w 171"/>
                  <a:gd name="T75" fmla="*/ 404 h 473"/>
                  <a:gd name="T76" fmla="*/ 156 w 171"/>
                  <a:gd name="T77" fmla="*/ 406 h 473"/>
                  <a:gd name="T78" fmla="*/ 149 w 171"/>
                  <a:gd name="T79" fmla="*/ 409 h 473"/>
                  <a:gd name="T80" fmla="*/ 145 w 171"/>
                  <a:gd name="T81" fmla="*/ 409 h 473"/>
                  <a:gd name="T82" fmla="*/ 140 w 171"/>
                  <a:gd name="T83" fmla="*/ 409 h 473"/>
                  <a:gd name="T84" fmla="*/ 140 w 171"/>
                  <a:gd name="T85" fmla="*/ 409 h 473"/>
                  <a:gd name="T86" fmla="*/ 149 w 171"/>
                  <a:gd name="T87" fmla="*/ 437 h 473"/>
                  <a:gd name="T88" fmla="*/ 151 w 171"/>
                  <a:gd name="T89" fmla="*/ 453 h 473"/>
                  <a:gd name="T90" fmla="*/ 151 w 171"/>
                  <a:gd name="T91" fmla="*/ 461 h 473"/>
                  <a:gd name="T92" fmla="*/ 151 w 171"/>
                  <a:gd name="T93" fmla="*/ 472 h 473"/>
                  <a:gd name="T94" fmla="*/ 151 w 171"/>
                  <a:gd name="T95" fmla="*/ 472 h 473"/>
                  <a:gd name="T96" fmla="*/ 149 w 171"/>
                  <a:gd name="T97" fmla="*/ 473 h 473"/>
                  <a:gd name="T98" fmla="*/ 149 w 171"/>
                  <a:gd name="T99" fmla="*/ 473 h 473"/>
                  <a:gd name="T100" fmla="*/ 147 w 171"/>
                  <a:gd name="T101" fmla="*/ 466 h 473"/>
                  <a:gd name="T102" fmla="*/ 142 w 171"/>
                  <a:gd name="T103" fmla="*/ 444 h 473"/>
                  <a:gd name="T104" fmla="*/ 138 w 171"/>
                  <a:gd name="T105" fmla="*/ 430 h 473"/>
                  <a:gd name="T106" fmla="*/ 135 w 171"/>
                  <a:gd name="T107" fmla="*/ 416 h 473"/>
                  <a:gd name="T108" fmla="*/ 130 w 171"/>
                  <a:gd name="T109" fmla="*/ 406 h 473"/>
                  <a:gd name="T110" fmla="*/ 128 w 171"/>
                  <a:gd name="T111" fmla="*/ 401 h 473"/>
                  <a:gd name="T112" fmla="*/ 125 w 171"/>
                  <a:gd name="T113" fmla="*/ 399 h 473"/>
                  <a:gd name="T114" fmla="*/ 125 w 171"/>
                  <a:gd name="T115" fmla="*/ 399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1" h="473">
                    <a:moveTo>
                      <a:pt x="125" y="399"/>
                    </a:moveTo>
                    <a:lnTo>
                      <a:pt x="125" y="399"/>
                    </a:lnTo>
                    <a:lnTo>
                      <a:pt x="126" y="396"/>
                    </a:lnTo>
                    <a:lnTo>
                      <a:pt x="128" y="396"/>
                    </a:lnTo>
                    <a:lnTo>
                      <a:pt x="135" y="399"/>
                    </a:lnTo>
                    <a:lnTo>
                      <a:pt x="135" y="399"/>
                    </a:lnTo>
                    <a:lnTo>
                      <a:pt x="126" y="342"/>
                    </a:lnTo>
                    <a:lnTo>
                      <a:pt x="114" y="289"/>
                    </a:lnTo>
                    <a:lnTo>
                      <a:pt x="99" y="237"/>
                    </a:lnTo>
                    <a:lnTo>
                      <a:pt x="81" y="188"/>
                    </a:lnTo>
                    <a:lnTo>
                      <a:pt x="62" y="140"/>
                    </a:lnTo>
                    <a:lnTo>
                      <a:pt x="43" y="9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8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2" y="17"/>
                    </a:lnTo>
                    <a:lnTo>
                      <a:pt x="56" y="36"/>
                    </a:lnTo>
                    <a:lnTo>
                      <a:pt x="68" y="57"/>
                    </a:lnTo>
                    <a:lnTo>
                      <a:pt x="80" y="79"/>
                    </a:lnTo>
                    <a:lnTo>
                      <a:pt x="88" y="102"/>
                    </a:lnTo>
                    <a:lnTo>
                      <a:pt x="97" y="126"/>
                    </a:lnTo>
                    <a:lnTo>
                      <a:pt x="113" y="178"/>
                    </a:lnTo>
                    <a:lnTo>
                      <a:pt x="126" y="231"/>
                    </a:lnTo>
                    <a:lnTo>
                      <a:pt x="138" y="285"/>
                    </a:lnTo>
                    <a:lnTo>
                      <a:pt x="151" y="337"/>
                    </a:lnTo>
                    <a:lnTo>
                      <a:pt x="166" y="389"/>
                    </a:lnTo>
                    <a:lnTo>
                      <a:pt x="166" y="389"/>
                    </a:lnTo>
                    <a:lnTo>
                      <a:pt x="166" y="394"/>
                    </a:lnTo>
                    <a:lnTo>
                      <a:pt x="168" y="397"/>
                    </a:lnTo>
                    <a:lnTo>
                      <a:pt x="170" y="401"/>
                    </a:lnTo>
                    <a:lnTo>
                      <a:pt x="171" y="404"/>
                    </a:lnTo>
                    <a:lnTo>
                      <a:pt x="171" y="404"/>
                    </a:lnTo>
                    <a:lnTo>
                      <a:pt x="166" y="404"/>
                    </a:lnTo>
                    <a:lnTo>
                      <a:pt x="163" y="404"/>
                    </a:lnTo>
                    <a:lnTo>
                      <a:pt x="156" y="406"/>
                    </a:lnTo>
                    <a:lnTo>
                      <a:pt x="149" y="409"/>
                    </a:lnTo>
                    <a:lnTo>
                      <a:pt x="145" y="409"/>
                    </a:lnTo>
                    <a:lnTo>
                      <a:pt x="140" y="409"/>
                    </a:lnTo>
                    <a:lnTo>
                      <a:pt x="140" y="409"/>
                    </a:lnTo>
                    <a:lnTo>
                      <a:pt x="149" y="437"/>
                    </a:lnTo>
                    <a:lnTo>
                      <a:pt x="151" y="453"/>
                    </a:lnTo>
                    <a:lnTo>
                      <a:pt x="151" y="461"/>
                    </a:lnTo>
                    <a:lnTo>
                      <a:pt x="151" y="472"/>
                    </a:lnTo>
                    <a:lnTo>
                      <a:pt x="151" y="472"/>
                    </a:lnTo>
                    <a:lnTo>
                      <a:pt x="149" y="473"/>
                    </a:lnTo>
                    <a:lnTo>
                      <a:pt x="149" y="473"/>
                    </a:lnTo>
                    <a:lnTo>
                      <a:pt x="147" y="466"/>
                    </a:lnTo>
                    <a:lnTo>
                      <a:pt x="142" y="444"/>
                    </a:lnTo>
                    <a:lnTo>
                      <a:pt x="138" y="430"/>
                    </a:lnTo>
                    <a:lnTo>
                      <a:pt x="135" y="416"/>
                    </a:lnTo>
                    <a:lnTo>
                      <a:pt x="130" y="406"/>
                    </a:lnTo>
                    <a:lnTo>
                      <a:pt x="128" y="401"/>
                    </a:lnTo>
                    <a:lnTo>
                      <a:pt x="125" y="399"/>
                    </a:lnTo>
                    <a:lnTo>
                      <a:pt x="125" y="399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84" name="Freeform 36"/>
              <p:cNvSpPr>
                <a:spLocks/>
              </p:cNvSpPr>
              <p:nvPr/>
            </p:nvSpPr>
            <p:spPr bwMode="auto">
              <a:xfrm>
                <a:off x="5499100" y="1600200"/>
                <a:ext cx="46038" cy="46038"/>
              </a:xfrm>
              <a:custGeom>
                <a:avLst/>
                <a:gdLst>
                  <a:gd name="T0" fmla="*/ 52 w 57"/>
                  <a:gd name="T1" fmla="*/ 57 h 57"/>
                  <a:gd name="T2" fmla="*/ 52 w 57"/>
                  <a:gd name="T3" fmla="*/ 57 h 57"/>
                  <a:gd name="T4" fmla="*/ 40 w 57"/>
                  <a:gd name="T5" fmla="*/ 41 h 57"/>
                  <a:gd name="T6" fmla="*/ 26 w 57"/>
                  <a:gd name="T7" fmla="*/ 27 h 57"/>
                  <a:gd name="T8" fmla="*/ 12 w 57"/>
                  <a:gd name="T9" fmla="*/ 15 h 57"/>
                  <a:gd name="T10" fmla="*/ 0 w 57"/>
                  <a:gd name="T11" fmla="*/ 0 h 57"/>
                  <a:gd name="T12" fmla="*/ 0 w 57"/>
                  <a:gd name="T13" fmla="*/ 0 h 57"/>
                  <a:gd name="T14" fmla="*/ 16 w 57"/>
                  <a:gd name="T15" fmla="*/ 13 h 57"/>
                  <a:gd name="T16" fmla="*/ 30 w 57"/>
                  <a:gd name="T17" fmla="*/ 27 h 57"/>
                  <a:gd name="T18" fmla="*/ 44 w 57"/>
                  <a:gd name="T19" fmla="*/ 41 h 57"/>
                  <a:gd name="T20" fmla="*/ 57 w 57"/>
                  <a:gd name="T21" fmla="*/ 57 h 57"/>
                  <a:gd name="T22" fmla="*/ 57 w 57"/>
                  <a:gd name="T23" fmla="*/ 57 h 57"/>
                  <a:gd name="T24" fmla="*/ 52 w 57"/>
                  <a:gd name="T25" fmla="*/ 57 h 57"/>
                  <a:gd name="T26" fmla="*/ 52 w 57"/>
                  <a:gd name="T2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" h="57">
                    <a:moveTo>
                      <a:pt x="52" y="57"/>
                    </a:moveTo>
                    <a:lnTo>
                      <a:pt x="52" y="57"/>
                    </a:lnTo>
                    <a:lnTo>
                      <a:pt x="40" y="41"/>
                    </a:lnTo>
                    <a:lnTo>
                      <a:pt x="26" y="27"/>
                    </a:lnTo>
                    <a:lnTo>
                      <a:pt x="12" y="1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3"/>
                    </a:lnTo>
                    <a:lnTo>
                      <a:pt x="30" y="27"/>
                    </a:lnTo>
                    <a:lnTo>
                      <a:pt x="44" y="41"/>
                    </a:lnTo>
                    <a:lnTo>
                      <a:pt x="57" y="57"/>
                    </a:lnTo>
                    <a:lnTo>
                      <a:pt x="57" y="57"/>
                    </a:lnTo>
                    <a:lnTo>
                      <a:pt x="52" y="57"/>
                    </a:lnTo>
                    <a:lnTo>
                      <a:pt x="52" y="57"/>
                    </a:lnTo>
                    <a:close/>
                  </a:path>
                </a:pathLst>
              </a:custGeom>
              <a:solidFill>
                <a:srgbClr val="D5D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85" name="Freeform 37"/>
              <p:cNvSpPr>
                <a:spLocks/>
              </p:cNvSpPr>
              <p:nvPr/>
            </p:nvSpPr>
            <p:spPr bwMode="auto">
              <a:xfrm>
                <a:off x="5375275" y="1954213"/>
                <a:ext cx="53975" cy="53975"/>
              </a:xfrm>
              <a:custGeom>
                <a:avLst/>
                <a:gdLst>
                  <a:gd name="T0" fmla="*/ 62 w 67"/>
                  <a:gd name="T1" fmla="*/ 68 h 68"/>
                  <a:gd name="T2" fmla="*/ 62 w 67"/>
                  <a:gd name="T3" fmla="*/ 68 h 68"/>
                  <a:gd name="T4" fmla="*/ 46 w 67"/>
                  <a:gd name="T5" fmla="*/ 51 h 68"/>
                  <a:gd name="T6" fmla="*/ 31 w 67"/>
                  <a:gd name="T7" fmla="*/ 33 h 68"/>
                  <a:gd name="T8" fmla="*/ 15 w 67"/>
                  <a:gd name="T9" fmla="*/ 18 h 68"/>
                  <a:gd name="T10" fmla="*/ 0 w 67"/>
                  <a:gd name="T11" fmla="*/ 0 h 68"/>
                  <a:gd name="T12" fmla="*/ 0 w 67"/>
                  <a:gd name="T13" fmla="*/ 0 h 68"/>
                  <a:gd name="T14" fmla="*/ 17 w 67"/>
                  <a:gd name="T15" fmla="*/ 16 h 68"/>
                  <a:gd name="T16" fmla="*/ 34 w 67"/>
                  <a:gd name="T17" fmla="*/ 32 h 68"/>
                  <a:gd name="T18" fmla="*/ 50 w 67"/>
                  <a:gd name="T19" fmla="*/ 47 h 68"/>
                  <a:gd name="T20" fmla="*/ 67 w 67"/>
                  <a:gd name="T21" fmla="*/ 63 h 68"/>
                  <a:gd name="T22" fmla="*/ 67 w 67"/>
                  <a:gd name="T23" fmla="*/ 63 h 68"/>
                  <a:gd name="T24" fmla="*/ 67 w 67"/>
                  <a:gd name="T25" fmla="*/ 66 h 68"/>
                  <a:gd name="T26" fmla="*/ 65 w 67"/>
                  <a:gd name="T27" fmla="*/ 66 h 68"/>
                  <a:gd name="T28" fmla="*/ 62 w 67"/>
                  <a:gd name="T29" fmla="*/ 68 h 68"/>
                  <a:gd name="T30" fmla="*/ 62 w 67"/>
                  <a:gd name="T3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" h="68">
                    <a:moveTo>
                      <a:pt x="62" y="68"/>
                    </a:moveTo>
                    <a:lnTo>
                      <a:pt x="62" y="68"/>
                    </a:lnTo>
                    <a:lnTo>
                      <a:pt x="46" y="51"/>
                    </a:lnTo>
                    <a:lnTo>
                      <a:pt x="31" y="33"/>
                    </a:lnTo>
                    <a:lnTo>
                      <a:pt x="15" y="1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7" y="16"/>
                    </a:lnTo>
                    <a:lnTo>
                      <a:pt x="34" y="32"/>
                    </a:lnTo>
                    <a:lnTo>
                      <a:pt x="50" y="47"/>
                    </a:lnTo>
                    <a:lnTo>
                      <a:pt x="67" y="63"/>
                    </a:lnTo>
                    <a:lnTo>
                      <a:pt x="67" y="63"/>
                    </a:lnTo>
                    <a:lnTo>
                      <a:pt x="67" y="66"/>
                    </a:lnTo>
                    <a:lnTo>
                      <a:pt x="65" y="66"/>
                    </a:lnTo>
                    <a:lnTo>
                      <a:pt x="62" y="68"/>
                    </a:lnTo>
                    <a:lnTo>
                      <a:pt x="62" y="68"/>
                    </a:lnTo>
                    <a:close/>
                  </a:path>
                </a:pathLst>
              </a:custGeom>
              <a:solidFill>
                <a:srgbClr val="EFEC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86" name="Freeform 38"/>
              <p:cNvSpPr>
                <a:spLocks/>
              </p:cNvSpPr>
              <p:nvPr/>
            </p:nvSpPr>
            <p:spPr bwMode="auto">
              <a:xfrm>
                <a:off x="5635625" y="1477963"/>
                <a:ext cx="44450" cy="44450"/>
              </a:xfrm>
              <a:custGeom>
                <a:avLst/>
                <a:gdLst>
                  <a:gd name="T0" fmla="*/ 58 w 58"/>
                  <a:gd name="T1" fmla="*/ 57 h 57"/>
                  <a:gd name="T2" fmla="*/ 58 w 58"/>
                  <a:gd name="T3" fmla="*/ 57 h 57"/>
                  <a:gd name="T4" fmla="*/ 42 w 58"/>
                  <a:gd name="T5" fmla="*/ 43 h 57"/>
                  <a:gd name="T6" fmla="*/ 28 w 58"/>
                  <a:gd name="T7" fmla="*/ 29 h 57"/>
                  <a:gd name="T8" fmla="*/ 14 w 58"/>
                  <a:gd name="T9" fmla="*/ 16 h 57"/>
                  <a:gd name="T10" fmla="*/ 0 w 58"/>
                  <a:gd name="T11" fmla="*/ 0 h 57"/>
                  <a:gd name="T12" fmla="*/ 0 w 58"/>
                  <a:gd name="T13" fmla="*/ 0 h 57"/>
                  <a:gd name="T14" fmla="*/ 16 w 58"/>
                  <a:gd name="T15" fmla="*/ 14 h 57"/>
                  <a:gd name="T16" fmla="*/ 30 w 58"/>
                  <a:gd name="T17" fmla="*/ 28 h 57"/>
                  <a:gd name="T18" fmla="*/ 44 w 58"/>
                  <a:gd name="T19" fmla="*/ 42 h 57"/>
                  <a:gd name="T20" fmla="*/ 58 w 58"/>
                  <a:gd name="T21" fmla="*/ 57 h 57"/>
                  <a:gd name="T22" fmla="*/ 58 w 58"/>
                  <a:gd name="T23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57">
                    <a:moveTo>
                      <a:pt x="58" y="57"/>
                    </a:moveTo>
                    <a:lnTo>
                      <a:pt x="58" y="57"/>
                    </a:lnTo>
                    <a:lnTo>
                      <a:pt x="42" y="43"/>
                    </a:lnTo>
                    <a:lnTo>
                      <a:pt x="28" y="29"/>
                    </a:lnTo>
                    <a:lnTo>
                      <a:pt x="14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30" y="28"/>
                    </a:lnTo>
                    <a:lnTo>
                      <a:pt x="44" y="42"/>
                    </a:lnTo>
                    <a:lnTo>
                      <a:pt x="58" y="57"/>
                    </a:lnTo>
                    <a:lnTo>
                      <a:pt x="58" y="57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87" name="Freeform 39"/>
              <p:cNvSpPr>
                <a:spLocks/>
              </p:cNvSpPr>
              <p:nvPr/>
            </p:nvSpPr>
            <p:spPr bwMode="auto">
              <a:xfrm>
                <a:off x="5540375" y="1485900"/>
                <a:ext cx="17463" cy="52388"/>
              </a:xfrm>
              <a:custGeom>
                <a:avLst/>
                <a:gdLst>
                  <a:gd name="T0" fmla="*/ 0 w 23"/>
                  <a:gd name="T1" fmla="*/ 16 h 68"/>
                  <a:gd name="T2" fmla="*/ 0 w 23"/>
                  <a:gd name="T3" fmla="*/ 16 h 68"/>
                  <a:gd name="T4" fmla="*/ 0 w 23"/>
                  <a:gd name="T5" fmla="*/ 0 h 68"/>
                  <a:gd name="T6" fmla="*/ 0 w 23"/>
                  <a:gd name="T7" fmla="*/ 0 h 68"/>
                  <a:gd name="T8" fmla="*/ 5 w 23"/>
                  <a:gd name="T9" fmla="*/ 6 h 68"/>
                  <a:gd name="T10" fmla="*/ 11 w 23"/>
                  <a:gd name="T11" fmla="*/ 14 h 68"/>
                  <a:gd name="T12" fmla="*/ 14 w 23"/>
                  <a:gd name="T13" fmla="*/ 23 h 68"/>
                  <a:gd name="T14" fmla="*/ 19 w 23"/>
                  <a:gd name="T15" fmla="*/ 33 h 68"/>
                  <a:gd name="T16" fmla="*/ 21 w 23"/>
                  <a:gd name="T17" fmla="*/ 44 h 68"/>
                  <a:gd name="T18" fmla="*/ 23 w 23"/>
                  <a:gd name="T19" fmla="*/ 52 h 68"/>
                  <a:gd name="T20" fmla="*/ 23 w 23"/>
                  <a:gd name="T21" fmla="*/ 61 h 68"/>
                  <a:gd name="T22" fmla="*/ 21 w 23"/>
                  <a:gd name="T23" fmla="*/ 68 h 68"/>
                  <a:gd name="T24" fmla="*/ 21 w 23"/>
                  <a:gd name="T25" fmla="*/ 68 h 68"/>
                  <a:gd name="T26" fmla="*/ 14 w 23"/>
                  <a:gd name="T27" fmla="*/ 57 h 68"/>
                  <a:gd name="T28" fmla="*/ 7 w 23"/>
                  <a:gd name="T29" fmla="*/ 45 h 68"/>
                  <a:gd name="T30" fmla="*/ 4 w 23"/>
                  <a:gd name="T31" fmla="*/ 32 h 68"/>
                  <a:gd name="T32" fmla="*/ 0 w 23"/>
                  <a:gd name="T33" fmla="*/ 16 h 68"/>
                  <a:gd name="T34" fmla="*/ 0 w 23"/>
                  <a:gd name="T35" fmla="*/ 1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68">
                    <a:moveTo>
                      <a:pt x="0" y="16"/>
                    </a:move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6"/>
                    </a:lnTo>
                    <a:lnTo>
                      <a:pt x="11" y="14"/>
                    </a:lnTo>
                    <a:lnTo>
                      <a:pt x="14" y="23"/>
                    </a:lnTo>
                    <a:lnTo>
                      <a:pt x="19" y="33"/>
                    </a:lnTo>
                    <a:lnTo>
                      <a:pt x="21" y="44"/>
                    </a:lnTo>
                    <a:lnTo>
                      <a:pt x="23" y="52"/>
                    </a:lnTo>
                    <a:lnTo>
                      <a:pt x="23" y="61"/>
                    </a:lnTo>
                    <a:lnTo>
                      <a:pt x="21" y="68"/>
                    </a:lnTo>
                    <a:lnTo>
                      <a:pt x="21" y="68"/>
                    </a:lnTo>
                    <a:lnTo>
                      <a:pt x="14" y="57"/>
                    </a:lnTo>
                    <a:lnTo>
                      <a:pt x="7" y="45"/>
                    </a:lnTo>
                    <a:lnTo>
                      <a:pt x="4" y="32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88" name="Freeform 40"/>
              <p:cNvSpPr>
                <a:spLocks/>
              </p:cNvSpPr>
              <p:nvPr/>
            </p:nvSpPr>
            <p:spPr bwMode="auto">
              <a:xfrm>
                <a:off x="5449888" y="1535113"/>
                <a:ext cx="25400" cy="23813"/>
              </a:xfrm>
              <a:custGeom>
                <a:avLst/>
                <a:gdLst>
                  <a:gd name="T0" fmla="*/ 0 w 31"/>
                  <a:gd name="T1" fmla="*/ 0 h 31"/>
                  <a:gd name="T2" fmla="*/ 0 w 31"/>
                  <a:gd name="T3" fmla="*/ 0 h 31"/>
                  <a:gd name="T4" fmla="*/ 9 w 31"/>
                  <a:gd name="T5" fmla="*/ 7 h 31"/>
                  <a:gd name="T6" fmla="*/ 19 w 31"/>
                  <a:gd name="T7" fmla="*/ 12 h 31"/>
                  <a:gd name="T8" fmla="*/ 24 w 31"/>
                  <a:gd name="T9" fmla="*/ 15 h 31"/>
                  <a:gd name="T10" fmla="*/ 28 w 31"/>
                  <a:gd name="T11" fmla="*/ 19 h 31"/>
                  <a:gd name="T12" fmla="*/ 30 w 31"/>
                  <a:gd name="T13" fmla="*/ 24 h 31"/>
                  <a:gd name="T14" fmla="*/ 31 w 31"/>
                  <a:gd name="T15" fmla="*/ 31 h 31"/>
                  <a:gd name="T16" fmla="*/ 31 w 31"/>
                  <a:gd name="T17" fmla="*/ 31 h 31"/>
                  <a:gd name="T18" fmla="*/ 23 w 31"/>
                  <a:gd name="T19" fmla="*/ 26 h 31"/>
                  <a:gd name="T20" fmla="*/ 16 w 31"/>
                  <a:gd name="T21" fmla="*/ 19 h 31"/>
                  <a:gd name="T22" fmla="*/ 0 w 31"/>
                  <a:gd name="T23" fmla="*/ 5 h 31"/>
                  <a:gd name="T24" fmla="*/ 0 w 31"/>
                  <a:gd name="T25" fmla="*/ 5 h 31"/>
                  <a:gd name="T26" fmla="*/ 0 w 31"/>
                  <a:gd name="T27" fmla="*/ 0 h 31"/>
                  <a:gd name="T28" fmla="*/ 0 w 31"/>
                  <a:gd name="T2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31">
                    <a:moveTo>
                      <a:pt x="0" y="0"/>
                    </a:moveTo>
                    <a:lnTo>
                      <a:pt x="0" y="0"/>
                    </a:lnTo>
                    <a:lnTo>
                      <a:pt x="9" y="7"/>
                    </a:lnTo>
                    <a:lnTo>
                      <a:pt x="19" y="12"/>
                    </a:lnTo>
                    <a:lnTo>
                      <a:pt x="24" y="15"/>
                    </a:lnTo>
                    <a:lnTo>
                      <a:pt x="28" y="19"/>
                    </a:lnTo>
                    <a:lnTo>
                      <a:pt x="30" y="24"/>
                    </a:lnTo>
                    <a:lnTo>
                      <a:pt x="31" y="31"/>
                    </a:lnTo>
                    <a:lnTo>
                      <a:pt x="31" y="31"/>
                    </a:lnTo>
                    <a:lnTo>
                      <a:pt x="23" y="26"/>
                    </a:lnTo>
                    <a:lnTo>
                      <a:pt x="16" y="19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89" name="Freeform 41"/>
              <p:cNvSpPr>
                <a:spLocks/>
              </p:cNvSpPr>
              <p:nvPr/>
            </p:nvSpPr>
            <p:spPr bwMode="auto">
              <a:xfrm>
                <a:off x="5651500" y="1571625"/>
                <a:ext cx="382588" cy="290513"/>
              </a:xfrm>
              <a:custGeom>
                <a:avLst/>
                <a:gdLst>
                  <a:gd name="T0" fmla="*/ 242 w 482"/>
                  <a:gd name="T1" fmla="*/ 118 h 367"/>
                  <a:gd name="T2" fmla="*/ 306 w 482"/>
                  <a:gd name="T3" fmla="*/ 75 h 367"/>
                  <a:gd name="T4" fmla="*/ 358 w 482"/>
                  <a:gd name="T5" fmla="*/ 21 h 367"/>
                  <a:gd name="T6" fmla="*/ 399 w 482"/>
                  <a:gd name="T7" fmla="*/ 0 h 367"/>
                  <a:gd name="T8" fmla="*/ 413 w 482"/>
                  <a:gd name="T9" fmla="*/ 18 h 367"/>
                  <a:gd name="T10" fmla="*/ 431 w 482"/>
                  <a:gd name="T11" fmla="*/ 31 h 367"/>
                  <a:gd name="T12" fmla="*/ 443 w 482"/>
                  <a:gd name="T13" fmla="*/ 61 h 367"/>
                  <a:gd name="T14" fmla="*/ 457 w 482"/>
                  <a:gd name="T15" fmla="*/ 83 h 367"/>
                  <a:gd name="T16" fmla="*/ 477 w 482"/>
                  <a:gd name="T17" fmla="*/ 120 h 367"/>
                  <a:gd name="T18" fmla="*/ 482 w 482"/>
                  <a:gd name="T19" fmla="*/ 161 h 367"/>
                  <a:gd name="T20" fmla="*/ 472 w 482"/>
                  <a:gd name="T21" fmla="*/ 171 h 367"/>
                  <a:gd name="T22" fmla="*/ 462 w 482"/>
                  <a:gd name="T23" fmla="*/ 182 h 367"/>
                  <a:gd name="T24" fmla="*/ 432 w 482"/>
                  <a:gd name="T25" fmla="*/ 194 h 367"/>
                  <a:gd name="T26" fmla="*/ 419 w 482"/>
                  <a:gd name="T27" fmla="*/ 204 h 367"/>
                  <a:gd name="T28" fmla="*/ 415 w 482"/>
                  <a:gd name="T29" fmla="*/ 208 h 367"/>
                  <a:gd name="T30" fmla="*/ 367 w 482"/>
                  <a:gd name="T31" fmla="*/ 232 h 367"/>
                  <a:gd name="T32" fmla="*/ 346 w 482"/>
                  <a:gd name="T33" fmla="*/ 246 h 367"/>
                  <a:gd name="T34" fmla="*/ 342 w 482"/>
                  <a:gd name="T35" fmla="*/ 249 h 367"/>
                  <a:gd name="T36" fmla="*/ 313 w 482"/>
                  <a:gd name="T37" fmla="*/ 261 h 367"/>
                  <a:gd name="T38" fmla="*/ 301 w 482"/>
                  <a:gd name="T39" fmla="*/ 270 h 367"/>
                  <a:gd name="T40" fmla="*/ 291 w 482"/>
                  <a:gd name="T41" fmla="*/ 280 h 367"/>
                  <a:gd name="T42" fmla="*/ 277 w 482"/>
                  <a:gd name="T43" fmla="*/ 284 h 367"/>
                  <a:gd name="T44" fmla="*/ 265 w 482"/>
                  <a:gd name="T45" fmla="*/ 291 h 367"/>
                  <a:gd name="T46" fmla="*/ 232 w 482"/>
                  <a:gd name="T47" fmla="*/ 310 h 367"/>
                  <a:gd name="T48" fmla="*/ 216 w 482"/>
                  <a:gd name="T49" fmla="*/ 318 h 367"/>
                  <a:gd name="T50" fmla="*/ 202 w 482"/>
                  <a:gd name="T51" fmla="*/ 327 h 367"/>
                  <a:gd name="T52" fmla="*/ 194 w 482"/>
                  <a:gd name="T53" fmla="*/ 327 h 367"/>
                  <a:gd name="T54" fmla="*/ 177 w 482"/>
                  <a:gd name="T55" fmla="*/ 332 h 367"/>
                  <a:gd name="T56" fmla="*/ 168 w 482"/>
                  <a:gd name="T57" fmla="*/ 334 h 367"/>
                  <a:gd name="T58" fmla="*/ 166 w 482"/>
                  <a:gd name="T59" fmla="*/ 337 h 367"/>
                  <a:gd name="T60" fmla="*/ 151 w 482"/>
                  <a:gd name="T61" fmla="*/ 339 h 367"/>
                  <a:gd name="T62" fmla="*/ 135 w 482"/>
                  <a:gd name="T63" fmla="*/ 342 h 367"/>
                  <a:gd name="T64" fmla="*/ 132 w 482"/>
                  <a:gd name="T65" fmla="*/ 344 h 367"/>
                  <a:gd name="T66" fmla="*/ 114 w 482"/>
                  <a:gd name="T67" fmla="*/ 348 h 367"/>
                  <a:gd name="T68" fmla="*/ 78 w 482"/>
                  <a:gd name="T69" fmla="*/ 358 h 367"/>
                  <a:gd name="T70" fmla="*/ 75 w 482"/>
                  <a:gd name="T71" fmla="*/ 360 h 367"/>
                  <a:gd name="T72" fmla="*/ 68 w 482"/>
                  <a:gd name="T73" fmla="*/ 361 h 367"/>
                  <a:gd name="T74" fmla="*/ 49 w 482"/>
                  <a:gd name="T75" fmla="*/ 367 h 367"/>
                  <a:gd name="T76" fmla="*/ 47 w 482"/>
                  <a:gd name="T77" fmla="*/ 363 h 367"/>
                  <a:gd name="T78" fmla="*/ 37 w 482"/>
                  <a:gd name="T79" fmla="*/ 332 h 367"/>
                  <a:gd name="T80" fmla="*/ 28 w 482"/>
                  <a:gd name="T81" fmla="*/ 315 h 367"/>
                  <a:gd name="T82" fmla="*/ 21 w 482"/>
                  <a:gd name="T83" fmla="*/ 296 h 367"/>
                  <a:gd name="T84" fmla="*/ 16 w 482"/>
                  <a:gd name="T85" fmla="*/ 280 h 367"/>
                  <a:gd name="T86" fmla="*/ 11 w 482"/>
                  <a:gd name="T87" fmla="*/ 265 h 367"/>
                  <a:gd name="T88" fmla="*/ 11 w 482"/>
                  <a:gd name="T89" fmla="*/ 246 h 367"/>
                  <a:gd name="T90" fmla="*/ 0 w 482"/>
                  <a:gd name="T91" fmla="*/ 202 h 367"/>
                  <a:gd name="T92" fmla="*/ 16 w 482"/>
                  <a:gd name="T93" fmla="*/ 199 h 367"/>
                  <a:gd name="T94" fmla="*/ 31 w 482"/>
                  <a:gd name="T95" fmla="*/ 197 h 367"/>
                  <a:gd name="T96" fmla="*/ 61 w 482"/>
                  <a:gd name="T97" fmla="*/ 189 h 367"/>
                  <a:gd name="T98" fmla="*/ 68 w 482"/>
                  <a:gd name="T99" fmla="*/ 182 h 367"/>
                  <a:gd name="T100" fmla="*/ 90 w 482"/>
                  <a:gd name="T101" fmla="*/ 177 h 367"/>
                  <a:gd name="T102" fmla="*/ 109 w 482"/>
                  <a:gd name="T103" fmla="*/ 170 h 367"/>
                  <a:gd name="T104" fmla="*/ 164 w 482"/>
                  <a:gd name="T105" fmla="*/ 154 h 367"/>
                  <a:gd name="T106" fmla="*/ 213 w 482"/>
                  <a:gd name="T107" fmla="*/ 151 h 367"/>
                  <a:gd name="T108" fmla="*/ 244 w 482"/>
                  <a:gd name="T109" fmla="*/ 151 h 367"/>
                  <a:gd name="T110" fmla="*/ 242 w 482"/>
                  <a:gd name="T111" fmla="*/ 140 h 367"/>
                  <a:gd name="T112" fmla="*/ 218 w 482"/>
                  <a:gd name="T113" fmla="*/ 140 h 367"/>
                  <a:gd name="T114" fmla="*/ 213 w 482"/>
                  <a:gd name="T115" fmla="*/ 135 h 367"/>
                  <a:gd name="T116" fmla="*/ 216 w 482"/>
                  <a:gd name="T117" fmla="*/ 133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82" h="367">
                    <a:moveTo>
                      <a:pt x="218" y="130"/>
                    </a:moveTo>
                    <a:lnTo>
                      <a:pt x="218" y="130"/>
                    </a:lnTo>
                    <a:lnTo>
                      <a:pt x="242" y="118"/>
                    </a:lnTo>
                    <a:lnTo>
                      <a:pt x="265" y="106"/>
                    </a:lnTo>
                    <a:lnTo>
                      <a:pt x="285" y="90"/>
                    </a:lnTo>
                    <a:lnTo>
                      <a:pt x="306" y="75"/>
                    </a:lnTo>
                    <a:lnTo>
                      <a:pt x="325" y="57"/>
                    </a:lnTo>
                    <a:lnTo>
                      <a:pt x="342" y="40"/>
                    </a:lnTo>
                    <a:lnTo>
                      <a:pt x="358" y="21"/>
                    </a:lnTo>
                    <a:lnTo>
                      <a:pt x="374" y="0"/>
                    </a:lnTo>
                    <a:lnTo>
                      <a:pt x="374" y="0"/>
                    </a:lnTo>
                    <a:lnTo>
                      <a:pt x="399" y="0"/>
                    </a:lnTo>
                    <a:lnTo>
                      <a:pt x="399" y="0"/>
                    </a:lnTo>
                    <a:lnTo>
                      <a:pt x="406" y="9"/>
                    </a:lnTo>
                    <a:lnTo>
                      <a:pt x="413" y="18"/>
                    </a:lnTo>
                    <a:lnTo>
                      <a:pt x="422" y="24"/>
                    </a:lnTo>
                    <a:lnTo>
                      <a:pt x="431" y="31"/>
                    </a:lnTo>
                    <a:lnTo>
                      <a:pt x="431" y="31"/>
                    </a:lnTo>
                    <a:lnTo>
                      <a:pt x="434" y="42"/>
                    </a:lnTo>
                    <a:lnTo>
                      <a:pt x="438" y="52"/>
                    </a:lnTo>
                    <a:lnTo>
                      <a:pt x="443" y="61"/>
                    </a:lnTo>
                    <a:lnTo>
                      <a:pt x="451" y="68"/>
                    </a:lnTo>
                    <a:lnTo>
                      <a:pt x="451" y="68"/>
                    </a:lnTo>
                    <a:lnTo>
                      <a:pt x="457" y="83"/>
                    </a:lnTo>
                    <a:lnTo>
                      <a:pt x="463" y="99"/>
                    </a:lnTo>
                    <a:lnTo>
                      <a:pt x="472" y="113"/>
                    </a:lnTo>
                    <a:lnTo>
                      <a:pt x="477" y="120"/>
                    </a:lnTo>
                    <a:lnTo>
                      <a:pt x="482" y="125"/>
                    </a:lnTo>
                    <a:lnTo>
                      <a:pt x="482" y="125"/>
                    </a:lnTo>
                    <a:lnTo>
                      <a:pt x="482" y="161"/>
                    </a:lnTo>
                    <a:lnTo>
                      <a:pt x="482" y="161"/>
                    </a:lnTo>
                    <a:lnTo>
                      <a:pt x="477" y="166"/>
                    </a:lnTo>
                    <a:lnTo>
                      <a:pt x="472" y="171"/>
                    </a:lnTo>
                    <a:lnTo>
                      <a:pt x="465" y="175"/>
                    </a:lnTo>
                    <a:lnTo>
                      <a:pt x="462" y="182"/>
                    </a:lnTo>
                    <a:lnTo>
                      <a:pt x="462" y="182"/>
                    </a:lnTo>
                    <a:lnTo>
                      <a:pt x="451" y="185"/>
                    </a:lnTo>
                    <a:lnTo>
                      <a:pt x="441" y="189"/>
                    </a:lnTo>
                    <a:lnTo>
                      <a:pt x="432" y="194"/>
                    </a:lnTo>
                    <a:lnTo>
                      <a:pt x="425" y="202"/>
                    </a:lnTo>
                    <a:lnTo>
                      <a:pt x="425" y="202"/>
                    </a:lnTo>
                    <a:lnTo>
                      <a:pt x="419" y="204"/>
                    </a:lnTo>
                    <a:lnTo>
                      <a:pt x="417" y="204"/>
                    </a:lnTo>
                    <a:lnTo>
                      <a:pt x="415" y="208"/>
                    </a:lnTo>
                    <a:lnTo>
                      <a:pt x="415" y="208"/>
                    </a:lnTo>
                    <a:lnTo>
                      <a:pt x="398" y="215"/>
                    </a:lnTo>
                    <a:lnTo>
                      <a:pt x="380" y="223"/>
                    </a:lnTo>
                    <a:lnTo>
                      <a:pt x="367" y="232"/>
                    </a:lnTo>
                    <a:lnTo>
                      <a:pt x="353" y="244"/>
                    </a:lnTo>
                    <a:lnTo>
                      <a:pt x="353" y="244"/>
                    </a:lnTo>
                    <a:lnTo>
                      <a:pt x="346" y="246"/>
                    </a:lnTo>
                    <a:lnTo>
                      <a:pt x="344" y="246"/>
                    </a:lnTo>
                    <a:lnTo>
                      <a:pt x="342" y="249"/>
                    </a:lnTo>
                    <a:lnTo>
                      <a:pt x="342" y="249"/>
                    </a:lnTo>
                    <a:lnTo>
                      <a:pt x="332" y="253"/>
                    </a:lnTo>
                    <a:lnTo>
                      <a:pt x="322" y="256"/>
                    </a:lnTo>
                    <a:lnTo>
                      <a:pt x="313" y="261"/>
                    </a:lnTo>
                    <a:lnTo>
                      <a:pt x="306" y="270"/>
                    </a:lnTo>
                    <a:lnTo>
                      <a:pt x="306" y="270"/>
                    </a:lnTo>
                    <a:lnTo>
                      <a:pt x="301" y="270"/>
                    </a:lnTo>
                    <a:lnTo>
                      <a:pt x="296" y="273"/>
                    </a:lnTo>
                    <a:lnTo>
                      <a:pt x="292" y="275"/>
                    </a:lnTo>
                    <a:lnTo>
                      <a:pt x="291" y="280"/>
                    </a:lnTo>
                    <a:lnTo>
                      <a:pt x="291" y="280"/>
                    </a:lnTo>
                    <a:lnTo>
                      <a:pt x="282" y="282"/>
                    </a:lnTo>
                    <a:lnTo>
                      <a:pt x="277" y="284"/>
                    </a:lnTo>
                    <a:lnTo>
                      <a:pt x="272" y="287"/>
                    </a:lnTo>
                    <a:lnTo>
                      <a:pt x="265" y="291"/>
                    </a:lnTo>
                    <a:lnTo>
                      <a:pt x="265" y="291"/>
                    </a:lnTo>
                    <a:lnTo>
                      <a:pt x="254" y="298"/>
                    </a:lnTo>
                    <a:lnTo>
                      <a:pt x="244" y="303"/>
                    </a:lnTo>
                    <a:lnTo>
                      <a:pt x="232" y="310"/>
                    </a:lnTo>
                    <a:lnTo>
                      <a:pt x="223" y="317"/>
                    </a:lnTo>
                    <a:lnTo>
                      <a:pt x="223" y="317"/>
                    </a:lnTo>
                    <a:lnTo>
                      <a:pt x="216" y="318"/>
                    </a:lnTo>
                    <a:lnTo>
                      <a:pt x="211" y="320"/>
                    </a:lnTo>
                    <a:lnTo>
                      <a:pt x="206" y="322"/>
                    </a:lnTo>
                    <a:lnTo>
                      <a:pt x="202" y="327"/>
                    </a:lnTo>
                    <a:lnTo>
                      <a:pt x="202" y="327"/>
                    </a:lnTo>
                    <a:lnTo>
                      <a:pt x="197" y="327"/>
                    </a:lnTo>
                    <a:lnTo>
                      <a:pt x="194" y="327"/>
                    </a:lnTo>
                    <a:lnTo>
                      <a:pt x="187" y="329"/>
                    </a:lnTo>
                    <a:lnTo>
                      <a:pt x="180" y="332"/>
                    </a:lnTo>
                    <a:lnTo>
                      <a:pt x="177" y="332"/>
                    </a:lnTo>
                    <a:lnTo>
                      <a:pt x="171" y="332"/>
                    </a:lnTo>
                    <a:lnTo>
                      <a:pt x="171" y="332"/>
                    </a:lnTo>
                    <a:lnTo>
                      <a:pt x="168" y="334"/>
                    </a:lnTo>
                    <a:lnTo>
                      <a:pt x="166" y="334"/>
                    </a:lnTo>
                    <a:lnTo>
                      <a:pt x="166" y="337"/>
                    </a:lnTo>
                    <a:lnTo>
                      <a:pt x="166" y="337"/>
                    </a:lnTo>
                    <a:lnTo>
                      <a:pt x="161" y="337"/>
                    </a:lnTo>
                    <a:lnTo>
                      <a:pt x="158" y="337"/>
                    </a:lnTo>
                    <a:lnTo>
                      <a:pt x="151" y="339"/>
                    </a:lnTo>
                    <a:lnTo>
                      <a:pt x="144" y="342"/>
                    </a:lnTo>
                    <a:lnTo>
                      <a:pt x="140" y="342"/>
                    </a:lnTo>
                    <a:lnTo>
                      <a:pt x="135" y="342"/>
                    </a:lnTo>
                    <a:lnTo>
                      <a:pt x="135" y="342"/>
                    </a:lnTo>
                    <a:lnTo>
                      <a:pt x="132" y="342"/>
                    </a:lnTo>
                    <a:lnTo>
                      <a:pt x="132" y="344"/>
                    </a:lnTo>
                    <a:lnTo>
                      <a:pt x="130" y="348"/>
                    </a:lnTo>
                    <a:lnTo>
                      <a:pt x="130" y="348"/>
                    </a:lnTo>
                    <a:lnTo>
                      <a:pt x="114" y="348"/>
                    </a:lnTo>
                    <a:lnTo>
                      <a:pt x="102" y="351"/>
                    </a:lnTo>
                    <a:lnTo>
                      <a:pt x="90" y="355"/>
                    </a:lnTo>
                    <a:lnTo>
                      <a:pt x="78" y="358"/>
                    </a:lnTo>
                    <a:lnTo>
                      <a:pt x="78" y="358"/>
                    </a:lnTo>
                    <a:lnTo>
                      <a:pt x="75" y="358"/>
                    </a:lnTo>
                    <a:lnTo>
                      <a:pt x="75" y="360"/>
                    </a:lnTo>
                    <a:lnTo>
                      <a:pt x="73" y="363"/>
                    </a:lnTo>
                    <a:lnTo>
                      <a:pt x="73" y="363"/>
                    </a:lnTo>
                    <a:lnTo>
                      <a:pt x="68" y="361"/>
                    </a:lnTo>
                    <a:lnTo>
                      <a:pt x="64" y="361"/>
                    </a:lnTo>
                    <a:lnTo>
                      <a:pt x="56" y="365"/>
                    </a:lnTo>
                    <a:lnTo>
                      <a:pt x="49" y="367"/>
                    </a:lnTo>
                    <a:lnTo>
                      <a:pt x="47" y="367"/>
                    </a:lnTo>
                    <a:lnTo>
                      <a:pt x="47" y="363"/>
                    </a:lnTo>
                    <a:lnTo>
                      <a:pt x="47" y="363"/>
                    </a:lnTo>
                    <a:lnTo>
                      <a:pt x="40" y="349"/>
                    </a:lnTo>
                    <a:lnTo>
                      <a:pt x="38" y="341"/>
                    </a:lnTo>
                    <a:lnTo>
                      <a:pt x="37" y="332"/>
                    </a:lnTo>
                    <a:lnTo>
                      <a:pt x="37" y="332"/>
                    </a:lnTo>
                    <a:lnTo>
                      <a:pt x="33" y="323"/>
                    </a:lnTo>
                    <a:lnTo>
                      <a:pt x="28" y="315"/>
                    </a:lnTo>
                    <a:lnTo>
                      <a:pt x="23" y="306"/>
                    </a:lnTo>
                    <a:lnTo>
                      <a:pt x="21" y="296"/>
                    </a:lnTo>
                    <a:lnTo>
                      <a:pt x="21" y="296"/>
                    </a:lnTo>
                    <a:lnTo>
                      <a:pt x="18" y="294"/>
                    </a:lnTo>
                    <a:lnTo>
                      <a:pt x="18" y="289"/>
                    </a:lnTo>
                    <a:lnTo>
                      <a:pt x="16" y="280"/>
                    </a:lnTo>
                    <a:lnTo>
                      <a:pt x="16" y="270"/>
                    </a:lnTo>
                    <a:lnTo>
                      <a:pt x="14" y="266"/>
                    </a:lnTo>
                    <a:lnTo>
                      <a:pt x="11" y="265"/>
                    </a:lnTo>
                    <a:lnTo>
                      <a:pt x="11" y="265"/>
                    </a:lnTo>
                    <a:lnTo>
                      <a:pt x="11" y="254"/>
                    </a:lnTo>
                    <a:lnTo>
                      <a:pt x="11" y="246"/>
                    </a:lnTo>
                    <a:lnTo>
                      <a:pt x="9" y="230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5" y="202"/>
                    </a:lnTo>
                    <a:lnTo>
                      <a:pt x="9" y="202"/>
                    </a:lnTo>
                    <a:lnTo>
                      <a:pt x="16" y="199"/>
                    </a:lnTo>
                    <a:lnTo>
                      <a:pt x="23" y="197"/>
                    </a:lnTo>
                    <a:lnTo>
                      <a:pt x="26" y="197"/>
                    </a:lnTo>
                    <a:lnTo>
                      <a:pt x="31" y="197"/>
                    </a:lnTo>
                    <a:lnTo>
                      <a:pt x="31" y="197"/>
                    </a:lnTo>
                    <a:lnTo>
                      <a:pt x="52" y="192"/>
                    </a:lnTo>
                    <a:lnTo>
                      <a:pt x="61" y="189"/>
                    </a:lnTo>
                    <a:lnTo>
                      <a:pt x="64" y="185"/>
                    </a:lnTo>
                    <a:lnTo>
                      <a:pt x="68" y="182"/>
                    </a:lnTo>
                    <a:lnTo>
                      <a:pt x="68" y="182"/>
                    </a:lnTo>
                    <a:lnTo>
                      <a:pt x="76" y="182"/>
                    </a:lnTo>
                    <a:lnTo>
                      <a:pt x="83" y="180"/>
                    </a:lnTo>
                    <a:lnTo>
                      <a:pt x="90" y="177"/>
                    </a:lnTo>
                    <a:lnTo>
                      <a:pt x="94" y="171"/>
                    </a:lnTo>
                    <a:lnTo>
                      <a:pt x="94" y="171"/>
                    </a:lnTo>
                    <a:lnTo>
                      <a:pt x="109" y="170"/>
                    </a:lnTo>
                    <a:lnTo>
                      <a:pt x="123" y="166"/>
                    </a:lnTo>
                    <a:lnTo>
                      <a:pt x="151" y="158"/>
                    </a:lnTo>
                    <a:lnTo>
                      <a:pt x="164" y="154"/>
                    </a:lnTo>
                    <a:lnTo>
                      <a:pt x="180" y="152"/>
                    </a:lnTo>
                    <a:lnTo>
                      <a:pt x="196" y="151"/>
                    </a:lnTo>
                    <a:lnTo>
                      <a:pt x="213" y="151"/>
                    </a:lnTo>
                    <a:lnTo>
                      <a:pt x="213" y="151"/>
                    </a:lnTo>
                    <a:lnTo>
                      <a:pt x="244" y="151"/>
                    </a:lnTo>
                    <a:lnTo>
                      <a:pt x="244" y="151"/>
                    </a:lnTo>
                    <a:lnTo>
                      <a:pt x="244" y="144"/>
                    </a:lnTo>
                    <a:lnTo>
                      <a:pt x="244" y="142"/>
                    </a:lnTo>
                    <a:lnTo>
                      <a:pt x="242" y="140"/>
                    </a:lnTo>
                    <a:lnTo>
                      <a:pt x="237" y="140"/>
                    </a:lnTo>
                    <a:lnTo>
                      <a:pt x="232" y="140"/>
                    </a:lnTo>
                    <a:lnTo>
                      <a:pt x="218" y="140"/>
                    </a:lnTo>
                    <a:lnTo>
                      <a:pt x="215" y="139"/>
                    </a:lnTo>
                    <a:lnTo>
                      <a:pt x="213" y="137"/>
                    </a:lnTo>
                    <a:lnTo>
                      <a:pt x="213" y="135"/>
                    </a:lnTo>
                    <a:lnTo>
                      <a:pt x="213" y="135"/>
                    </a:lnTo>
                    <a:lnTo>
                      <a:pt x="216" y="135"/>
                    </a:lnTo>
                    <a:lnTo>
                      <a:pt x="216" y="133"/>
                    </a:lnTo>
                    <a:lnTo>
                      <a:pt x="218" y="130"/>
                    </a:lnTo>
                    <a:lnTo>
                      <a:pt x="218" y="130"/>
                    </a:lnTo>
                    <a:close/>
                  </a:path>
                </a:pathLst>
              </a:custGeom>
              <a:solidFill>
                <a:srgbClr val="FEF9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0" name="Freeform 42"/>
              <p:cNvSpPr>
                <a:spLocks/>
              </p:cNvSpPr>
              <p:nvPr/>
            </p:nvSpPr>
            <p:spPr bwMode="auto">
              <a:xfrm>
                <a:off x="5434013" y="1568450"/>
                <a:ext cx="31750" cy="36513"/>
              </a:xfrm>
              <a:custGeom>
                <a:avLst/>
                <a:gdLst>
                  <a:gd name="T0" fmla="*/ 42 w 42"/>
                  <a:gd name="T1" fmla="*/ 47 h 47"/>
                  <a:gd name="T2" fmla="*/ 42 w 42"/>
                  <a:gd name="T3" fmla="*/ 47 h 47"/>
                  <a:gd name="T4" fmla="*/ 32 w 42"/>
                  <a:gd name="T5" fmla="*/ 42 h 47"/>
                  <a:gd name="T6" fmla="*/ 26 w 42"/>
                  <a:gd name="T7" fmla="*/ 36 h 47"/>
                  <a:gd name="T8" fmla="*/ 23 w 42"/>
                  <a:gd name="T9" fmla="*/ 31 h 47"/>
                  <a:gd name="T10" fmla="*/ 23 w 42"/>
                  <a:gd name="T11" fmla="*/ 26 h 47"/>
                  <a:gd name="T12" fmla="*/ 21 w 42"/>
                  <a:gd name="T13" fmla="*/ 23 h 47"/>
                  <a:gd name="T14" fmla="*/ 18 w 42"/>
                  <a:gd name="T15" fmla="*/ 17 h 47"/>
                  <a:gd name="T16" fmla="*/ 11 w 42"/>
                  <a:gd name="T17" fmla="*/ 14 h 47"/>
                  <a:gd name="T18" fmla="*/ 0 w 42"/>
                  <a:gd name="T19" fmla="*/ 10 h 47"/>
                  <a:gd name="T20" fmla="*/ 0 w 42"/>
                  <a:gd name="T21" fmla="*/ 10 h 47"/>
                  <a:gd name="T22" fmla="*/ 4 w 42"/>
                  <a:gd name="T23" fmla="*/ 7 h 47"/>
                  <a:gd name="T24" fmla="*/ 7 w 42"/>
                  <a:gd name="T25" fmla="*/ 7 h 47"/>
                  <a:gd name="T26" fmla="*/ 11 w 42"/>
                  <a:gd name="T27" fmla="*/ 9 h 47"/>
                  <a:gd name="T28" fmla="*/ 16 w 42"/>
                  <a:gd name="T29" fmla="*/ 10 h 47"/>
                  <a:gd name="T30" fmla="*/ 16 w 42"/>
                  <a:gd name="T31" fmla="*/ 10 h 47"/>
                  <a:gd name="T32" fmla="*/ 19 w 42"/>
                  <a:gd name="T33" fmla="*/ 9 h 47"/>
                  <a:gd name="T34" fmla="*/ 19 w 42"/>
                  <a:gd name="T35" fmla="*/ 7 h 47"/>
                  <a:gd name="T36" fmla="*/ 21 w 42"/>
                  <a:gd name="T37" fmla="*/ 0 h 47"/>
                  <a:gd name="T38" fmla="*/ 21 w 42"/>
                  <a:gd name="T39" fmla="*/ 0 h 47"/>
                  <a:gd name="T40" fmla="*/ 35 w 42"/>
                  <a:gd name="T41" fmla="*/ 12 h 47"/>
                  <a:gd name="T42" fmla="*/ 38 w 42"/>
                  <a:gd name="T43" fmla="*/ 16 h 47"/>
                  <a:gd name="T44" fmla="*/ 40 w 42"/>
                  <a:gd name="T45" fmla="*/ 21 h 47"/>
                  <a:gd name="T46" fmla="*/ 42 w 42"/>
                  <a:gd name="T47" fmla="*/ 31 h 47"/>
                  <a:gd name="T48" fmla="*/ 42 w 42"/>
                  <a:gd name="T49" fmla="*/ 47 h 47"/>
                  <a:gd name="T50" fmla="*/ 42 w 42"/>
                  <a:gd name="T5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2" h="47">
                    <a:moveTo>
                      <a:pt x="42" y="47"/>
                    </a:moveTo>
                    <a:lnTo>
                      <a:pt x="42" y="47"/>
                    </a:lnTo>
                    <a:lnTo>
                      <a:pt x="32" y="42"/>
                    </a:lnTo>
                    <a:lnTo>
                      <a:pt x="26" y="36"/>
                    </a:lnTo>
                    <a:lnTo>
                      <a:pt x="23" y="31"/>
                    </a:lnTo>
                    <a:lnTo>
                      <a:pt x="23" y="26"/>
                    </a:lnTo>
                    <a:lnTo>
                      <a:pt x="21" y="23"/>
                    </a:lnTo>
                    <a:lnTo>
                      <a:pt x="18" y="17"/>
                    </a:lnTo>
                    <a:lnTo>
                      <a:pt x="11" y="1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7"/>
                    </a:lnTo>
                    <a:lnTo>
                      <a:pt x="7" y="7"/>
                    </a:lnTo>
                    <a:lnTo>
                      <a:pt x="11" y="9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19" y="9"/>
                    </a:lnTo>
                    <a:lnTo>
                      <a:pt x="19" y="7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35" y="12"/>
                    </a:lnTo>
                    <a:lnTo>
                      <a:pt x="38" y="16"/>
                    </a:lnTo>
                    <a:lnTo>
                      <a:pt x="40" y="21"/>
                    </a:lnTo>
                    <a:lnTo>
                      <a:pt x="42" y="31"/>
                    </a:lnTo>
                    <a:lnTo>
                      <a:pt x="42" y="47"/>
                    </a:lnTo>
                    <a:lnTo>
                      <a:pt x="42" y="47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1" name="Freeform 43"/>
              <p:cNvSpPr>
                <a:spLocks/>
              </p:cNvSpPr>
              <p:nvPr/>
            </p:nvSpPr>
            <p:spPr bwMode="auto">
              <a:xfrm>
                <a:off x="5495925" y="1604963"/>
                <a:ext cx="49213" cy="41275"/>
              </a:xfrm>
              <a:custGeom>
                <a:avLst/>
                <a:gdLst>
                  <a:gd name="T0" fmla="*/ 0 w 62"/>
                  <a:gd name="T1" fmla="*/ 0 h 52"/>
                  <a:gd name="T2" fmla="*/ 0 w 62"/>
                  <a:gd name="T3" fmla="*/ 0 h 52"/>
                  <a:gd name="T4" fmla="*/ 16 w 62"/>
                  <a:gd name="T5" fmla="*/ 12 h 52"/>
                  <a:gd name="T6" fmla="*/ 30 w 62"/>
                  <a:gd name="T7" fmla="*/ 26 h 52"/>
                  <a:gd name="T8" fmla="*/ 42 w 62"/>
                  <a:gd name="T9" fmla="*/ 40 h 52"/>
                  <a:gd name="T10" fmla="*/ 57 w 62"/>
                  <a:gd name="T11" fmla="*/ 52 h 52"/>
                  <a:gd name="T12" fmla="*/ 57 w 62"/>
                  <a:gd name="T13" fmla="*/ 52 h 52"/>
                  <a:gd name="T14" fmla="*/ 62 w 62"/>
                  <a:gd name="T15" fmla="*/ 52 h 52"/>
                  <a:gd name="T16" fmla="*/ 62 w 62"/>
                  <a:gd name="T17" fmla="*/ 52 h 52"/>
                  <a:gd name="T18" fmla="*/ 54 w 62"/>
                  <a:gd name="T19" fmla="*/ 52 h 52"/>
                  <a:gd name="T20" fmla="*/ 45 w 62"/>
                  <a:gd name="T21" fmla="*/ 48 h 52"/>
                  <a:gd name="T22" fmla="*/ 38 w 62"/>
                  <a:gd name="T23" fmla="*/ 41 h 52"/>
                  <a:gd name="T24" fmla="*/ 30 w 62"/>
                  <a:gd name="T25" fmla="*/ 34 h 52"/>
                  <a:gd name="T26" fmla="*/ 14 w 62"/>
                  <a:gd name="T27" fmla="*/ 15 h 52"/>
                  <a:gd name="T28" fmla="*/ 0 w 62"/>
                  <a:gd name="T29" fmla="*/ 0 h 52"/>
                  <a:gd name="T30" fmla="*/ 0 w 62"/>
                  <a:gd name="T3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52">
                    <a:moveTo>
                      <a:pt x="0" y="0"/>
                    </a:moveTo>
                    <a:lnTo>
                      <a:pt x="0" y="0"/>
                    </a:lnTo>
                    <a:lnTo>
                      <a:pt x="16" y="12"/>
                    </a:lnTo>
                    <a:lnTo>
                      <a:pt x="30" y="26"/>
                    </a:lnTo>
                    <a:lnTo>
                      <a:pt x="42" y="40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62" y="52"/>
                    </a:lnTo>
                    <a:lnTo>
                      <a:pt x="62" y="52"/>
                    </a:lnTo>
                    <a:lnTo>
                      <a:pt x="54" y="52"/>
                    </a:lnTo>
                    <a:lnTo>
                      <a:pt x="45" y="48"/>
                    </a:lnTo>
                    <a:lnTo>
                      <a:pt x="38" y="41"/>
                    </a:lnTo>
                    <a:lnTo>
                      <a:pt x="30" y="34"/>
                    </a:lnTo>
                    <a:lnTo>
                      <a:pt x="14" y="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AF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3" name="Freeform 44"/>
              <p:cNvSpPr>
                <a:spLocks/>
              </p:cNvSpPr>
              <p:nvPr/>
            </p:nvSpPr>
            <p:spPr bwMode="auto">
              <a:xfrm>
                <a:off x="5548313" y="1654175"/>
                <a:ext cx="28575" cy="33338"/>
              </a:xfrm>
              <a:custGeom>
                <a:avLst/>
                <a:gdLst>
                  <a:gd name="T0" fmla="*/ 0 w 36"/>
                  <a:gd name="T1" fmla="*/ 0 h 41"/>
                  <a:gd name="T2" fmla="*/ 0 w 36"/>
                  <a:gd name="T3" fmla="*/ 0 h 41"/>
                  <a:gd name="T4" fmla="*/ 20 w 36"/>
                  <a:gd name="T5" fmla="*/ 17 h 41"/>
                  <a:gd name="T6" fmla="*/ 31 w 36"/>
                  <a:gd name="T7" fmla="*/ 28 h 41"/>
                  <a:gd name="T8" fmla="*/ 34 w 36"/>
                  <a:gd name="T9" fmla="*/ 35 h 41"/>
                  <a:gd name="T10" fmla="*/ 36 w 36"/>
                  <a:gd name="T11" fmla="*/ 41 h 41"/>
                  <a:gd name="T12" fmla="*/ 36 w 36"/>
                  <a:gd name="T13" fmla="*/ 41 h 41"/>
                  <a:gd name="T14" fmla="*/ 15 w 36"/>
                  <a:gd name="T15" fmla="*/ 24 h 41"/>
                  <a:gd name="T16" fmla="*/ 5 w 36"/>
                  <a:gd name="T17" fmla="*/ 14 h 41"/>
                  <a:gd name="T18" fmla="*/ 1 w 36"/>
                  <a:gd name="T19" fmla="*/ 7 h 41"/>
                  <a:gd name="T20" fmla="*/ 0 w 36"/>
                  <a:gd name="T21" fmla="*/ 0 h 41"/>
                  <a:gd name="T22" fmla="*/ 0 w 36"/>
                  <a:gd name="T2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41">
                    <a:moveTo>
                      <a:pt x="0" y="0"/>
                    </a:moveTo>
                    <a:lnTo>
                      <a:pt x="0" y="0"/>
                    </a:lnTo>
                    <a:lnTo>
                      <a:pt x="20" y="17"/>
                    </a:lnTo>
                    <a:lnTo>
                      <a:pt x="31" y="28"/>
                    </a:lnTo>
                    <a:lnTo>
                      <a:pt x="34" y="35"/>
                    </a:lnTo>
                    <a:lnTo>
                      <a:pt x="36" y="41"/>
                    </a:lnTo>
                    <a:lnTo>
                      <a:pt x="36" y="41"/>
                    </a:lnTo>
                    <a:lnTo>
                      <a:pt x="15" y="24"/>
                    </a:lnTo>
                    <a:lnTo>
                      <a:pt x="5" y="14"/>
                    </a:lnTo>
                    <a:lnTo>
                      <a:pt x="1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7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4" name="Freeform 45"/>
              <p:cNvSpPr>
                <a:spLocks/>
              </p:cNvSpPr>
              <p:nvPr/>
            </p:nvSpPr>
            <p:spPr bwMode="auto">
              <a:xfrm>
                <a:off x="5491163" y="1589088"/>
                <a:ext cx="49213" cy="57150"/>
              </a:xfrm>
              <a:custGeom>
                <a:avLst/>
                <a:gdLst>
                  <a:gd name="T0" fmla="*/ 5 w 62"/>
                  <a:gd name="T1" fmla="*/ 21 h 73"/>
                  <a:gd name="T2" fmla="*/ 5 w 62"/>
                  <a:gd name="T3" fmla="*/ 21 h 73"/>
                  <a:gd name="T4" fmla="*/ 3 w 62"/>
                  <a:gd name="T5" fmla="*/ 17 h 73"/>
                  <a:gd name="T6" fmla="*/ 2 w 62"/>
                  <a:gd name="T7" fmla="*/ 12 h 73"/>
                  <a:gd name="T8" fmla="*/ 0 w 62"/>
                  <a:gd name="T9" fmla="*/ 0 h 73"/>
                  <a:gd name="T10" fmla="*/ 0 w 62"/>
                  <a:gd name="T11" fmla="*/ 0 h 73"/>
                  <a:gd name="T12" fmla="*/ 7 w 62"/>
                  <a:gd name="T13" fmla="*/ 7 h 73"/>
                  <a:gd name="T14" fmla="*/ 10 w 62"/>
                  <a:gd name="T15" fmla="*/ 16 h 73"/>
                  <a:gd name="T16" fmla="*/ 10 w 62"/>
                  <a:gd name="T17" fmla="*/ 16 h 73"/>
                  <a:gd name="T18" fmla="*/ 22 w 62"/>
                  <a:gd name="T19" fmla="*/ 31 h 73"/>
                  <a:gd name="T20" fmla="*/ 36 w 62"/>
                  <a:gd name="T21" fmla="*/ 43 h 73"/>
                  <a:gd name="T22" fmla="*/ 50 w 62"/>
                  <a:gd name="T23" fmla="*/ 57 h 73"/>
                  <a:gd name="T24" fmla="*/ 62 w 62"/>
                  <a:gd name="T25" fmla="*/ 73 h 73"/>
                  <a:gd name="T26" fmla="*/ 62 w 62"/>
                  <a:gd name="T27" fmla="*/ 73 h 73"/>
                  <a:gd name="T28" fmla="*/ 47 w 62"/>
                  <a:gd name="T29" fmla="*/ 61 h 73"/>
                  <a:gd name="T30" fmla="*/ 35 w 62"/>
                  <a:gd name="T31" fmla="*/ 47 h 73"/>
                  <a:gd name="T32" fmla="*/ 21 w 62"/>
                  <a:gd name="T33" fmla="*/ 33 h 73"/>
                  <a:gd name="T34" fmla="*/ 5 w 62"/>
                  <a:gd name="T35" fmla="*/ 21 h 73"/>
                  <a:gd name="T36" fmla="*/ 5 w 62"/>
                  <a:gd name="T37" fmla="*/ 2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73">
                    <a:moveTo>
                      <a:pt x="5" y="21"/>
                    </a:moveTo>
                    <a:lnTo>
                      <a:pt x="5" y="21"/>
                    </a:lnTo>
                    <a:lnTo>
                      <a:pt x="3" y="17"/>
                    </a:lnTo>
                    <a:lnTo>
                      <a:pt x="2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7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22" y="31"/>
                    </a:lnTo>
                    <a:lnTo>
                      <a:pt x="36" y="43"/>
                    </a:lnTo>
                    <a:lnTo>
                      <a:pt x="50" y="57"/>
                    </a:lnTo>
                    <a:lnTo>
                      <a:pt x="62" y="73"/>
                    </a:lnTo>
                    <a:lnTo>
                      <a:pt x="62" y="73"/>
                    </a:lnTo>
                    <a:lnTo>
                      <a:pt x="47" y="61"/>
                    </a:lnTo>
                    <a:lnTo>
                      <a:pt x="35" y="47"/>
                    </a:lnTo>
                    <a:lnTo>
                      <a:pt x="21" y="33"/>
                    </a:lnTo>
                    <a:lnTo>
                      <a:pt x="5" y="21"/>
                    </a:lnTo>
                    <a:lnTo>
                      <a:pt x="5" y="21"/>
                    </a:lnTo>
                    <a:close/>
                  </a:path>
                </a:pathLst>
              </a:custGeom>
              <a:solidFill>
                <a:srgbClr val="4C38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5" name="Freeform 46"/>
              <p:cNvSpPr>
                <a:spLocks/>
              </p:cNvSpPr>
              <p:nvPr/>
            </p:nvSpPr>
            <p:spPr bwMode="auto">
              <a:xfrm>
                <a:off x="5465763" y="1608138"/>
                <a:ext cx="46038" cy="38100"/>
              </a:xfrm>
              <a:custGeom>
                <a:avLst/>
                <a:gdLst>
                  <a:gd name="T0" fmla="*/ 52 w 57"/>
                  <a:gd name="T1" fmla="*/ 47 h 47"/>
                  <a:gd name="T2" fmla="*/ 52 w 57"/>
                  <a:gd name="T3" fmla="*/ 47 h 47"/>
                  <a:gd name="T4" fmla="*/ 26 w 57"/>
                  <a:gd name="T5" fmla="*/ 22 h 47"/>
                  <a:gd name="T6" fmla="*/ 0 w 57"/>
                  <a:gd name="T7" fmla="*/ 0 h 47"/>
                  <a:gd name="T8" fmla="*/ 0 w 57"/>
                  <a:gd name="T9" fmla="*/ 0 h 47"/>
                  <a:gd name="T10" fmla="*/ 7 w 57"/>
                  <a:gd name="T11" fmla="*/ 0 h 47"/>
                  <a:gd name="T12" fmla="*/ 14 w 57"/>
                  <a:gd name="T13" fmla="*/ 3 h 47"/>
                  <a:gd name="T14" fmla="*/ 22 w 57"/>
                  <a:gd name="T15" fmla="*/ 9 h 47"/>
                  <a:gd name="T16" fmla="*/ 29 w 57"/>
                  <a:gd name="T17" fmla="*/ 15 h 47"/>
                  <a:gd name="T18" fmla="*/ 45 w 57"/>
                  <a:gd name="T19" fmla="*/ 31 h 47"/>
                  <a:gd name="T20" fmla="*/ 57 w 57"/>
                  <a:gd name="T21" fmla="*/ 47 h 47"/>
                  <a:gd name="T22" fmla="*/ 57 w 57"/>
                  <a:gd name="T23" fmla="*/ 47 h 47"/>
                  <a:gd name="T24" fmla="*/ 52 w 57"/>
                  <a:gd name="T25" fmla="*/ 47 h 47"/>
                  <a:gd name="T26" fmla="*/ 52 w 57"/>
                  <a:gd name="T2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7" h="47">
                    <a:moveTo>
                      <a:pt x="52" y="47"/>
                    </a:moveTo>
                    <a:lnTo>
                      <a:pt x="52" y="47"/>
                    </a:lnTo>
                    <a:lnTo>
                      <a:pt x="26" y="2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3"/>
                    </a:lnTo>
                    <a:lnTo>
                      <a:pt x="22" y="9"/>
                    </a:lnTo>
                    <a:lnTo>
                      <a:pt x="29" y="15"/>
                    </a:lnTo>
                    <a:lnTo>
                      <a:pt x="45" y="31"/>
                    </a:lnTo>
                    <a:lnTo>
                      <a:pt x="57" y="47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2" y="47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6" name="Freeform 47"/>
              <p:cNvSpPr>
                <a:spLocks/>
              </p:cNvSpPr>
              <p:nvPr/>
            </p:nvSpPr>
            <p:spPr bwMode="auto">
              <a:xfrm>
                <a:off x="5507038" y="1646238"/>
                <a:ext cx="41275" cy="36513"/>
              </a:xfrm>
              <a:custGeom>
                <a:avLst/>
                <a:gdLst>
                  <a:gd name="T0" fmla="*/ 5 w 52"/>
                  <a:gd name="T1" fmla="*/ 0 h 46"/>
                  <a:gd name="T2" fmla="*/ 5 w 52"/>
                  <a:gd name="T3" fmla="*/ 0 h 46"/>
                  <a:gd name="T4" fmla="*/ 12 w 52"/>
                  <a:gd name="T5" fmla="*/ 5 h 46"/>
                  <a:gd name="T6" fmla="*/ 19 w 52"/>
                  <a:gd name="T7" fmla="*/ 10 h 46"/>
                  <a:gd name="T8" fmla="*/ 29 w 52"/>
                  <a:gd name="T9" fmla="*/ 22 h 46"/>
                  <a:gd name="T10" fmla="*/ 39 w 52"/>
                  <a:gd name="T11" fmla="*/ 34 h 46"/>
                  <a:gd name="T12" fmla="*/ 52 w 52"/>
                  <a:gd name="T13" fmla="*/ 46 h 46"/>
                  <a:gd name="T14" fmla="*/ 52 w 52"/>
                  <a:gd name="T15" fmla="*/ 46 h 46"/>
                  <a:gd name="T16" fmla="*/ 46 w 52"/>
                  <a:gd name="T17" fmla="*/ 46 h 46"/>
                  <a:gd name="T18" fmla="*/ 39 w 52"/>
                  <a:gd name="T19" fmla="*/ 41 h 46"/>
                  <a:gd name="T20" fmla="*/ 26 w 52"/>
                  <a:gd name="T21" fmla="*/ 29 h 46"/>
                  <a:gd name="T22" fmla="*/ 0 w 52"/>
                  <a:gd name="T23" fmla="*/ 0 h 46"/>
                  <a:gd name="T24" fmla="*/ 0 w 52"/>
                  <a:gd name="T25" fmla="*/ 0 h 46"/>
                  <a:gd name="T26" fmla="*/ 5 w 52"/>
                  <a:gd name="T27" fmla="*/ 0 h 46"/>
                  <a:gd name="T28" fmla="*/ 5 w 52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46">
                    <a:moveTo>
                      <a:pt x="5" y="0"/>
                    </a:moveTo>
                    <a:lnTo>
                      <a:pt x="5" y="0"/>
                    </a:lnTo>
                    <a:lnTo>
                      <a:pt x="12" y="5"/>
                    </a:lnTo>
                    <a:lnTo>
                      <a:pt x="19" y="10"/>
                    </a:lnTo>
                    <a:lnTo>
                      <a:pt x="29" y="22"/>
                    </a:lnTo>
                    <a:lnTo>
                      <a:pt x="39" y="34"/>
                    </a:lnTo>
                    <a:lnTo>
                      <a:pt x="52" y="46"/>
                    </a:lnTo>
                    <a:lnTo>
                      <a:pt x="52" y="46"/>
                    </a:lnTo>
                    <a:lnTo>
                      <a:pt x="46" y="46"/>
                    </a:lnTo>
                    <a:lnTo>
                      <a:pt x="39" y="41"/>
                    </a:lnTo>
                    <a:lnTo>
                      <a:pt x="26" y="2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796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7" name="Freeform 48"/>
              <p:cNvSpPr>
                <a:spLocks/>
              </p:cNvSpPr>
              <p:nvPr/>
            </p:nvSpPr>
            <p:spPr bwMode="auto">
              <a:xfrm>
                <a:off x="6042025" y="1617663"/>
                <a:ext cx="42863" cy="57150"/>
              </a:xfrm>
              <a:custGeom>
                <a:avLst/>
                <a:gdLst>
                  <a:gd name="T0" fmla="*/ 52 w 53"/>
                  <a:gd name="T1" fmla="*/ 0 h 73"/>
                  <a:gd name="T2" fmla="*/ 52 w 53"/>
                  <a:gd name="T3" fmla="*/ 0 h 73"/>
                  <a:gd name="T4" fmla="*/ 53 w 53"/>
                  <a:gd name="T5" fmla="*/ 7 h 73"/>
                  <a:gd name="T6" fmla="*/ 53 w 53"/>
                  <a:gd name="T7" fmla="*/ 12 h 73"/>
                  <a:gd name="T8" fmla="*/ 52 w 53"/>
                  <a:gd name="T9" fmla="*/ 25 h 73"/>
                  <a:gd name="T10" fmla="*/ 47 w 53"/>
                  <a:gd name="T11" fmla="*/ 35 h 73"/>
                  <a:gd name="T12" fmla="*/ 40 w 53"/>
                  <a:gd name="T13" fmla="*/ 44 h 73"/>
                  <a:gd name="T14" fmla="*/ 29 w 53"/>
                  <a:gd name="T15" fmla="*/ 52 h 73"/>
                  <a:gd name="T16" fmla="*/ 21 w 53"/>
                  <a:gd name="T17" fmla="*/ 61 h 73"/>
                  <a:gd name="T18" fmla="*/ 0 w 53"/>
                  <a:gd name="T19" fmla="*/ 73 h 73"/>
                  <a:gd name="T20" fmla="*/ 0 w 53"/>
                  <a:gd name="T21" fmla="*/ 73 h 73"/>
                  <a:gd name="T22" fmla="*/ 7 w 53"/>
                  <a:gd name="T23" fmla="*/ 64 h 73"/>
                  <a:gd name="T24" fmla="*/ 14 w 53"/>
                  <a:gd name="T25" fmla="*/ 56 h 73"/>
                  <a:gd name="T26" fmla="*/ 31 w 53"/>
                  <a:gd name="T27" fmla="*/ 42 h 73"/>
                  <a:gd name="T28" fmla="*/ 40 w 53"/>
                  <a:gd name="T29" fmla="*/ 35 h 73"/>
                  <a:gd name="T30" fmla="*/ 47 w 53"/>
                  <a:gd name="T31" fmla="*/ 26 h 73"/>
                  <a:gd name="T32" fmla="*/ 50 w 53"/>
                  <a:gd name="T33" fmla="*/ 14 h 73"/>
                  <a:gd name="T34" fmla="*/ 52 w 53"/>
                  <a:gd name="T35" fmla="*/ 0 h 73"/>
                  <a:gd name="T36" fmla="*/ 52 w 53"/>
                  <a:gd name="T3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73">
                    <a:moveTo>
                      <a:pt x="52" y="0"/>
                    </a:moveTo>
                    <a:lnTo>
                      <a:pt x="52" y="0"/>
                    </a:lnTo>
                    <a:lnTo>
                      <a:pt x="53" y="7"/>
                    </a:lnTo>
                    <a:lnTo>
                      <a:pt x="53" y="12"/>
                    </a:lnTo>
                    <a:lnTo>
                      <a:pt x="52" y="25"/>
                    </a:lnTo>
                    <a:lnTo>
                      <a:pt x="47" y="35"/>
                    </a:lnTo>
                    <a:lnTo>
                      <a:pt x="40" y="44"/>
                    </a:lnTo>
                    <a:lnTo>
                      <a:pt x="29" y="52"/>
                    </a:lnTo>
                    <a:lnTo>
                      <a:pt x="21" y="61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7" y="64"/>
                    </a:lnTo>
                    <a:lnTo>
                      <a:pt x="14" y="56"/>
                    </a:lnTo>
                    <a:lnTo>
                      <a:pt x="31" y="42"/>
                    </a:lnTo>
                    <a:lnTo>
                      <a:pt x="40" y="35"/>
                    </a:lnTo>
                    <a:lnTo>
                      <a:pt x="47" y="26"/>
                    </a:lnTo>
                    <a:lnTo>
                      <a:pt x="50" y="14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8" name="Freeform 49"/>
              <p:cNvSpPr>
                <a:spLocks/>
              </p:cNvSpPr>
              <p:nvPr/>
            </p:nvSpPr>
            <p:spPr bwMode="auto">
              <a:xfrm>
                <a:off x="5811838" y="1679575"/>
                <a:ext cx="33338" cy="11113"/>
              </a:xfrm>
              <a:custGeom>
                <a:avLst/>
                <a:gdLst>
                  <a:gd name="T0" fmla="*/ 11 w 42"/>
                  <a:gd name="T1" fmla="*/ 0 h 16"/>
                  <a:gd name="T2" fmla="*/ 11 w 42"/>
                  <a:gd name="T3" fmla="*/ 0 h 16"/>
                  <a:gd name="T4" fmla="*/ 11 w 42"/>
                  <a:gd name="T5" fmla="*/ 2 h 16"/>
                  <a:gd name="T6" fmla="*/ 13 w 42"/>
                  <a:gd name="T7" fmla="*/ 4 h 16"/>
                  <a:gd name="T8" fmla="*/ 16 w 42"/>
                  <a:gd name="T9" fmla="*/ 5 h 16"/>
                  <a:gd name="T10" fmla="*/ 30 w 42"/>
                  <a:gd name="T11" fmla="*/ 5 h 16"/>
                  <a:gd name="T12" fmla="*/ 35 w 42"/>
                  <a:gd name="T13" fmla="*/ 5 h 16"/>
                  <a:gd name="T14" fmla="*/ 40 w 42"/>
                  <a:gd name="T15" fmla="*/ 5 h 16"/>
                  <a:gd name="T16" fmla="*/ 42 w 42"/>
                  <a:gd name="T17" fmla="*/ 7 h 16"/>
                  <a:gd name="T18" fmla="*/ 42 w 42"/>
                  <a:gd name="T19" fmla="*/ 9 h 16"/>
                  <a:gd name="T20" fmla="*/ 42 w 42"/>
                  <a:gd name="T21" fmla="*/ 16 h 16"/>
                  <a:gd name="T22" fmla="*/ 42 w 42"/>
                  <a:gd name="T23" fmla="*/ 16 h 16"/>
                  <a:gd name="T24" fmla="*/ 11 w 42"/>
                  <a:gd name="T25" fmla="*/ 16 h 16"/>
                  <a:gd name="T26" fmla="*/ 11 w 42"/>
                  <a:gd name="T27" fmla="*/ 16 h 16"/>
                  <a:gd name="T28" fmla="*/ 9 w 42"/>
                  <a:gd name="T29" fmla="*/ 12 h 16"/>
                  <a:gd name="T30" fmla="*/ 7 w 42"/>
                  <a:gd name="T31" fmla="*/ 12 h 16"/>
                  <a:gd name="T32" fmla="*/ 0 w 42"/>
                  <a:gd name="T33" fmla="*/ 10 h 16"/>
                  <a:gd name="T34" fmla="*/ 0 w 42"/>
                  <a:gd name="T35" fmla="*/ 10 h 16"/>
                  <a:gd name="T36" fmla="*/ 4 w 42"/>
                  <a:gd name="T37" fmla="*/ 4 h 16"/>
                  <a:gd name="T38" fmla="*/ 7 w 42"/>
                  <a:gd name="T39" fmla="*/ 2 h 16"/>
                  <a:gd name="T40" fmla="*/ 11 w 42"/>
                  <a:gd name="T41" fmla="*/ 0 h 16"/>
                  <a:gd name="T42" fmla="*/ 11 w 42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16">
                    <a:moveTo>
                      <a:pt x="11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13" y="4"/>
                    </a:lnTo>
                    <a:lnTo>
                      <a:pt x="16" y="5"/>
                    </a:lnTo>
                    <a:lnTo>
                      <a:pt x="30" y="5"/>
                    </a:lnTo>
                    <a:lnTo>
                      <a:pt x="35" y="5"/>
                    </a:lnTo>
                    <a:lnTo>
                      <a:pt x="40" y="5"/>
                    </a:lnTo>
                    <a:lnTo>
                      <a:pt x="42" y="7"/>
                    </a:lnTo>
                    <a:lnTo>
                      <a:pt x="42" y="9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11" y="16"/>
                    </a:lnTo>
                    <a:lnTo>
                      <a:pt x="11" y="16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9F99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01" name="Freeform 52"/>
              <p:cNvSpPr>
                <a:spLocks/>
              </p:cNvSpPr>
              <p:nvPr/>
            </p:nvSpPr>
            <p:spPr bwMode="auto">
              <a:xfrm>
                <a:off x="5454650" y="1782763"/>
                <a:ext cx="49213" cy="26988"/>
              </a:xfrm>
              <a:custGeom>
                <a:avLst/>
                <a:gdLst>
                  <a:gd name="T0" fmla="*/ 63 w 63"/>
                  <a:gd name="T1" fmla="*/ 4 h 35"/>
                  <a:gd name="T2" fmla="*/ 63 w 63"/>
                  <a:gd name="T3" fmla="*/ 4 h 35"/>
                  <a:gd name="T4" fmla="*/ 57 w 63"/>
                  <a:gd name="T5" fmla="*/ 4 h 35"/>
                  <a:gd name="T6" fmla="*/ 54 w 63"/>
                  <a:gd name="T7" fmla="*/ 6 h 35"/>
                  <a:gd name="T8" fmla="*/ 52 w 63"/>
                  <a:gd name="T9" fmla="*/ 9 h 35"/>
                  <a:gd name="T10" fmla="*/ 52 w 63"/>
                  <a:gd name="T11" fmla="*/ 14 h 35"/>
                  <a:gd name="T12" fmla="*/ 52 w 63"/>
                  <a:gd name="T13" fmla="*/ 14 h 35"/>
                  <a:gd name="T14" fmla="*/ 45 w 63"/>
                  <a:gd name="T15" fmla="*/ 11 h 35"/>
                  <a:gd name="T16" fmla="*/ 38 w 63"/>
                  <a:gd name="T17" fmla="*/ 11 h 35"/>
                  <a:gd name="T18" fmla="*/ 31 w 63"/>
                  <a:gd name="T19" fmla="*/ 14 h 35"/>
                  <a:gd name="T20" fmla="*/ 25 w 63"/>
                  <a:gd name="T21" fmla="*/ 18 h 35"/>
                  <a:gd name="T22" fmla="*/ 12 w 63"/>
                  <a:gd name="T23" fmla="*/ 28 h 35"/>
                  <a:gd name="T24" fmla="*/ 7 w 63"/>
                  <a:gd name="T25" fmla="*/ 32 h 35"/>
                  <a:gd name="T26" fmla="*/ 0 w 63"/>
                  <a:gd name="T27" fmla="*/ 35 h 35"/>
                  <a:gd name="T28" fmla="*/ 0 w 63"/>
                  <a:gd name="T29" fmla="*/ 35 h 35"/>
                  <a:gd name="T30" fmla="*/ 6 w 63"/>
                  <a:gd name="T31" fmla="*/ 28 h 35"/>
                  <a:gd name="T32" fmla="*/ 12 w 63"/>
                  <a:gd name="T33" fmla="*/ 19 h 35"/>
                  <a:gd name="T34" fmla="*/ 21 w 63"/>
                  <a:gd name="T35" fmla="*/ 12 h 35"/>
                  <a:gd name="T36" fmla="*/ 31 w 63"/>
                  <a:gd name="T37" fmla="*/ 7 h 35"/>
                  <a:gd name="T38" fmla="*/ 42 w 63"/>
                  <a:gd name="T39" fmla="*/ 2 h 35"/>
                  <a:gd name="T40" fmla="*/ 50 w 63"/>
                  <a:gd name="T41" fmla="*/ 0 h 35"/>
                  <a:gd name="T42" fmla="*/ 57 w 63"/>
                  <a:gd name="T43" fmla="*/ 0 h 35"/>
                  <a:gd name="T44" fmla="*/ 61 w 63"/>
                  <a:gd name="T45" fmla="*/ 2 h 35"/>
                  <a:gd name="T46" fmla="*/ 63 w 63"/>
                  <a:gd name="T47" fmla="*/ 4 h 35"/>
                  <a:gd name="T48" fmla="*/ 63 w 63"/>
                  <a:gd name="T49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3" h="35">
                    <a:moveTo>
                      <a:pt x="63" y="4"/>
                    </a:moveTo>
                    <a:lnTo>
                      <a:pt x="63" y="4"/>
                    </a:lnTo>
                    <a:lnTo>
                      <a:pt x="57" y="4"/>
                    </a:lnTo>
                    <a:lnTo>
                      <a:pt x="54" y="6"/>
                    </a:lnTo>
                    <a:lnTo>
                      <a:pt x="52" y="9"/>
                    </a:lnTo>
                    <a:lnTo>
                      <a:pt x="52" y="14"/>
                    </a:lnTo>
                    <a:lnTo>
                      <a:pt x="52" y="14"/>
                    </a:lnTo>
                    <a:lnTo>
                      <a:pt x="45" y="11"/>
                    </a:lnTo>
                    <a:lnTo>
                      <a:pt x="38" y="11"/>
                    </a:lnTo>
                    <a:lnTo>
                      <a:pt x="31" y="14"/>
                    </a:lnTo>
                    <a:lnTo>
                      <a:pt x="25" y="18"/>
                    </a:lnTo>
                    <a:lnTo>
                      <a:pt x="12" y="28"/>
                    </a:lnTo>
                    <a:lnTo>
                      <a:pt x="7" y="32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6" y="28"/>
                    </a:lnTo>
                    <a:lnTo>
                      <a:pt x="12" y="19"/>
                    </a:lnTo>
                    <a:lnTo>
                      <a:pt x="21" y="12"/>
                    </a:lnTo>
                    <a:lnTo>
                      <a:pt x="31" y="7"/>
                    </a:lnTo>
                    <a:lnTo>
                      <a:pt x="42" y="2"/>
                    </a:lnTo>
                    <a:lnTo>
                      <a:pt x="50" y="0"/>
                    </a:lnTo>
                    <a:lnTo>
                      <a:pt x="57" y="0"/>
                    </a:lnTo>
                    <a:lnTo>
                      <a:pt x="61" y="2"/>
                    </a:lnTo>
                    <a:lnTo>
                      <a:pt x="63" y="4"/>
                    </a:lnTo>
                    <a:lnTo>
                      <a:pt x="63" y="4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09" name="Freeform 59"/>
              <p:cNvSpPr>
                <a:spLocks/>
              </p:cNvSpPr>
              <p:nvPr/>
            </p:nvSpPr>
            <p:spPr bwMode="auto">
              <a:xfrm>
                <a:off x="5364163" y="1938338"/>
                <a:ext cx="61913" cy="103188"/>
              </a:xfrm>
              <a:custGeom>
                <a:avLst/>
                <a:gdLst>
                  <a:gd name="T0" fmla="*/ 16 w 78"/>
                  <a:gd name="T1" fmla="*/ 20 h 129"/>
                  <a:gd name="T2" fmla="*/ 16 w 78"/>
                  <a:gd name="T3" fmla="*/ 20 h 129"/>
                  <a:gd name="T4" fmla="*/ 31 w 78"/>
                  <a:gd name="T5" fmla="*/ 38 h 129"/>
                  <a:gd name="T6" fmla="*/ 47 w 78"/>
                  <a:gd name="T7" fmla="*/ 53 h 129"/>
                  <a:gd name="T8" fmla="*/ 62 w 78"/>
                  <a:gd name="T9" fmla="*/ 71 h 129"/>
                  <a:gd name="T10" fmla="*/ 78 w 78"/>
                  <a:gd name="T11" fmla="*/ 88 h 129"/>
                  <a:gd name="T12" fmla="*/ 78 w 78"/>
                  <a:gd name="T13" fmla="*/ 88 h 129"/>
                  <a:gd name="T14" fmla="*/ 78 w 78"/>
                  <a:gd name="T15" fmla="*/ 93 h 129"/>
                  <a:gd name="T16" fmla="*/ 78 w 78"/>
                  <a:gd name="T17" fmla="*/ 93 h 129"/>
                  <a:gd name="T18" fmla="*/ 69 w 78"/>
                  <a:gd name="T19" fmla="*/ 105 h 129"/>
                  <a:gd name="T20" fmla="*/ 57 w 78"/>
                  <a:gd name="T21" fmla="*/ 114 h 129"/>
                  <a:gd name="T22" fmla="*/ 45 w 78"/>
                  <a:gd name="T23" fmla="*/ 122 h 129"/>
                  <a:gd name="T24" fmla="*/ 31 w 78"/>
                  <a:gd name="T25" fmla="*/ 129 h 129"/>
                  <a:gd name="T26" fmla="*/ 31 w 78"/>
                  <a:gd name="T27" fmla="*/ 129 h 129"/>
                  <a:gd name="T28" fmla="*/ 35 w 78"/>
                  <a:gd name="T29" fmla="*/ 122 h 129"/>
                  <a:gd name="T30" fmla="*/ 35 w 78"/>
                  <a:gd name="T31" fmla="*/ 117 h 129"/>
                  <a:gd name="T32" fmla="*/ 33 w 78"/>
                  <a:gd name="T33" fmla="*/ 114 h 129"/>
                  <a:gd name="T34" fmla="*/ 30 w 78"/>
                  <a:gd name="T35" fmla="*/ 109 h 129"/>
                  <a:gd name="T36" fmla="*/ 26 w 78"/>
                  <a:gd name="T37" fmla="*/ 103 h 129"/>
                  <a:gd name="T38" fmla="*/ 23 w 78"/>
                  <a:gd name="T39" fmla="*/ 98 h 129"/>
                  <a:gd name="T40" fmla="*/ 21 w 78"/>
                  <a:gd name="T41" fmla="*/ 91 h 129"/>
                  <a:gd name="T42" fmla="*/ 21 w 78"/>
                  <a:gd name="T43" fmla="*/ 83 h 129"/>
                  <a:gd name="T44" fmla="*/ 21 w 78"/>
                  <a:gd name="T45" fmla="*/ 83 h 129"/>
                  <a:gd name="T46" fmla="*/ 30 w 78"/>
                  <a:gd name="T47" fmla="*/ 95 h 129"/>
                  <a:gd name="T48" fmla="*/ 38 w 78"/>
                  <a:gd name="T49" fmla="*/ 107 h 129"/>
                  <a:gd name="T50" fmla="*/ 43 w 78"/>
                  <a:gd name="T51" fmla="*/ 112 h 129"/>
                  <a:gd name="T52" fmla="*/ 49 w 78"/>
                  <a:gd name="T53" fmla="*/ 112 h 129"/>
                  <a:gd name="T54" fmla="*/ 56 w 78"/>
                  <a:gd name="T55" fmla="*/ 110 h 129"/>
                  <a:gd name="T56" fmla="*/ 62 w 78"/>
                  <a:gd name="T57" fmla="*/ 103 h 129"/>
                  <a:gd name="T58" fmla="*/ 62 w 78"/>
                  <a:gd name="T59" fmla="*/ 103 h 129"/>
                  <a:gd name="T60" fmla="*/ 64 w 78"/>
                  <a:gd name="T61" fmla="*/ 98 h 129"/>
                  <a:gd name="T62" fmla="*/ 68 w 78"/>
                  <a:gd name="T63" fmla="*/ 95 h 129"/>
                  <a:gd name="T64" fmla="*/ 71 w 78"/>
                  <a:gd name="T65" fmla="*/ 91 h 129"/>
                  <a:gd name="T66" fmla="*/ 73 w 78"/>
                  <a:gd name="T67" fmla="*/ 88 h 129"/>
                  <a:gd name="T68" fmla="*/ 73 w 78"/>
                  <a:gd name="T69" fmla="*/ 88 h 129"/>
                  <a:gd name="T70" fmla="*/ 45 w 78"/>
                  <a:gd name="T71" fmla="*/ 55 h 129"/>
                  <a:gd name="T72" fmla="*/ 30 w 78"/>
                  <a:gd name="T73" fmla="*/ 41 h 129"/>
                  <a:gd name="T74" fmla="*/ 23 w 78"/>
                  <a:gd name="T75" fmla="*/ 38 h 129"/>
                  <a:gd name="T76" fmla="*/ 16 w 78"/>
                  <a:gd name="T77" fmla="*/ 36 h 129"/>
                  <a:gd name="T78" fmla="*/ 16 w 78"/>
                  <a:gd name="T79" fmla="*/ 36 h 129"/>
                  <a:gd name="T80" fmla="*/ 16 w 78"/>
                  <a:gd name="T81" fmla="*/ 48 h 129"/>
                  <a:gd name="T82" fmla="*/ 14 w 78"/>
                  <a:gd name="T83" fmla="*/ 53 h 129"/>
                  <a:gd name="T84" fmla="*/ 12 w 78"/>
                  <a:gd name="T85" fmla="*/ 55 h 129"/>
                  <a:gd name="T86" fmla="*/ 11 w 78"/>
                  <a:gd name="T87" fmla="*/ 57 h 129"/>
                  <a:gd name="T88" fmla="*/ 11 w 78"/>
                  <a:gd name="T89" fmla="*/ 57 h 129"/>
                  <a:gd name="T90" fmla="*/ 12 w 78"/>
                  <a:gd name="T91" fmla="*/ 48 h 129"/>
                  <a:gd name="T92" fmla="*/ 11 w 78"/>
                  <a:gd name="T93" fmla="*/ 39 h 129"/>
                  <a:gd name="T94" fmla="*/ 9 w 78"/>
                  <a:gd name="T95" fmla="*/ 26 h 129"/>
                  <a:gd name="T96" fmla="*/ 0 w 78"/>
                  <a:gd name="T97" fmla="*/ 0 h 129"/>
                  <a:gd name="T98" fmla="*/ 0 w 78"/>
                  <a:gd name="T99" fmla="*/ 0 h 129"/>
                  <a:gd name="T100" fmla="*/ 4 w 78"/>
                  <a:gd name="T101" fmla="*/ 1 h 129"/>
                  <a:gd name="T102" fmla="*/ 7 w 78"/>
                  <a:gd name="T103" fmla="*/ 3 h 129"/>
                  <a:gd name="T104" fmla="*/ 11 w 78"/>
                  <a:gd name="T105" fmla="*/ 8 h 129"/>
                  <a:gd name="T106" fmla="*/ 12 w 78"/>
                  <a:gd name="T107" fmla="*/ 15 h 129"/>
                  <a:gd name="T108" fmla="*/ 16 w 78"/>
                  <a:gd name="T109" fmla="*/ 20 h 129"/>
                  <a:gd name="T110" fmla="*/ 16 w 78"/>
                  <a:gd name="T111" fmla="*/ 2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8" h="129">
                    <a:moveTo>
                      <a:pt x="16" y="20"/>
                    </a:moveTo>
                    <a:lnTo>
                      <a:pt x="16" y="20"/>
                    </a:lnTo>
                    <a:lnTo>
                      <a:pt x="31" y="38"/>
                    </a:lnTo>
                    <a:lnTo>
                      <a:pt x="47" y="53"/>
                    </a:lnTo>
                    <a:lnTo>
                      <a:pt x="62" y="71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8" y="93"/>
                    </a:lnTo>
                    <a:lnTo>
                      <a:pt x="78" y="93"/>
                    </a:lnTo>
                    <a:lnTo>
                      <a:pt x="69" y="105"/>
                    </a:lnTo>
                    <a:lnTo>
                      <a:pt x="57" y="114"/>
                    </a:lnTo>
                    <a:lnTo>
                      <a:pt x="45" y="122"/>
                    </a:lnTo>
                    <a:lnTo>
                      <a:pt x="31" y="129"/>
                    </a:lnTo>
                    <a:lnTo>
                      <a:pt x="31" y="129"/>
                    </a:lnTo>
                    <a:lnTo>
                      <a:pt x="35" y="122"/>
                    </a:lnTo>
                    <a:lnTo>
                      <a:pt x="35" y="117"/>
                    </a:lnTo>
                    <a:lnTo>
                      <a:pt x="33" y="114"/>
                    </a:lnTo>
                    <a:lnTo>
                      <a:pt x="30" y="109"/>
                    </a:lnTo>
                    <a:lnTo>
                      <a:pt x="26" y="103"/>
                    </a:lnTo>
                    <a:lnTo>
                      <a:pt x="23" y="98"/>
                    </a:lnTo>
                    <a:lnTo>
                      <a:pt x="21" y="91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30" y="95"/>
                    </a:lnTo>
                    <a:lnTo>
                      <a:pt x="38" y="107"/>
                    </a:lnTo>
                    <a:lnTo>
                      <a:pt x="43" y="112"/>
                    </a:lnTo>
                    <a:lnTo>
                      <a:pt x="49" y="112"/>
                    </a:lnTo>
                    <a:lnTo>
                      <a:pt x="56" y="110"/>
                    </a:lnTo>
                    <a:lnTo>
                      <a:pt x="62" y="103"/>
                    </a:lnTo>
                    <a:lnTo>
                      <a:pt x="62" y="103"/>
                    </a:lnTo>
                    <a:lnTo>
                      <a:pt x="64" y="98"/>
                    </a:lnTo>
                    <a:lnTo>
                      <a:pt x="68" y="95"/>
                    </a:lnTo>
                    <a:lnTo>
                      <a:pt x="71" y="91"/>
                    </a:lnTo>
                    <a:lnTo>
                      <a:pt x="73" y="88"/>
                    </a:lnTo>
                    <a:lnTo>
                      <a:pt x="73" y="88"/>
                    </a:lnTo>
                    <a:lnTo>
                      <a:pt x="45" y="55"/>
                    </a:lnTo>
                    <a:lnTo>
                      <a:pt x="30" y="41"/>
                    </a:lnTo>
                    <a:lnTo>
                      <a:pt x="23" y="38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6" y="48"/>
                    </a:lnTo>
                    <a:lnTo>
                      <a:pt x="14" y="53"/>
                    </a:lnTo>
                    <a:lnTo>
                      <a:pt x="12" y="55"/>
                    </a:lnTo>
                    <a:lnTo>
                      <a:pt x="11" y="57"/>
                    </a:lnTo>
                    <a:lnTo>
                      <a:pt x="11" y="57"/>
                    </a:lnTo>
                    <a:lnTo>
                      <a:pt x="12" y="48"/>
                    </a:lnTo>
                    <a:lnTo>
                      <a:pt x="11" y="39"/>
                    </a:lnTo>
                    <a:lnTo>
                      <a:pt x="9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7" y="3"/>
                    </a:lnTo>
                    <a:lnTo>
                      <a:pt x="11" y="8"/>
                    </a:lnTo>
                    <a:lnTo>
                      <a:pt x="12" y="15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10" name="Freeform 60"/>
              <p:cNvSpPr>
                <a:spLocks/>
              </p:cNvSpPr>
              <p:nvPr/>
            </p:nvSpPr>
            <p:spPr bwMode="auto">
              <a:xfrm>
                <a:off x="5375275" y="1966913"/>
                <a:ext cx="46038" cy="41275"/>
              </a:xfrm>
              <a:custGeom>
                <a:avLst/>
                <a:gdLst>
                  <a:gd name="T0" fmla="*/ 0 w 57"/>
                  <a:gd name="T1" fmla="*/ 0 h 52"/>
                  <a:gd name="T2" fmla="*/ 0 w 57"/>
                  <a:gd name="T3" fmla="*/ 0 h 52"/>
                  <a:gd name="T4" fmla="*/ 7 w 57"/>
                  <a:gd name="T5" fmla="*/ 2 h 52"/>
                  <a:gd name="T6" fmla="*/ 14 w 57"/>
                  <a:gd name="T7" fmla="*/ 5 h 52"/>
                  <a:gd name="T8" fmla="*/ 29 w 57"/>
                  <a:gd name="T9" fmla="*/ 19 h 52"/>
                  <a:gd name="T10" fmla="*/ 57 w 57"/>
                  <a:gd name="T11" fmla="*/ 52 h 52"/>
                  <a:gd name="T12" fmla="*/ 57 w 57"/>
                  <a:gd name="T13" fmla="*/ 52 h 52"/>
                  <a:gd name="T14" fmla="*/ 41 w 57"/>
                  <a:gd name="T15" fmla="*/ 40 h 52"/>
                  <a:gd name="T16" fmla="*/ 29 w 57"/>
                  <a:gd name="T17" fmla="*/ 26 h 52"/>
                  <a:gd name="T18" fmla="*/ 15 w 57"/>
                  <a:gd name="T19" fmla="*/ 12 h 52"/>
                  <a:gd name="T20" fmla="*/ 0 w 57"/>
                  <a:gd name="T21" fmla="*/ 0 h 52"/>
                  <a:gd name="T22" fmla="*/ 0 w 57"/>
                  <a:gd name="T2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7" h="52">
                    <a:moveTo>
                      <a:pt x="0" y="0"/>
                    </a:moveTo>
                    <a:lnTo>
                      <a:pt x="0" y="0"/>
                    </a:lnTo>
                    <a:lnTo>
                      <a:pt x="7" y="2"/>
                    </a:lnTo>
                    <a:lnTo>
                      <a:pt x="14" y="5"/>
                    </a:lnTo>
                    <a:lnTo>
                      <a:pt x="29" y="19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41" y="40"/>
                    </a:lnTo>
                    <a:lnTo>
                      <a:pt x="29" y="26"/>
                    </a:lnTo>
                    <a:lnTo>
                      <a:pt x="15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2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1" name="Freeform 91"/>
              <p:cNvSpPr>
                <a:spLocks/>
              </p:cNvSpPr>
              <p:nvPr/>
            </p:nvSpPr>
            <p:spPr bwMode="auto">
              <a:xfrm>
                <a:off x="5294313" y="592138"/>
                <a:ext cx="60325" cy="17463"/>
              </a:xfrm>
              <a:custGeom>
                <a:avLst/>
                <a:gdLst>
                  <a:gd name="T0" fmla="*/ 78 w 78"/>
                  <a:gd name="T1" fmla="*/ 0 h 21"/>
                  <a:gd name="T2" fmla="*/ 78 w 78"/>
                  <a:gd name="T3" fmla="*/ 0 h 21"/>
                  <a:gd name="T4" fmla="*/ 71 w 78"/>
                  <a:gd name="T5" fmla="*/ 6 h 21"/>
                  <a:gd name="T6" fmla="*/ 62 w 78"/>
                  <a:gd name="T7" fmla="*/ 9 h 21"/>
                  <a:gd name="T8" fmla="*/ 43 w 78"/>
                  <a:gd name="T9" fmla="*/ 16 h 21"/>
                  <a:gd name="T10" fmla="*/ 23 w 78"/>
                  <a:gd name="T11" fmla="*/ 20 h 21"/>
                  <a:gd name="T12" fmla="*/ 0 w 78"/>
                  <a:gd name="T13" fmla="*/ 21 h 21"/>
                  <a:gd name="T14" fmla="*/ 0 w 78"/>
                  <a:gd name="T15" fmla="*/ 21 h 21"/>
                  <a:gd name="T16" fmla="*/ 0 w 78"/>
                  <a:gd name="T17" fmla="*/ 16 h 21"/>
                  <a:gd name="T18" fmla="*/ 0 w 78"/>
                  <a:gd name="T19" fmla="*/ 16 h 21"/>
                  <a:gd name="T20" fmla="*/ 10 w 78"/>
                  <a:gd name="T21" fmla="*/ 16 h 21"/>
                  <a:gd name="T22" fmla="*/ 21 w 78"/>
                  <a:gd name="T23" fmla="*/ 14 h 21"/>
                  <a:gd name="T24" fmla="*/ 40 w 78"/>
                  <a:gd name="T25" fmla="*/ 9 h 21"/>
                  <a:gd name="T26" fmla="*/ 59 w 78"/>
                  <a:gd name="T27" fmla="*/ 4 h 21"/>
                  <a:gd name="T28" fmla="*/ 78 w 78"/>
                  <a:gd name="T29" fmla="*/ 0 h 21"/>
                  <a:gd name="T30" fmla="*/ 78 w 78"/>
                  <a:gd name="T3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8" h="21">
                    <a:moveTo>
                      <a:pt x="78" y="0"/>
                    </a:moveTo>
                    <a:lnTo>
                      <a:pt x="78" y="0"/>
                    </a:lnTo>
                    <a:lnTo>
                      <a:pt x="71" y="6"/>
                    </a:lnTo>
                    <a:lnTo>
                      <a:pt x="62" y="9"/>
                    </a:lnTo>
                    <a:lnTo>
                      <a:pt x="43" y="16"/>
                    </a:lnTo>
                    <a:lnTo>
                      <a:pt x="23" y="20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0" y="16"/>
                    </a:lnTo>
                    <a:lnTo>
                      <a:pt x="21" y="14"/>
                    </a:lnTo>
                    <a:lnTo>
                      <a:pt x="40" y="9"/>
                    </a:lnTo>
                    <a:lnTo>
                      <a:pt x="59" y="4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2418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2" name="Freeform 92"/>
              <p:cNvSpPr>
                <a:spLocks/>
              </p:cNvSpPr>
              <p:nvPr/>
            </p:nvSpPr>
            <p:spPr bwMode="auto">
              <a:xfrm>
                <a:off x="5457825" y="679450"/>
                <a:ext cx="46038" cy="11113"/>
              </a:xfrm>
              <a:custGeom>
                <a:avLst/>
                <a:gdLst>
                  <a:gd name="T0" fmla="*/ 0 w 57"/>
                  <a:gd name="T1" fmla="*/ 16 h 16"/>
                  <a:gd name="T2" fmla="*/ 0 w 57"/>
                  <a:gd name="T3" fmla="*/ 16 h 16"/>
                  <a:gd name="T4" fmla="*/ 12 w 57"/>
                  <a:gd name="T5" fmla="*/ 9 h 16"/>
                  <a:gd name="T6" fmla="*/ 24 w 57"/>
                  <a:gd name="T7" fmla="*/ 4 h 16"/>
                  <a:gd name="T8" fmla="*/ 39 w 57"/>
                  <a:gd name="T9" fmla="*/ 0 h 16"/>
                  <a:gd name="T10" fmla="*/ 57 w 57"/>
                  <a:gd name="T11" fmla="*/ 0 h 16"/>
                  <a:gd name="T12" fmla="*/ 57 w 57"/>
                  <a:gd name="T13" fmla="*/ 0 h 16"/>
                  <a:gd name="T14" fmla="*/ 46 w 57"/>
                  <a:gd name="T15" fmla="*/ 7 h 16"/>
                  <a:gd name="T16" fmla="*/ 32 w 57"/>
                  <a:gd name="T17" fmla="*/ 11 h 16"/>
                  <a:gd name="T18" fmla="*/ 5 w 57"/>
                  <a:gd name="T19" fmla="*/ 16 h 16"/>
                  <a:gd name="T20" fmla="*/ 5 w 57"/>
                  <a:gd name="T21" fmla="*/ 16 h 16"/>
                  <a:gd name="T22" fmla="*/ 0 w 57"/>
                  <a:gd name="T23" fmla="*/ 16 h 16"/>
                  <a:gd name="T24" fmla="*/ 0 w 57"/>
                  <a:gd name="T2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16">
                    <a:moveTo>
                      <a:pt x="0" y="16"/>
                    </a:moveTo>
                    <a:lnTo>
                      <a:pt x="0" y="16"/>
                    </a:lnTo>
                    <a:lnTo>
                      <a:pt x="12" y="9"/>
                    </a:lnTo>
                    <a:lnTo>
                      <a:pt x="24" y="4"/>
                    </a:lnTo>
                    <a:lnTo>
                      <a:pt x="39" y="0"/>
                    </a:lnTo>
                    <a:lnTo>
                      <a:pt x="57" y="0"/>
                    </a:lnTo>
                    <a:lnTo>
                      <a:pt x="57" y="0"/>
                    </a:lnTo>
                    <a:lnTo>
                      <a:pt x="46" y="7"/>
                    </a:lnTo>
                    <a:lnTo>
                      <a:pt x="32" y="11"/>
                    </a:lnTo>
                    <a:lnTo>
                      <a:pt x="5" y="16"/>
                    </a:lnTo>
                    <a:lnTo>
                      <a:pt x="5" y="1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110C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3" name="Freeform 93"/>
              <p:cNvSpPr>
                <a:spLocks/>
              </p:cNvSpPr>
              <p:nvPr/>
            </p:nvSpPr>
            <p:spPr bwMode="auto">
              <a:xfrm>
                <a:off x="5364163" y="690563"/>
                <a:ext cx="98425" cy="33338"/>
              </a:xfrm>
              <a:custGeom>
                <a:avLst/>
                <a:gdLst>
                  <a:gd name="T0" fmla="*/ 0 w 125"/>
                  <a:gd name="T1" fmla="*/ 36 h 41"/>
                  <a:gd name="T2" fmla="*/ 0 w 125"/>
                  <a:gd name="T3" fmla="*/ 36 h 41"/>
                  <a:gd name="T4" fmla="*/ 28 w 125"/>
                  <a:gd name="T5" fmla="*/ 24 h 41"/>
                  <a:gd name="T6" fmla="*/ 57 w 125"/>
                  <a:gd name="T7" fmla="*/ 15 h 41"/>
                  <a:gd name="T8" fmla="*/ 87 w 125"/>
                  <a:gd name="T9" fmla="*/ 7 h 41"/>
                  <a:gd name="T10" fmla="*/ 120 w 125"/>
                  <a:gd name="T11" fmla="*/ 0 h 41"/>
                  <a:gd name="T12" fmla="*/ 120 w 125"/>
                  <a:gd name="T13" fmla="*/ 0 h 41"/>
                  <a:gd name="T14" fmla="*/ 125 w 125"/>
                  <a:gd name="T15" fmla="*/ 0 h 41"/>
                  <a:gd name="T16" fmla="*/ 125 w 125"/>
                  <a:gd name="T17" fmla="*/ 0 h 41"/>
                  <a:gd name="T18" fmla="*/ 95 w 125"/>
                  <a:gd name="T19" fmla="*/ 12 h 41"/>
                  <a:gd name="T20" fmla="*/ 62 w 125"/>
                  <a:gd name="T21" fmla="*/ 21 h 41"/>
                  <a:gd name="T22" fmla="*/ 30 w 125"/>
                  <a:gd name="T23" fmla="*/ 29 h 41"/>
                  <a:gd name="T24" fmla="*/ 0 w 125"/>
                  <a:gd name="T25" fmla="*/ 41 h 41"/>
                  <a:gd name="T26" fmla="*/ 0 w 125"/>
                  <a:gd name="T27" fmla="*/ 41 h 41"/>
                  <a:gd name="T28" fmla="*/ 0 w 125"/>
                  <a:gd name="T29" fmla="*/ 36 h 41"/>
                  <a:gd name="T30" fmla="*/ 0 w 125"/>
                  <a:gd name="T31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5" h="41">
                    <a:moveTo>
                      <a:pt x="0" y="36"/>
                    </a:moveTo>
                    <a:lnTo>
                      <a:pt x="0" y="36"/>
                    </a:lnTo>
                    <a:lnTo>
                      <a:pt x="28" y="24"/>
                    </a:lnTo>
                    <a:lnTo>
                      <a:pt x="57" y="15"/>
                    </a:lnTo>
                    <a:lnTo>
                      <a:pt x="87" y="7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5" y="0"/>
                    </a:lnTo>
                    <a:lnTo>
                      <a:pt x="95" y="12"/>
                    </a:lnTo>
                    <a:lnTo>
                      <a:pt x="62" y="21"/>
                    </a:lnTo>
                    <a:lnTo>
                      <a:pt x="30" y="29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0" y="36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3422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4" name="Freeform 94"/>
              <p:cNvSpPr>
                <a:spLocks/>
              </p:cNvSpPr>
              <p:nvPr/>
            </p:nvSpPr>
            <p:spPr bwMode="auto">
              <a:xfrm>
                <a:off x="5289550" y="720725"/>
                <a:ext cx="74613" cy="36513"/>
              </a:xfrm>
              <a:custGeom>
                <a:avLst/>
                <a:gdLst>
                  <a:gd name="T0" fmla="*/ 0 w 93"/>
                  <a:gd name="T1" fmla="*/ 47 h 47"/>
                  <a:gd name="T2" fmla="*/ 0 w 93"/>
                  <a:gd name="T3" fmla="*/ 47 h 47"/>
                  <a:gd name="T4" fmla="*/ 21 w 93"/>
                  <a:gd name="T5" fmla="*/ 31 h 47"/>
                  <a:gd name="T6" fmla="*/ 43 w 93"/>
                  <a:gd name="T7" fmla="*/ 19 h 47"/>
                  <a:gd name="T8" fmla="*/ 67 w 93"/>
                  <a:gd name="T9" fmla="*/ 9 h 47"/>
                  <a:gd name="T10" fmla="*/ 93 w 93"/>
                  <a:gd name="T11" fmla="*/ 0 h 47"/>
                  <a:gd name="T12" fmla="*/ 93 w 93"/>
                  <a:gd name="T13" fmla="*/ 0 h 47"/>
                  <a:gd name="T14" fmla="*/ 93 w 93"/>
                  <a:gd name="T15" fmla="*/ 5 h 47"/>
                  <a:gd name="T16" fmla="*/ 93 w 93"/>
                  <a:gd name="T17" fmla="*/ 5 h 47"/>
                  <a:gd name="T18" fmla="*/ 81 w 93"/>
                  <a:gd name="T19" fmla="*/ 9 h 47"/>
                  <a:gd name="T20" fmla="*/ 69 w 93"/>
                  <a:gd name="T21" fmla="*/ 14 h 47"/>
                  <a:gd name="T22" fmla="*/ 47 w 93"/>
                  <a:gd name="T23" fmla="*/ 26 h 47"/>
                  <a:gd name="T24" fmla="*/ 24 w 93"/>
                  <a:gd name="T25" fmla="*/ 38 h 47"/>
                  <a:gd name="T26" fmla="*/ 12 w 93"/>
                  <a:gd name="T27" fmla="*/ 43 h 47"/>
                  <a:gd name="T28" fmla="*/ 0 w 93"/>
                  <a:gd name="T29" fmla="*/ 47 h 47"/>
                  <a:gd name="T30" fmla="*/ 0 w 93"/>
                  <a:gd name="T31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47">
                    <a:moveTo>
                      <a:pt x="0" y="47"/>
                    </a:moveTo>
                    <a:lnTo>
                      <a:pt x="0" y="47"/>
                    </a:lnTo>
                    <a:lnTo>
                      <a:pt x="21" y="31"/>
                    </a:lnTo>
                    <a:lnTo>
                      <a:pt x="43" y="19"/>
                    </a:lnTo>
                    <a:lnTo>
                      <a:pt x="67" y="9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93" y="5"/>
                    </a:lnTo>
                    <a:lnTo>
                      <a:pt x="93" y="5"/>
                    </a:lnTo>
                    <a:lnTo>
                      <a:pt x="81" y="9"/>
                    </a:lnTo>
                    <a:lnTo>
                      <a:pt x="69" y="14"/>
                    </a:lnTo>
                    <a:lnTo>
                      <a:pt x="47" y="26"/>
                    </a:lnTo>
                    <a:lnTo>
                      <a:pt x="24" y="38"/>
                    </a:lnTo>
                    <a:lnTo>
                      <a:pt x="12" y="43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5" name="Freeform 95"/>
              <p:cNvSpPr>
                <a:spLocks/>
              </p:cNvSpPr>
              <p:nvPr/>
            </p:nvSpPr>
            <p:spPr bwMode="auto">
              <a:xfrm>
                <a:off x="5516563" y="703263"/>
                <a:ext cx="9525" cy="33338"/>
              </a:xfrm>
              <a:custGeom>
                <a:avLst/>
                <a:gdLst>
                  <a:gd name="T0" fmla="*/ 5 w 14"/>
                  <a:gd name="T1" fmla="*/ 42 h 42"/>
                  <a:gd name="T2" fmla="*/ 5 w 14"/>
                  <a:gd name="T3" fmla="*/ 42 h 42"/>
                  <a:gd name="T4" fmla="*/ 0 w 14"/>
                  <a:gd name="T5" fmla="*/ 37 h 42"/>
                  <a:gd name="T6" fmla="*/ 0 w 14"/>
                  <a:gd name="T7" fmla="*/ 33 h 42"/>
                  <a:gd name="T8" fmla="*/ 0 w 14"/>
                  <a:gd name="T9" fmla="*/ 28 h 42"/>
                  <a:gd name="T10" fmla="*/ 2 w 14"/>
                  <a:gd name="T11" fmla="*/ 21 h 42"/>
                  <a:gd name="T12" fmla="*/ 9 w 14"/>
                  <a:gd name="T13" fmla="*/ 11 h 42"/>
                  <a:gd name="T14" fmla="*/ 10 w 14"/>
                  <a:gd name="T15" fmla="*/ 6 h 42"/>
                  <a:gd name="T16" fmla="*/ 10 w 14"/>
                  <a:gd name="T17" fmla="*/ 0 h 42"/>
                  <a:gd name="T18" fmla="*/ 10 w 14"/>
                  <a:gd name="T19" fmla="*/ 0 h 42"/>
                  <a:gd name="T20" fmla="*/ 14 w 14"/>
                  <a:gd name="T21" fmla="*/ 4 h 42"/>
                  <a:gd name="T22" fmla="*/ 14 w 14"/>
                  <a:gd name="T23" fmla="*/ 7 h 42"/>
                  <a:gd name="T24" fmla="*/ 14 w 14"/>
                  <a:gd name="T25" fmla="*/ 13 h 42"/>
                  <a:gd name="T26" fmla="*/ 12 w 14"/>
                  <a:gd name="T27" fmla="*/ 19 h 42"/>
                  <a:gd name="T28" fmla="*/ 7 w 14"/>
                  <a:gd name="T29" fmla="*/ 32 h 42"/>
                  <a:gd name="T30" fmla="*/ 5 w 14"/>
                  <a:gd name="T31" fmla="*/ 37 h 42"/>
                  <a:gd name="T32" fmla="*/ 5 w 14"/>
                  <a:gd name="T33" fmla="*/ 42 h 42"/>
                  <a:gd name="T34" fmla="*/ 5 w 14"/>
                  <a:gd name="T3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" h="42">
                    <a:moveTo>
                      <a:pt x="5" y="42"/>
                    </a:moveTo>
                    <a:lnTo>
                      <a:pt x="5" y="42"/>
                    </a:lnTo>
                    <a:lnTo>
                      <a:pt x="0" y="37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2" y="21"/>
                    </a:lnTo>
                    <a:lnTo>
                      <a:pt x="9" y="11"/>
                    </a:lnTo>
                    <a:lnTo>
                      <a:pt x="10" y="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4" y="4"/>
                    </a:lnTo>
                    <a:lnTo>
                      <a:pt x="14" y="7"/>
                    </a:lnTo>
                    <a:lnTo>
                      <a:pt x="14" y="13"/>
                    </a:lnTo>
                    <a:lnTo>
                      <a:pt x="12" y="19"/>
                    </a:lnTo>
                    <a:lnTo>
                      <a:pt x="7" y="32"/>
                    </a:lnTo>
                    <a:lnTo>
                      <a:pt x="5" y="37"/>
                    </a:lnTo>
                    <a:lnTo>
                      <a:pt x="5" y="42"/>
                    </a:lnTo>
                    <a:lnTo>
                      <a:pt x="5" y="42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6" name="Freeform 96"/>
              <p:cNvSpPr>
                <a:spLocks/>
              </p:cNvSpPr>
              <p:nvPr/>
            </p:nvSpPr>
            <p:spPr bwMode="auto">
              <a:xfrm>
                <a:off x="5338763" y="752475"/>
                <a:ext cx="36513" cy="17463"/>
              </a:xfrm>
              <a:custGeom>
                <a:avLst/>
                <a:gdLst>
                  <a:gd name="T0" fmla="*/ 0 w 47"/>
                  <a:gd name="T1" fmla="*/ 20 h 20"/>
                  <a:gd name="T2" fmla="*/ 0 w 47"/>
                  <a:gd name="T3" fmla="*/ 20 h 20"/>
                  <a:gd name="T4" fmla="*/ 0 w 47"/>
                  <a:gd name="T5" fmla="*/ 13 h 20"/>
                  <a:gd name="T6" fmla="*/ 2 w 47"/>
                  <a:gd name="T7" fmla="*/ 8 h 20"/>
                  <a:gd name="T8" fmla="*/ 5 w 47"/>
                  <a:gd name="T9" fmla="*/ 5 h 20"/>
                  <a:gd name="T10" fmla="*/ 11 w 47"/>
                  <a:gd name="T11" fmla="*/ 3 h 20"/>
                  <a:gd name="T12" fmla="*/ 23 w 47"/>
                  <a:gd name="T13" fmla="*/ 0 h 20"/>
                  <a:gd name="T14" fmla="*/ 35 w 47"/>
                  <a:gd name="T15" fmla="*/ 0 h 20"/>
                  <a:gd name="T16" fmla="*/ 43 w 47"/>
                  <a:gd name="T17" fmla="*/ 1 h 20"/>
                  <a:gd name="T18" fmla="*/ 47 w 47"/>
                  <a:gd name="T19" fmla="*/ 1 h 20"/>
                  <a:gd name="T20" fmla="*/ 47 w 47"/>
                  <a:gd name="T21" fmla="*/ 3 h 20"/>
                  <a:gd name="T22" fmla="*/ 40 w 47"/>
                  <a:gd name="T23" fmla="*/ 5 h 20"/>
                  <a:gd name="T24" fmla="*/ 21 w 47"/>
                  <a:gd name="T25" fmla="*/ 5 h 20"/>
                  <a:gd name="T26" fmla="*/ 21 w 47"/>
                  <a:gd name="T27" fmla="*/ 5 h 20"/>
                  <a:gd name="T28" fmla="*/ 16 w 47"/>
                  <a:gd name="T29" fmla="*/ 8 h 20"/>
                  <a:gd name="T30" fmla="*/ 12 w 47"/>
                  <a:gd name="T31" fmla="*/ 12 h 20"/>
                  <a:gd name="T32" fmla="*/ 9 w 47"/>
                  <a:gd name="T33" fmla="*/ 15 h 20"/>
                  <a:gd name="T34" fmla="*/ 5 w 47"/>
                  <a:gd name="T35" fmla="*/ 20 h 20"/>
                  <a:gd name="T36" fmla="*/ 5 w 47"/>
                  <a:gd name="T37" fmla="*/ 20 h 20"/>
                  <a:gd name="T38" fmla="*/ 0 w 47"/>
                  <a:gd name="T39" fmla="*/ 20 h 20"/>
                  <a:gd name="T40" fmla="*/ 0 w 47"/>
                  <a:gd name="T4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" h="20">
                    <a:moveTo>
                      <a:pt x="0" y="20"/>
                    </a:moveTo>
                    <a:lnTo>
                      <a:pt x="0" y="20"/>
                    </a:lnTo>
                    <a:lnTo>
                      <a:pt x="0" y="13"/>
                    </a:lnTo>
                    <a:lnTo>
                      <a:pt x="2" y="8"/>
                    </a:lnTo>
                    <a:lnTo>
                      <a:pt x="5" y="5"/>
                    </a:lnTo>
                    <a:lnTo>
                      <a:pt x="11" y="3"/>
                    </a:lnTo>
                    <a:lnTo>
                      <a:pt x="23" y="0"/>
                    </a:lnTo>
                    <a:lnTo>
                      <a:pt x="35" y="0"/>
                    </a:lnTo>
                    <a:lnTo>
                      <a:pt x="43" y="1"/>
                    </a:lnTo>
                    <a:lnTo>
                      <a:pt x="47" y="1"/>
                    </a:lnTo>
                    <a:lnTo>
                      <a:pt x="47" y="3"/>
                    </a:lnTo>
                    <a:lnTo>
                      <a:pt x="40" y="5"/>
                    </a:lnTo>
                    <a:lnTo>
                      <a:pt x="21" y="5"/>
                    </a:lnTo>
                    <a:lnTo>
                      <a:pt x="21" y="5"/>
                    </a:lnTo>
                    <a:lnTo>
                      <a:pt x="16" y="8"/>
                    </a:lnTo>
                    <a:lnTo>
                      <a:pt x="12" y="12"/>
                    </a:lnTo>
                    <a:lnTo>
                      <a:pt x="9" y="15"/>
                    </a:lnTo>
                    <a:lnTo>
                      <a:pt x="5" y="20"/>
                    </a:lnTo>
                    <a:lnTo>
                      <a:pt x="5" y="2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7" name="Freeform 97"/>
              <p:cNvSpPr>
                <a:spLocks/>
              </p:cNvSpPr>
              <p:nvPr/>
            </p:nvSpPr>
            <p:spPr bwMode="auto">
              <a:xfrm>
                <a:off x="5048250" y="752475"/>
                <a:ext cx="19050" cy="28575"/>
              </a:xfrm>
              <a:custGeom>
                <a:avLst/>
                <a:gdLst>
                  <a:gd name="T0" fmla="*/ 3 w 24"/>
                  <a:gd name="T1" fmla="*/ 36 h 36"/>
                  <a:gd name="T2" fmla="*/ 3 w 24"/>
                  <a:gd name="T3" fmla="*/ 36 h 36"/>
                  <a:gd name="T4" fmla="*/ 0 w 24"/>
                  <a:gd name="T5" fmla="*/ 31 h 36"/>
                  <a:gd name="T6" fmla="*/ 0 w 24"/>
                  <a:gd name="T7" fmla="*/ 26 h 36"/>
                  <a:gd name="T8" fmla="*/ 0 w 24"/>
                  <a:gd name="T9" fmla="*/ 20 h 36"/>
                  <a:gd name="T10" fmla="*/ 3 w 24"/>
                  <a:gd name="T11" fmla="*/ 15 h 36"/>
                  <a:gd name="T12" fmla="*/ 10 w 24"/>
                  <a:gd name="T13" fmla="*/ 7 h 36"/>
                  <a:gd name="T14" fmla="*/ 19 w 24"/>
                  <a:gd name="T15" fmla="*/ 0 h 36"/>
                  <a:gd name="T16" fmla="*/ 19 w 24"/>
                  <a:gd name="T17" fmla="*/ 0 h 36"/>
                  <a:gd name="T18" fmla="*/ 20 w 24"/>
                  <a:gd name="T19" fmla="*/ 3 h 36"/>
                  <a:gd name="T20" fmla="*/ 20 w 24"/>
                  <a:gd name="T21" fmla="*/ 5 h 36"/>
                  <a:gd name="T22" fmla="*/ 24 w 24"/>
                  <a:gd name="T23" fmla="*/ 5 h 36"/>
                  <a:gd name="T24" fmla="*/ 24 w 24"/>
                  <a:gd name="T25" fmla="*/ 5 h 36"/>
                  <a:gd name="T26" fmla="*/ 20 w 24"/>
                  <a:gd name="T27" fmla="*/ 15 h 36"/>
                  <a:gd name="T28" fmla="*/ 17 w 24"/>
                  <a:gd name="T29" fmla="*/ 24 h 36"/>
                  <a:gd name="T30" fmla="*/ 10 w 24"/>
                  <a:gd name="T31" fmla="*/ 31 h 36"/>
                  <a:gd name="T32" fmla="*/ 3 w 24"/>
                  <a:gd name="T33" fmla="*/ 36 h 36"/>
                  <a:gd name="T34" fmla="*/ 3 w 24"/>
                  <a:gd name="T3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36">
                    <a:moveTo>
                      <a:pt x="3" y="36"/>
                    </a:moveTo>
                    <a:lnTo>
                      <a:pt x="3" y="36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3" y="15"/>
                    </a:lnTo>
                    <a:lnTo>
                      <a:pt x="10" y="7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20" y="5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20" y="15"/>
                    </a:lnTo>
                    <a:lnTo>
                      <a:pt x="17" y="24"/>
                    </a:lnTo>
                    <a:lnTo>
                      <a:pt x="10" y="31"/>
                    </a:lnTo>
                    <a:lnTo>
                      <a:pt x="3" y="36"/>
                    </a:lnTo>
                    <a:lnTo>
                      <a:pt x="3" y="36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8" name="Freeform 98"/>
              <p:cNvSpPr>
                <a:spLocks/>
              </p:cNvSpPr>
              <p:nvPr/>
            </p:nvSpPr>
            <p:spPr bwMode="auto">
              <a:xfrm>
                <a:off x="5334000" y="769938"/>
                <a:ext cx="9525" cy="28575"/>
              </a:xfrm>
              <a:custGeom>
                <a:avLst/>
                <a:gdLst>
                  <a:gd name="T0" fmla="*/ 10 w 10"/>
                  <a:gd name="T1" fmla="*/ 0 h 37"/>
                  <a:gd name="T2" fmla="*/ 10 w 10"/>
                  <a:gd name="T3" fmla="*/ 0 h 37"/>
                  <a:gd name="T4" fmla="*/ 7 w 10"/>
                  <a:gd name="T5" fmla="*/ 9 h 37"/>
                  <a:gd name="T6" fmla="*/ 9 w 10"/>
                  <a:gd name="T7" fmla="*/ 16 h 37"/>
                  <a:gd name="T8" fmla="*/ 10 w 10"/>
                  <a:gd name="T9" fmla="*/ 25 h 37"/>
                  <a:gd name="T10" fmla="*/ 10 w 10"/>
                  <a:gd name="T11" fmla="*/ 37 h 37"/>
                  <a:gd name="T12" fmla="*/ 10 w 10"/>
                  <a:gd name="T13" fmla="*/ 37 h 37"/>
                  <a:gd name="T14" fmla="*/ 7 w 10"/>
                  <a:gd name="T15" fmla="*/ 35 h 37"/>
                  <a:gd name="T16" fmla="*/ 3 w 10"/>
                  <a:gd name="T17" fmla="*/ 32 h 37"/>
                  <a:gd name="T18" fmla="*/ 0 w 10"/>
                  <a:gd name="T19" fmla="*/ 19 h 37"/>
                  <a:gd name="T20" fmla="*/ 0 w 10"/>
                  <a:gd name="T21" fmla="*/ 14 h 37"/>
                  <a:gd name="T22" fmla="*/ 0 w 10"/>
                  <a:gd name="T23" fmla="*/ 9 h 37"/>
                  <a:gd name="T24" fmla="*/ 2 w 10"/>
                  <a:gd name="T25" fmla="*/ 4 h 37"/>
                  <a:gd name="T26" fmla="*/ 5 w 10"/>
                  <a:gd name="T27" fmla="*/ 0 h 37"/>
                  <a:gd name="T28" fmla="*/ 5 w 10"/>
                  <a:gd name="T29" fmla="*/ 0 h 37"/>
                  <a:gd name="T30" fmla="*/ 10 w 10"/>
                  <a:gd name="T31" fmla="*/ 0 h 37"/>
                  <a:gd name="T32" fmla="*/ 10 w 10"/>
                  <a:gd name="T3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" h="37">
                    <a:moveTo>
                      <a:pt x="10" y="0"/>
                    </a:moveTo>
                    <a:lnTo>
                      <a:pt x="10" y="0"/>
                    </a:lnTo>
                    <a:lnTo>
                      <a:pt x="7" y="9"/>
                    </a:lnTo>
                    <a:lnTo>
                      <a:pt x="9" y="16"/>
                    </a:lnTo>
                    <a:lnTo>
                      <a:pt x="10" y="25"/>
                    </a:lnTo>
                    <a:lnTo>
                      <a:pt x="10" y="37"/>
                    </a:lnTo>
                    <a:lnTo>
                      <a:pt x="10" y="37"/>
                    </a:lnTo>
                    <a:lnTo>
                      <a:pt x="7" y="35"/>
                    </a:lnTo>
                    <a:lnTo>
                      <a:pt x="3" y="32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2" y="4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9B8E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9" name="Freeform 99"/>
              <p:cNvSpPr>
                <a:spLocks/>
              </p:cNvSpPr>
              <p:nvPr/>
            </p:nvSpPr>
            <p:spPr bwMode="auto">
              <a:xfrm>
                <a:off x="5010150" y="781050"/>
                <a:ext cx="36513" cy="100013"/>
              </a:xfrm>
              <a:custGeom>
                <a:avLst/>
                <a:gdLst>
                  <a:gd name="T0" fmla="*/ 0 w 47"/>
                  <a:gd name="T1" fmla="*/ 98 h 124"/>
                  <a:gd name="T2" fmla="*/ 0 w 47"/>
                  <a:gd name="T3" fmla="*/ 98 h 124"/>
                  <a:gd name="T4" fmla="*/ 5 w 47"/>
                  <a:gd name="T5" fmla="*/ 86 h 124"/>
                  <a:gd name="T6" fmla="*/ 9 w 47"/>
                  <a:gd name="T7" fmla="*/ 74 h 124"/>
                  <a:gd name="T8" fmla="*/ 16 w 47"/>
                  <a:gd name="T9" fmla="*/ 47 h 124"/>
                  <a:gd name="T10" fmla="*/ 19 w 47"/>
                  <a:gd name="T11" fmla="*/ 33 h 124"/>
                  <a:gd name="T12" fmla="*/ 23 w 47"/>
                  <a:gd name="T13" fmla="*/ 21 h 124"/>
                  <a:gd name="T14" fmla="*/ 30 w 47"/>
                  <a:gd name="T15" fmla="*/ 9 h 124"/>
                  <a:gd name="T16" fmla="*/ 37 w 47"/>
                  <a:gd name="T17" fmla="*/ 0 h 124"/>
                  <a:gd name="T18" fmla="*/ 37 w 47"/>
                  <a:gd name="T19" fmla="*/ 0 h 124"/>
                  <a:gd name="T20" fmla="*/ 37 w 47"/>
                  <a:gd name="T21" fmla="*/ 5 h 124"/>
                  <a:gd name="T22" fmla="*/ 40 w 47"/>
                  <a:gd name="T23" fmla="*/ 9 h 124"/>
                  <a:gd name="T24" fmla="*/ 42 w 47"/>
                  <a:gd name="T25" fmla="*/ 9 h 124"/>
                  <a:gd name="T26" fmla="*/ 47 w 47"/>
                  <a:gd name="T27" fmla="*/ 5 h 124"/>
                  <a:gd name="T28" fmla="*/ 47 w 47"/>
                  <a:gd name="T29" fmla="*/ 5 h 124"/>
                  <a:gd name="T30" fmla="*/ 38 w 47"/>
                  <a:gd name="T31" fmla="*/ 17 h 124"/>
                  <a:gd name="T32" fmla="*/ 31 w 47"/>
                  <a:gd name="T33" fmla="*/ 29 h 124"/>
                  <a:gd name="T34" fmla="*/ 26 w 47"/>
                  <a:gd name="T35" fmla="*/ 45 h 124"/>
                  <a:gd name="T36" fmla="*/ 21 w 47"/>
                  <a:gd name="T37" fmla="*/ 60 h 124"/>
                  <a:gd name="T38" fmla="*/ 12 w 47"/>
                  <a:gd name="T39" fmla="*/ 92 h 124"/>
                  <a:gd name="T40" fmla="*/ 5 w 47"/>
                  <a:gd name="T41" fmla="*/ 124 h 124"/>
                  <a:gd name="T42" fmla="*/ 5 w 47"/>
                  <a:gd name="T43" fmla="*/ 124 h 124"/>
                  <a:gd name="T44" fmla="*/ 5 w 47"/>
                  <a:gd name="T45" fmla="*/ 117 h 124"/>
                  <a:gd name="T46" fmla="*/ 5 w 47"/>
                  <a:gd name="T47" fmla="*/ 109 h 124"/>
                  <a:gd name="T48" fmla="*/ 5 w 47"/>
                  <a:gd name="T49" fmla="*/ 102 h 124"/>
                  <a:gd name="T50" fmla="*/ 4 w 47"/>
                  <a:gd name="T51" fmla="*/ 98 h 124"/>
                  <a:gd name="T52" fmla="*/ 0 w 47"/>
                  <a:gd name="T53" fmla="*/ 98 h 124"/>
                  <a:gd name="T54" fmla="*/ 0 w 47"/>
                  <a:gd name="T55" fmla="*/ 9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24">
                    <a:moveTo>
                      <a:pt x="0" y="98"/>
                    </a:moveTo>
                    <a:lnTo>
                      <a:pt x="0" y="98"/>
                    </a:lnTo>
                    <a:lnTo>
                      <a:pt x="5" y="86"/>
                    </a:lnTo>
                    <a:lnTo>
                      <a:pt x="9" y="74"/>
                    </a:lnTo>
                    <a:lnTo>
                      <a:pt x="16" y="47"/>
                    </a:lnTo>
                    <a:lnTo>
                      <a:pt x="19" y="33"/>
                    </a:lnTo>
                    <a:lnTo>
                      <a:pt x="23" y="21"/>
                    </a:lnTo>
                    <a:lnTo>
                      <a:pt x="30" y="9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7" y="5"/>
                    </a:lnTo>
                    <a:lnTo>
                      <a:pt x="40" y="9"/>
                    </a:lnTo>
                    <a:lnTo>
                      <a:pt x="42" y="9"/>
                    </a:lnTo>
                    <a:lnTo>
                      <a:pt x="47" y="5"/>
                    </a:lnTo>
                    <a:lnTo>
                      <a:pt x="47" y="5"/>
                    </a:lnTo>
                    <a:lnTo>
                      <a:pt x="38" y="17"/>
                    </a:lnTo>
                    <a:lnTo>
                      <a:pt x="31" y="29"/>
                    </a:lnTo>
                    <a:lnTo>
                      <a:pt x="26" y="45"/>
                    </a:lnTo>
                    <a:lnTo>
                      <a:pt x="21" y="60"/>
                    </a:lnTo>
                    <a:lnTo>
                      <a:pt x="12" y="92"/>
                    </a:lnTo>
                    <a:lnTo>
                      <a:pt x="5" y="124"/>
                    </a:lnTo>
                    <a:lnTo>
                      <a:pt x="5" y="124"/>
                    </a:lnTo>
                    <a:lnTo>
                      <a:pt x="5" y="117"/>
                    </a:lnTo>
                    <a:lnTo>
                      <a:pt x="5" y="109"/>
                    </a:lnTo>
                    <a:lnTo>
                      <a:pt x="5" y="102"/>
                    </a:lnTo>
                    <a:lnTo>
                      <a:pt x="4" y="98"/>
                    </a:lnTo>
                    <a:lnTo>
                      <a:pt x="0" y="98"/>
                    </a:lnTo>
                    <a:lnTo>
                      <a:pt x="0" y="98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0" name="Freeform 100"/>
              <p:cNvSpPr>
                <a:spLocks/>
              </p:cNvSpPr>
              <p:nvPr/>
            </p:nvSpPr>
            <p:spPr bwMode="auto">
              <a:xfrm>
                <a:off x="5634038" y="835025"/>
                <a:ext cx="9525" cy="38100"/>
              </a:xfrm>
              <a:custGeom>
                <a:avLst/>
                <a:gdLst>
                  <a:gd name="T0" fmla="*/ 7 w 12"/>
                  <a:gd name="T1" fmla="*/ 47 h 47"/>
                  <a:gd name="T2" fmla="*/ 7 w 12"/>
                  <a:gd name="T3" fmla="*/ 47 h 47"/>
                  <a:gd name="T4" fmla="*/ 3 w 12"/>
                  <a:gd name="T5" fmla="*/ 37 h 47"/>
                  <a:gd name="T6" fmla="*/ 1 w 12"/>
                  <a:gd name="T7" fmla="*/ 23 h 47"/>
                  <a:gd name="T8" fmla="*/ 0 w 12"/>
                  <a:gd name="T9" fmla="*/ 16 h 47"/>
                  <a:gd name="T10" fmla="*/ 1 w 12"/>
                  <a:gd name="T11" fmla="*/ 9 h 47"/>
                  <a:gd name="T12" fmla="*/ 3 w 12"/>
                  <a:gd name="T13" fmla="*/ 4 h 47"/>
                  <a:gd name="T14" fmla="*/ 7 w 12"/>
                  <a:gd name="T15" fmla="*/ 0 h 47"/>
                  <a:gd name="T16" fmla="*/ 7 w 12"/>
                  <a:gd name="T17" fmla="*/ 0 h 47"/>
                  <a:gd name="T18" fmla="*/ 7 w 12"/>
                  <a:gd name="T19" fmla="*/ 7 h 47"/>
                  <a:gd name="T20" fmla="*/ 7 w 12"/>
                  <a:gd name="T21" fmla="*/ 12 h 47"/>
                  <a:gd name="T22" fmla="*/ 10 w 12"/>
                  <a:gd name="T23" fmla="*/ 23 h 47"/>
                  <a:gd name="T24" fmla="*/ 12 w 12"/>
                  <a:gd name="T25" fmla="*/ 33 h 47"/>
                  <a:gd name="T26" fmla="*/ 12 w 12"/>
                  <a:gd name="T27" fmla="*/ 40 h 47"/>
                  <a:gd name="T28" fmla="*/ 12 w 12"/>
                  <a:gd name="T29" fmla="*/ 47 h 47"/>
                  <a:gd name="T30" fmla="*/ 12 w 12"/>
                  <a:gd name="T31" fmla="*/ 47 h 47"/>
                  <a:gd name="T32" fmla="*/ 7 w 12"/>
                  <a:gd name="T33" fmla="*/ 47 h 47"/>
                  <a:gd name="T34" fmla="*/ 7 w 12"/>
                  <a:gd name="T3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47">
                    <a:moveTo>
                      <a:pt x="7" y="47"/>
                    </a:moveTo>
                    <a:lnTo>
                      <a:pt x="7" y="47"/>
                    </a:lnTo>
                    <a:lnTo>
                      <a:pt x="3" y="37"/>
                    </a:lnTo>
                    <a:lnTo>
                      <a:pt x="1" y="23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7" y="7"/>
                    </a:lnTo>
                    <a:lnTo>
                      <a:pt x="7" y="12"/>
                    </a:lnTo>
                    <a:lnTo>
                      <a:pt x="10" y="23"/>
                    </a:lnTo>
                    <a:lnTo>
                      <a:pt x="12" y="33"/>
                    </a:lnTo>
                    <a:lnTo>
                      <a:pt x="12" y="40"/>
                    </a:lnTo>
                    <a:lnTo>
                      <a:pt x="12" y="47"/>
                    </a:lnTo>
                    <a:lnTo>
                      <a:pt x="12" y="47"/>
                    </a:lnTo>
                    <a:lnTo>
                      <a:pt x="7" y="47"/>
                    </a:lnTo>
                    <a:lnTo>
                      <a:pt x="7" y="47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1" name="Freeform 101"/>
              <p:cNvSpPr>
                <a:spLocks/>
              </p:cNvSpPr>
              <p:nvPr/>
            </p:nvSpPr>
            <p:spPr bwMode="auto">
              <a:xfrm>
                <a:off x="5005388" y="860425"/>
                <a:ext cx="7938" cy="23813"/>
              </a:xfrm>
              <a:custGeom>
                <a:avLst/>
                <a:gdLst>
                  <a:gd name="T0" fmla="*/ 5 w 10"/>
                  <a:gd name="T1" fmla="*/ 0 h 32"/>
                  <a:gd name="T2" fmla="*/ 5 w 10"/>
                  <a:gd name="T3" fmla="*/ 0 h 32"/>
                  <a:gd name="T4" fmla="*/ 9 w 10"/>
                  <a:gd name="T5" fmla="*/ 0 h 32"/>
                  <a:gd name="T6" fmla="*/ 10 w 10"/>
                  <a:gd name="T7" fmla="*/ 4 h 32"/>
                  <a:gd name="T8" fmla="*/ 10 w 10"/>
                  <a:gd name="T9" fmla="*/ 11 h 32"/>
                  <a:gd name="T10" fmla="*/ 10 w 10"/>
                  <a:gd name="T11" fmla="*/ 19 h 32"/>
                  <a:gd name="T12" fmla="*/ 10 w 10"/>
                  <a:gd name="T13" fmla="*/ 26 h 32"/>
                  <a:gd name="T14" fmla="*/ 10 w 10"/>
                  <a:gd name="T15" fmla="*/ 26 h 32"/>
                  <a:gd name="T16" fmla="*/ 10 w 10"/>
                  <a:gd name="T17" fmla="*/ 32 h 32"/>
                  <a:gd name="T18" fmla="*/ 10 w 10"/>
                  <a:gd name="T19" fmla="*/ 32 h 32"/>
                  <a:gd name="T20" fmla="*/ 5 w 10"/>
                  <a:gd name="T21" fmla="*/ 32 h 32"/>
                  <a:gd name="T22" fmla="*/ 5 w 10"/>
                  <a:gd name="T23" fmla="*/ 32 h 32"/>
                  <a:gd name="T24" fmla="*/ 0 w 10"/>
                  <a:gd name="T25" fmla="*/ 32 h 32"/>
                  <a:gd name="T26" fmla="*/ 0 w 10"/>
                  <a:gd name="T27" fmla="*/ 32 h 32"/>
                  <a:gd name="T28" fmla="*/ 0 w 10"/>
                  <a:gd name="T29" fmla="*/ 23 h 32"/>
                  <a:gd name="T30" fmla="*/ 0 w 10"/>
                  <a:gd name="T31" fmla="*/ 13 h 32"/>
                  <a:gd name="T32" fmla="*/ 0 w 10"/>
                  <a:gd name="T33" fmla="*/ 4 h 32"/>
                  <a:gd name="T34" fmla="*/ 2 w 10"/>
                  <a:gd name="T35" fmla="*/ 2 h 32"/>
                  <a:gd name="T36" fmla="*/ 5 w 10"/>
                  <a:gd name="T37" fmla="*/ 0 h 32"/>
                  <a:gd name="T38" fmla="*/ 5 w 10"/>
                  <a:gd name="T3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32">
                    <a:moveTo>
                      <a:pt x="5" y="0"/>
                    </a:moveTo>
                    <a:lnTo>
                      <a:pt x="5" y="0"/>
                    </a:lnTo>
                    <a:lnTo>
                      <a:pt x="9" y="0"/>
                    </a:lnTo>
                    <a:lnTo>
                      <a:pt x="10" y="4"/>
                    </a:lnTo>
                    <a:lnTo>
                      <a:pt x="10" y="11"/>
                    </a:lnTo>
                    <a:lnTo>
                      <a:pt x="10" y="19"/>
                    </a:lnTo>
                    <a:lnTo>
                      <a:pt x="10" y="26"/>
                    </a:lnTo>
                    <a:lnTo>
                      <a:pt x="10" y="26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5" y="32"/>
                    </a:lnTo>
                    <a:lnTo>
                      <a:pt x="5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23"/>
                    </a:lnTo>
                    <a:lnTo>
                      <a:pt x="0" y="13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2" name="Freeform 102"/>
              <p:cNvSpPr>
                <a:spLocks/>
              </p:cNvSpPr>
              <p:nvPr/>
            </p:nvSpPr>
            <p:spPr bwMode="auto">
              <a:xfrm>
                <a:off x="5000625" y="884238"/>
                <a:ext cx="9525" cy="33338"/>
              </a:xfrm>
              <a:custGeom>
                <a:avLst/>
                <a:gdLst>
                  <a:gd name="T0" fmla="*/ 12 w 12"/>
                  <a:gd name="T1" fmla="*/ 0 h 41"/>
                  <a:gd name="T2" fmla="*/ 12 w 12"/>
                  <a:gd name="T3" fmla="*/ 0 h 41"/>
                  <a:gd name="T4" fmla="*/ 12 w 12"/>
                  <a:gd name="T5" fmla="*/ 10 h 41"/>
                  <a:gd name="T6" fmla="*/ 12 w 12"/>
                  <a:gd name="T7" fmla="*/ 10 h 41"/>
                  <a:gd name="T8" fmla="*/ 9 w 12"/>
                  <a:gd name="T9" fmla="*/ 12 h 41"/>
                  <a:gd name="T10" fmla="*/ 7 w 12"/>
                  <a:gd name="T11" fmla="*/ 13 h 41"/>
                  <a:gd name="T12" fmla="*/ 7 w 12"/>
                  <a:gd name="T13" fmla="*/ 22 h 41"/>
                  <a:gd name="T14" fmla="*/ 7 w 12"/>
                  <a:gd name="T15" fmla="*/ 32 h 41"/>
                  <a:gd name="T16" fmla="*/ 7 w 12"/>
                  <a:gd name="T17" fmla="*/ 41 h 41"/>
                  <a:gd name="T18" fmla="*/ 7 w 12"/>
                  <a:gd name="T19" fmla="*/ 41 h 41"/>
                  <a:gd name="T20" fmla="*/ 4 w 12"/>
                  <a:gd name="T21" fmla="*/ 39 h 41"/>
                  <a:gd name="T22" fmla="*/ 2 w 12"/>
                  <a:gd name="T23" fmla="*/ 34 h 41"/>
                  <a:gd name="T24" fmla="*/ 0 w 12"/>
                  <a:gd name="T25" fmla="*/ 20 h 41"/>
                  <a:gd name="T26" fmla="*/ 2 w 12"/>
                  <a:gd name="T27" fmla="*/ 6 h 41"/>
                  <a:gd name="T28" fmla="*/ 4 w 12"/>
                  <a:gd name="T29" fmla="*/ 1 h 41"/>
                  <a:gd name="T30" fmla="*/ 7 w 12"/>
                  <a:gd name="T31" fmla="*/ 0 h 41"/>
                  <a:gd name="T32" fmla="*/ 7 w 12"/>
                  <a:gd name="T33" fmla="*/ 0 h 41"/>
                  <a:gd name="T34" fmla="*/ 12 w 12"/>
                  <a:gd name="T35" fmla="*/ 0 h 41"/>
                  <a:gd name="T36" fmla="*/ 12 w 12"/>
                  <a:gd name="T3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41">
                    <a:moveTo>
                      <a:pt x="12" y="0"/>
                    </a:moveTo>
                    <a:lnTo>
                      <a:pt x="12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9" y="12"/>
                    </a:lnTo>
                    <a:lnTo>
                      <a:pt x="7" y="13"/>
                    </a:lnTo>
                    <a:lnTo>
                      <a:pt x="7" y="22"/>
                    </a:lnTo>
                    <a:lnTo>
                      <a:pt x="7" y="32"/>
                    </a:lnTo>
                    <a:lnTo>
                      <a:pt x="7" y="41"/>
                    </a:lnTo>
                    <a:lnTo>
                      <a:pt x="7" y="41"/>
                    </a:lnTo>
                    <a:lnTo>
                      <a:pt x="4" y="39"/>
                    </a:lnTo>
                    <a:lnTo>
                      <a:pt x="2" y="34"/>
                    </a:lnTo>
                    <a:lnTo>
                      <a:pt x="0" y="20"/>
                    </a:lnTo>
                    <a:lnTo>
                      <a:pt x="2" y="6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9B8E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3" name="Freeform 103"/>
              <p:cNvSpPr>
                <a:spLocks/>
              </p:cNvSpPr>
              <p:nvPr/>
            </p:nvSpPr>
            <p:spPr bwMode="auto">
              <a:xfrm>
                <a:off x="5010150" y="884238"/>
                <a:ext cx="3175" cy="41275"/>
              </a:xfrm>
              <a:custGeom>
                <a:avLst/>
                <a:gdLst>
                  <a:gd name="T0" fmla="*/ 5 w 5"/>
                  <a:gd name="T1" fmla="*/ 0 h 51"/>
                  <a:gd name="T2" fmla="*/ 5 w 5"/>
                  <a:gd name="T3" fmla="*/ 0 h 51"/>
                  <a:gd name="T4" fmla="*/ 5 w 5"/>
                  <a:gd name="T5" fmla="*/ 51 h 51"/>
                  <a:gd name="T6" fmla="*/ 5 w 5"/>
                  <a:gd name="T7" fmla="*/ 51 h 51"/>
                  <a:gd name="T8" fmla="*/ 2 w 5"/>
                  <a:gd name="T9" fmla="*/ 50 h 51"/>
                  <a:gd name="T10" fmla="*/ 0 w 5"/>
                  <a:gd name="T11" fmla="*/ 44 h 51"/>
                  <a:gd name="T12" fmla="*/ 0 w 5"/>
                  <a:gd name="T13" fmla="*/ 34 h 51"/>
                  <a:gd name="T14" fmla="*/ 0 w 5"/>
                  <a:gd name="T15" fmla="*/ 20 h 51"/>
                  <a:gd name="T16" fmla="*/ 0 w 5"/>
                  <a:gd name="T17" fmla="*/ 10 h 51"/>
                  <a:gd name="T18" fmla="*/ 0 w 5"/>
                  <a:gd name="T19" fmla="*/ 10 h 51"/>
                  <a:gd name="T20" fmla="*/ 0 w 5"/>
                  <a:gd name="T21" fmla="*/ 0 h 51"/>
                  <a:gd name="T22" fmla="*/ 0 w 5"/>
                  <a:gd name="T23" fmla="*/ 0 h 51"/>
                  <a:gd name="T24" fmla="*/ 5 w 5"/>
                  <a:gd name="T25" fmla="*/ 0 h 51"/>
                  <a:gd name="T26" fmla="*/ 5 w 5"/>
                  <a:gd name="T2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" h="51">
                    <a:moveTo>
                      <a:pt x="5" y="0"/>
                    </a:moveTo>
                    <a:lnTo>
                      <a:pt x="5" y="0"/>
                    </a:lnTo>
                    <a:lnTo>
                      <a:pt x="5" y="51"/>
                    </a:lnTo>
                    <a:lnTo>
                      <a:pt x="5" y="51"/>
                    </a:lnTo>
                    <a:lnTo>
                      <a:pt x="2" y="50"/>
                    </a:lnTo>
                    <a:lnTo>
                      <a:pt x="0" y="44"/>
                    </a:lnTo>
                    <a:lnTo>
                      <a:pt x="0" y="34"/>
                    </a:lnTo>
                    <a:lnTo>
                      <a:pt x="0" y="2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3422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4" name="Freeform 104"/>
              <p:cNvSpPr>
                <a:spLocks/>
              </p:cNvSpPr>
              <p:nvPr/>
            </p:nvSpPr>
            <p:spPr bwMode="auto">
              <a:xfrm>
                <a:off x="5630863" y="873125"/>
                <a:ext cx="12700" cy="44450"/>
              </a:xfrm>
              <a:custGeom>
                <a:avLst/>
                <a:gdLst>
                  <a:gd name="T0" fmla="*/ 0 w 16"/>
                  <a:gd name="T1" fmla="*/ 57 h 57"/>
                  <a:gd name="T2" fmla="*/ 0 w 16"/>
                  <a:gd name="T3" fmla="*/ 57 h 57"/>
                  <a:gd name="T4" fmla="*/ 0 w 16"/>
                  <a:gd name="T5" fmla="*/ 52 h 57"/>
                  <a:gd name="T6" fmla="*/ 0 w 16"/>
                  <a:gd name="T7" fmla="*/ 52 h 57"/>
                  <a:gd name="T8" fmla="*/ 7 w 16"/>
                  <a:gd name="T9" fmla="*/ 50 h 57"/>
                  <a:gd name="T10" fmla="*/ 11 w 16"/>
                  <a:gd name="T11" fmla="*/ 47 h 57"/>
                  <a:gd name="T12" fmla="*/ 12 w 16"/>
                  <a:gd name="T13" fmla="*/ 40 h 57"/>
                  <a:gd name="T14" fmla="*/ 12 w 16"/>
                  <a:gd name="T15" fmla="*/ 33 h 57"/>
                  <a:gd name="T16" fmla="*/ 11 w 16"/>
                  <a:gd name="T17" fmla="*/ 16 h 57"/>
                  <a:gd name="T18" fmla="*/ 9 w 16"/>
                  <a:gd name="T19" fmla="*/ 7 h 57"/>
                  <a:gd name="T20" fmla="*/ 11 w 16"/>
                  <a:gd name="T21" fmla="*/ 0 h 57"/>
                  <a:gd name="T22" fmla="*/ 11 w 16"/>
                  <a:gd name="T23" fmla="*/ 0 h 57"/>
                  <a:gd name="T24" fmla="*/ 16 w 16"/>
                  <a:gd name="T25" fmla="*/ 0 h 57"/>
                  <a:gd name="T26" fmla="*/ 16 w 16"/>
                  <a:gd name="T27" fmla="*/ 0 h 57"/>
                  <a:gd name="T28" fmla="*/ 16 w 16"/>
                  <a:gd name="T29" fmla="*/ 57 h 57"/>
                  <a:gd name="T30" fmla="*/ 16 w 16"/>
                  <a:gd name="T31" fmla="*/ 57 h 57"/>
                  <a:gd name="T32" fmla="*/ 0 w 16"/>
                  <a:gd name="T33" fmla="*/ 57 h 57"/>
                  <a:gd name="T34" fmla="*/ 0 w 16"/>
                  <a:gd name="T3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" h="57">
                    <a:moveTo>
                      <a:pt x="0" y="57"/>
                    </a:moveTo>
                    <a:lnTo>
                      <a:pt x="0" y="57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7" y="50"/>
                    </a:lnTo>
                    <a:lnTo>
                      <a:pt x="11" y="47"/>
                    </a:lnTo>
                    <a:lnTo>
                      <a:pt x="12" y="40"/>
                    </a:lnTo>
                    <a:lnTo>
                      <a:pt x="12" y="33"/>
                    </a:lnTo>
                    <a:lnTo>
                      <a:pt x="11" y="16"/>
                    </a:lnTo>
                    <a:lnTo>
                      <a:pt x="9" y="7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6" y="57"/>
                    </a:lnTo>
                    <a:lnTo>
                      <a:pt x="16" y="57"/>
                    </a:lnTo>
                    <a:lnTo>
                      <a:pt x="0" y="57"/>
                    </a:lnTo>
                    <a:lnTo>
                      <a:pt x="0" y="57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5" name="Freeform 105"/>
              <p:cNvSpPr>
                <a:spLocks/>
              </p:cNvSpPr>
              <p:nvPr/>
            </p:nvSpPr>
            <p:spPr bwMode="auto">
              <a:xfrm>
                <a:off x="5005388" y="892175"/>
                <a:ext cx="7938" cy="50800"/>
              </a:xfrm>
              <a:custGeom>
                <a:avLst/>
                <a:gdLst>
                  <a:gd name="T0" fmla="*/ 5 w 10"/>
                  <a:gd name="T1" fmla="*/ 0 h 62"/>
                  <a:gd name="T2" fmla="*/ 5 w 10"/>
                  <a:gd name="T3" fmla="*/ 0 h 62"/>
                  <a:gd name="T4" fmla="*/ 5 w 10"/>
                  <a:gd name="T5" fmla="*/ 10 h 62"/>
                  <a:gd name="T6" fmla="*/ 5 w 10"/>
                  <a:gd name="T7" fmla="*/ 24 h 62"/>
                  <a:gd name="T8" fmla="*/ 5 w 10"/>
                  <a:gd name="T9" fmla="*/ 34 h 62"/>
                  <a:gd name="T10" fmla="*/ 7 w 10"/>
                  <a:gd name="T11" fmla="*/ 40 h 62"/>
                  <a:gd name="T12" fmla="*/ 10 w 10"/>
                  <a:gd name="T13" fmla="*/ 41 h 62"/>
                  <a:gd name="T14" fmla="*/ 10 w 10"/>
                  <a:gd name="T15" fmla="*/ 41 h 62"/>
                  <a:gd name="T16" fmla="*/ 10 w 10"/>
                  <a:gd name="T17" fmla="*/ 57 h 62"/>
                  <a:gd name="T18" fmla="*/ 10 w 10"/>
                  <a:gd name="T19" fmla="*/ 57 h 62"/>
                  <a:gd name="T20" fmla="*/ 5 w 10"/>
                  <a:gd name="T21" fmla="*/ 60 h 62"/>
                  <a:gd name="T22" fmla="*/ 4 w 10"/>
                  <a:gd name="T23" fmla="*/ 62 h 62"/>
                  <a:gd name="T24" fmla="*/ 0 w 10"/>
                  <a:gd name="T25" fmla="*/ 62 h 62"/>
                  <a:gd name="T26" fmla="*/ 0 w 10"/>
                  <a:gd name="T27" fmla="*/ 62 h 62"/>
                  <a:gd name="T28" fmla="*/ 0 w 10"/>
                  <a:gd name="T29" fmla="*/ 31 h 62"/>
                  <a:gd name="T30" fmla="*/ 0 w 10"/>
                  <a:gd name="T31" fmla="*/ 31 h 62"/>
                  <a:gd name="T32" fmla="*/ 0 w 10"/>
                  <a:gd name="T33" fmla="*/ 22 h 62"/>
                  <a:gd name="T34" fmla="*/ 0 w 10"/>
                  <a:gd name="T35" fmla="*/ 12 h 62"/>
                  <a:gd name="T36" fmla="*/ 0 w 10"/>
                  <a:gd name="T37" fmla="*/ 3 h 62"/>
                  <a:gd name="T38" fmla="*/ 2 w 10"/>
                  <a:gd name="T39" fmla="*/ 2 h 62"/>
                  <a:gd name="T40" fmla="*/ 5 w 10"/>
                  <a:gd name="T41" fmla="*/ 0 h 62"/>
                  <a:gd name="T42" fmla="*/ 5 w 10"/>
                  <a:gd name="T4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" h="62">
                    <a:moveTo>
                      <a:pt x="5" y="0"/>
                    </a:moveTo>
                    <a:lnTo>
                      <a:pt x="5" y="0"/>
                    </a:lnTo>
                    <a:lnTo>
                      <a:pt x="5" y="10"/>
                    </a:lnTo>
                    <a:lnTo>
                      <a:pt x="5" y="24"/>
                    </a:lnTo>
                    <a:lnTo>
                      <a:pt x="5" y="34"/>
                    </a:lnTo>
                    <a:lnTo>
                      <a:pt x="7" y="40"/>
                    </a:lnTo>
                    <a:lnTo>
                      <a:pt x="10" y="41"/>
                    </a:lnTo>
                    <a:lnTo>
                      <a:pt x="10" y="41"/>
                    </a:lnTo>
                    <a:lnTo>
                      <a:pt x="10" y="57"/>
                    </a:lnTo>
                    <a:lnTo>
                      <a:pt x="10" y="57"/>
                    </a:lnTo>
                    <a:lnTo>
                      <a:pt x="5" y="60"/>
                    </a:lnTo>
                    <a:lnTo>
                      <a:pt x="4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22"/>
                    </a:lnTo>
                    <a:lnTo>
                      <a:pt x="0" y="12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6" name="Freeform 106"/>
              <p:cNvSpPr>
                <a:spLocks/>
              </p:cNvSpPr>
              <p:nvPr/>
            </p:nvSpPr>
            <p:spPr bwMode="auto">
              <a:xfrm>
                <a:off x="5005388" y="938213"/>
                <a:ext cx="12700" cy="28575"/>
              </a:xfrm>
              <a:custGeom>
                <a:avLst/>
                <a:gdLst>
                  <a:gd name="T0" fmla="*/ 5 w 16"/>
                  <a:gd name="T1" fmla="*/ 36 h 36"/>
                  <a:gd name="T2" fmla="*/ 5 w 16"/>
                  <a:gd name="T3" fmla="*/ 36 h 36"/>
                  <a:gd name="T4" fmla="*/ 5 w 16"/>
                  <a:gd name="T5" fmla="*/ 31 h 36"/>
                  <a:gd name="T6" fmla="*/ 5 w 16"/>
                  <a:gd name="T7" fmla="*/ 28 h 36"/>
                  <a:gd name="T8" fmla="*/ 4 w 16"/>
                  <a:gd name="T9" fmla="*/ 21 h 36"/>
                  <a:gd name="T10" fmla="*/ 0 w 16"/>
                  <a:gd name="T11" fmla="*/ 14 h 36"/>
                  <a:gd name="T12" fmla="*/ 0 w 16"/>
                  <a:gd name="T13" fmla="*/ 10 h 36"/>
                  <a:gd name="T14" fmla="*/ 0 w 16"/>
                  <a:gd name="T15" fmla="*/ 5 h 36"/>
                  <a:gd name="T16" fmla="*/ 0 w 16"/>
                  <a:gd name="T17" fmla="*/ 5 h 36"/>
                  <a:gd name="T18" fmla="*/ 4 w 16"/>
                  <a:gd name="T19" fmla="*/ 5 h 36"/>
                  <a:gd name="T20" fmla="*/ 5 w 16"/>
                  <a:gd name="T21" fmla="*/ 3 h 36"/>
                  <a:gd name="T22" fmla="*/ 10 w 16"/>
                  <a:gd name="T23" fmla="*/ 0 h 36"/>
                  <a:gd name="T24" fmla="*/ 10 w 16"/>
                  <a:gd name="T25" fmla="*/ 0 h 36"/>
                  <a:gd name="T26" fmla="*/ 12 w 16"/>
                  <a:gd name="T27" fmla="*/ 0 h 36"/>
                  <a:gd name="T28" fmla="*/ 14 w 16"/>
                  <a:gd name="T29" fmla="*/ 2 h 36"/>
                  <a:gd name="T30" fmla="*/ 16 w 16"/>
                  <a:gd name="T31" fmla="*/ 7 h 36"/>
                  <a:gd name="T32" fmla="*/ 16 w 16"/>
                  <a:gd name="T33" fmla="*/ 21 h 36"/>
                  <a:gd name="T34" fmla="*/ 16 w 16"/>
                  <a:gd name="T35" fmla="*/ 21 h 36"/>
                  <a:gd name="T36" fmla="*/ 16 w 16"/>
                  <a:gd name="T37" fmla="*/ 26 h 36"/>
                  <a:gd name="T38" fmla="*/ 16 w 16"/>
                  <a:gd name="T39" fmla="*/ 26 h 36"/>
                  <a:gd name="T40" fmla="*/ 12 w 16"/>
                  <a:gd name="T41" fmla="*/ 28 h 36"/>
                  <a:gd name="T42" fmla="*/ 10 w 16"/>
                  <a:gd name="T43" fmla="*/ 31 h 36"/>
                  <a:gd name="T44" fmla="*/ 9 w 16"/>
                  <a:gd name="T45" fmla="*/ 35 h 36"/>
                  <a:gd name="T46" fmla="*/ 5 w 16"/>
                  <a:gd name="T47" fmla="*/ 36 h 36"/>
                  <a:gd name="T48" fmla="*/ 5 w 16"/>
                  <a:gd name="T4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36">
                    <a:moveTo>
                      <a:pt x="5" y="36"/>
                    </a:moveTo>
                    <a:lnTo>
                      <a:pt x="5" y="36"/>
                    </a:lnTo>
                    <a:lnTo>
                      <a:pt x="5" y="31"/>
                    </a:lnTo>
                    <a:lnTo>
                      <a:pt x="5" y="28"/>
                    </a:lnTo>
                    <a:lnTo>
                      <a:pt x="4" y="21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6" y="7"/>
                    </a:lnTo>
                    <a:lnTo>
                      <a:pt x="16" y="21"/>
                    </a:lnTo>
                    <a:lnTo>
                      <a:pt x="16" y="21"/>
                    </a:lnTo>
                    <a:lnTo>
                      <a:pt x="16" y="26"/>
                    </a:lnTo>
                    <a:lnTo>
                      <a:pt x="16" y="26"/>
                    </a:lnTo>
                    <a:lnTo>
                      <a:pt x="12" y="28"/>
                    </a:lnTo>
                    <a:lnTo>
                      <a:pt x="10" y="31"/>
                    </a:lnTo>
                    <a:lnTo>
                      <a:pt x="9" y="35"/>
                    </a:lnTo>
                    <a:lnTo>
                      <a:pt x="5" y="36"/>
                    </a:lnTo>
                    <a:lnTo>
                      <a:pt x="5" y="36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7" name="Freeform 107"/>
              <p:cNvSpPr>
                <a:spLocks/>
              </p:cNvSpPr>
              <p:nvPr/>
            </p:nvSpPr>
            <p:spPr bwMode="auto">
              <a:xfrm>
                <a:off x="5445125" y="942975"/>
                <a:ext cx="128588" cy="122238"/>
              </a:xfrm>
              <a:custGeom>
                <a:avLst/>
                <a:gdLst>
                  <a:gd name="T0" fmla="*/ 145 w 161"/>
                  <a:gd name="T1" fmla="*/ 26 h 156"/>
                  <a:gd name="T2" fmla="*/ 149 w 161"/>
                  <a:gd name="T3" fmla="*/ 40 h 156"/>
                  <a:gd name="T4" fmla="*/ 157 w 161"/>
                  <a:gd name="T5" fmla="*/ 55 h 156"/>
                  <a:gd name="T6" fmla="*/ 161 w 161"/>
                  <a:gd name="T7" fmla="*/ 69 h 156"/>
                  <a:gd name="T8" fmla="*/ 161 w 161"/>
                  <a:gd name="T9" fmla="*/ 78 h 156"/>
                  <a:gd name="T10" fmla="*/ 157 w 161"/>
                  <a:gd name="T11" fmla="*/ 87 h 156"/>
                  <a:gd name="T12" fmla="*/ 152 w 161"/>
                  <a:gd name="T13" fmla="*/ 81 h 156"/>
                  <a:gd name="T14" fmla="*/ 142 w 161"/>
                  <a:gd name="T15" fmla="*/ 73 h 156"/>
                  <a:gd name="T16" fmla="*/ 130 w 161"/>
                  <a:gd name="T17" fmla="*/ 73 h 156"/>
                  <a:gd name="T18" fmla="*/ 124 w 161"/>
                  <a:gd name="T19" fmla="*/ 73 h 156"/>
                  <a:gd name="T20" fmla="*/ 112 w 161"/>
                  <a:gd name="T21" fmla="*/ 80 h 156"/>
                  <a:gd name="T22" fmla="*/ 104 w 161"/>
                  <a:gd name="T23" fmla="*/ 95 h 156"/>
                  <a:gd name="T24" fmla="*/ 105 w 161"/>
                  <a:gd name="T25" fmla="*/ 114 h 156"/>
                  <a:gd name="T26" fmla="*/ 114 w 161"/>
                  <a:gd name="T27" fmla="*/ 123 h 156"/>
                  <a:gd name="T28" fmla="*/ 119 w 161"/>
                  <a:gd name="T29" fmla="*/ 125 h 156"/>
                  <a:gd name="T30" fmla="*/ 123 w 161"/>
                  <a:gd name="T31" fmla="*/ 128 h 156"/>
                  <a:gd name="T32" fmla="*/ 140 w 161"/>
                  <a:gd name="T33" fmla="*/ 130 h 156"/>
                  <a:gd name="T34" fmla="*/ 138 w 161"/>
                  <a:gd name="T35" fmla="*/ 135 h 156"/>
                  <a:gd name="T36" fmla="*/ 128 w 161"/>
                  <a:gd name="T37" fmla="*/ 144 h 156"/>
                  <a:gd name="T38" fmla="*/ 114 w 161"/>
                  <a:gd name="T39" fmla="*/ 156 h 156"/>
                  <a:gd name="T40" fmla="*/ 36 w 161"/>
                  <a:gd name="T41" fmla="*/ 156 h 156"/>
                  <a:gd name="T42" fmla="*/ 33 w 161"/>
                  <a:gd name="T43" fmla="*/ 149 h 156"/>
                  <a:gd name="T44" fmla="*/ 22 w 161"/>
                  <a:gd name="T45" fmla="*/ 138 h 156"/>
                  <a:gd name="T46" fmla="*/ 16 w 161"/>
                  <a:gd name="T47" fmla="*/ 135 h 156"/>
                  <a:gd name="T48" fmla="*/ 7 w 161"/>
                  <a:gd name="T49" fmla="*/ 112 h 156"/>
                  <a:gd name="T50" fmla="*/ 0 w 161"/>
                  <a:gd name="T51" fmla="*/ 88 h 156"/>
                  <a:gd name="T52" fmla="*/ 0 w 161"/>
                  <a:gd name="T53" fmla="*/ 62 h 156"/>
                  <a:gd name="T54" fmla="*/ 5 w 161"/>
                  <a:gd name="T55" fmla="*/ 43 h 156"/>
                  <a:gd name="T56" fmla="*/ 22 w 161"/>
                  <a:gd name="T57" fmla="*/ 16 h 156"/>
                  <a:gd name="T58" fmla="*/ 36 w 161"/>
                  <a:gd name="T59" fmla="*/ 5 h 156"/>
                  <a:gd name="T60" fmla="*/ 40 w 161"/>
                  <a:gd name="T61" fmla="*/ 4 h 156"/>
                  <a:gd name="T62" fmla="*/ 41 w 161"/>
                  <a:gd name="T63" fmla="*/ 0 h 156"/>
                  <a:gd name="T64" fmla="*/ 114 w 161"/>
                  <a:gd name="T65" fmla="*/ 0 h 156"/>
                  <a:gd name="T66" fmla="*/ 128 w 161"/>
                  <a:gd name="T67" fmla="*/ 14 h 156"/>
                  <a:gd name="T68" fmla="*/ 145 w 161"/>
                  <a:gd name="T69" fmla="*/ 2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1" h="156">
                    <a:moveTo>
                      <a:pt x="145" y="26"/>
                    </a:moveTo>
                    <a:lnTo>
                      <a:pt x="145" y="26"/>
                    </a:lnTo>
                    <a:lnTo>
                      <a:pt x="147" y="33"/>
                    </a:lnTo>
                    <a:lnTo>
                      <a:pt x="149" y="40"/>
                    </a:lnTo>
                    <a:lnTo>
                      <a:pt x="156" y="50"/>
                    </a:lnTo>
                    <a:lnTo>
                      <a:pt x="157" y="55"/>
                    </a:lnTo>
                    <a:lnTo>
                      <a:pt x="161" y="62"/>
                    </a:lnTo>
                    <a:lnTo>
                      <a:pt x="161" y="69"/>
                    </a:lnTo>
                    <a:lnTo>
                      <a:pt x="161" y="78"/>
                    </a:lnTo>
                    <a:lnTo>
                      <a:pt x="161" y="78"/>
                    </a:lnTo>
                    <a:lnTo>
                      <a:pt x="159" y="85"/>
                    </a:lnTo>
                    <a:lnTo>
                      <a:pt x="157" y="87"/>
                    </a:lnTo>
                    <a:lnTo>
                      <a:pt x="154" y="85"/>
                    </a:lnTo>
                    <a:lnTo>
                      <a:pt x="152" y="81"/>
                    </a:lnTo>
                    <a:lnTo>
                      <a:pt x="147" y="76"/>
                    </a:lnTo>
                    <a:lnTo>
                      <a:pt x="142" y="73"/>
                    </a:lnTo>
                    <a:lnTo>
                      <a:pt x="137" y="71"/>
                    </a:lnTo>
                    <a:lnTo>
                      <a:pt x="130" y="73"/>
                    </a:lnTo>
                    <a:lnTo>
                      <a:pt x="130" y="73"/>
                    </a:lnTo>
                    <a:lnTo>
                      <a:pt x="124" y="73"/>
                    </a:lnTo>
                    <a:lnTo>
                      <a:pt x="121" y="74"/>
                    </a:lnTo>
                    <a:lnTo>
                      <a:pt x="112" y="80"/>
                    </a:lnTo>
                    <a:lnTo>
                      <a:pt x="107" y="87"/>
                    </a:lnTo>
                    <a:lnTo>
                      <a:pt x="104" y="95"/>
                    </a:lnTo>
                    <a:lnTo>
                      <a:pt x="104" y="106"/>
                    </a:lnTo>
                    <a:lnTo>
                      <a:pt x="105" y="114"/>
                    </a:lnTo>
                    <a:lnTo>
                      <a:pt x="111" y="121"/>
                    </a:lnTo>
                    <a:lnTo>
                      <a:pt x="114" y="123"/>
                    </a:lnTo>
                    <a:lnTo>
                      <a:pt x="119" y="125"/>
                    </a:lnTo>
                    <a:lnTo>
                      <a:pt x="119" y="125"/>
                    </a:lnTo>
                    <a:lnTo>
                      <a:pt x="121" y="126"/>
                    </a:lnTo>
                    <a:lnTo>
                      <a:pt x="123" y="128"/>
                    </a:lnTo>
                    <a:lnTo>
                      <a:pt x="128" y="130"/>
                    </a:lnTo>
                    <a:lnTo>
                      <a:pt x="140" y="130"/>
                    </a:lnTo>
                    <a:lnTo>
                      <a:pt x="140" y="130"/>
                    </a:lnTo>
                    <a:lnTo>
                      <a:pt x="138" y="135"/>
                    </a:lnTo>
                    <a:lnTo>
                      <a:pt x="135" y="138"/>
                    </a:lnTo>
                    <a:lnTo>
                      <a:pt x="128" y="144"/>
                    </a:lnTo>
                    <a:lnTo>
                      <a:pt x="121" y="149"/>
                    </a:lnTo>
                    <a:lnTo>
                      <a:pt x="114" y="156"/>
                    </a:lnTo>
                    <a:lnTo>
                      <a:pt x="114" y="156"/>
                    </a:lnTo>
                    <a:lnTo>
                      <a:pt x="36" y="156"/>
                    </a:lnTo>
                    <a:lnTo>
                      <a:pt x="36" y="156"/>
                    </a:lnTo>
                    <a:lnTo>
                      <a:pt x="33" y="149"/>
                    </a:lnTo>
                    <a:lnTo>
                      <a:pt x="28" y="144"/>
                    </a:lnTo>
                    <a:lnTo>
                      <a:pt x="22" y="138"/>
                    </a:lnTo>
                    <a:lnTo>
                      <a:pt x="16" y="135"/>
                    </a:lnTo>
                    <a:lnTo>
                      <a:pt x="16" y="135"/>
                    </a:lnTo>
                    <a:lnTo>
                      <a:pt x="12" y="123"/>
                    </a:lnTo>
                    <a:lnTo>
                      <a:pt x="7" y="112"/>
                    </a:lnTo>
                    <a:lnTo>
                      <a:pt x="3" y="10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5" y="43"/>
                    </a:lnTo>
                    <a:lnTo>
                      <a:pt x="12" y="28"/>
                    </a:lnTo>
                    <a:lnTo>
                      <a:pt x="22" y="16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40" y="5"/>
                    </a:lnTo>
                    <a:lnTo>
                      <a:pt x="40" y="4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114" y="0"/>
                    </a:lnTo>
                    <a:lnTo>
                      <a:pt x="114" y="0"/>
                    </a:lnTo>
                    <a:lnTo>
                      <a:pt x="121" y="7"/>
                    </a:lnTo>
                    <a:lnTo>
                      <a:pt x="128" y="14"/>
                    </a:lnTo>
                    <a:lnTo>
                      <a:pt x="137" y="19"/>
                    </a:lnTo>
                    <a:lnTo>
                      <a:pt x="145" y="26"/>
                    </a:lnTo>
                    <a:lnTo>
                      <a:pt x="145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9" name="Freeform 108"/>
              <p:cNvSpPr>
                <a:spLocks/>
              </p:cNvSpPr>
              <p:nvPr/>
            </p:nvSpPr>
            <p:spPr bwMode="auto">
              <a:xfrm>
                <a:off x="5018088" y="954088"/>
                <a:ext cx="20638" cy="58738"/>
              </a:xfrm>
              <a:custGeom>
                <a:avLst/>
                <a:gdLst>
                  <a:gd name="T0" fmla="*/ 15 w 26"/>
                  <a:gd name="T1" fmla="*/ 57 h 72"/>
                  <a:gd name="T2" fmla="*/ 15 w 26"/>
                  <a:gd name="T3" fmla="*/ 57 h 72"/>
                  <a:gd name="T4" fmla="*/ 7 w 26"/>
                  <a:gd name="T5" fmla="*/ 33 h 72"/>
                  <a:gd name="T6" fmla="*/ 1 w 26"/>
                  <a:gd name="T7" fmla="*/ 19 h 72"/>
                  <a:gd name="T8" fmla="*/ 0 w 26"/>
                  <a:gd name="T9" fmla="*/ 5 h 72"/>
                  <a:gd name="T10" fmla="*/ 0 w 26"/>
                  <a:gd name="T11" fmla="*/ 5 h 72"/>
                  <a:gd name="T12" fmla="*/ 0 w 26"/>
                  <a:gd name="T13" fmla="*/ 0 h 72"/>
                  <a:gd name="T14" fmla="*/ 0 w 26"/>
                  <a:gd name="T15" fmla="*/ 0 h 72"/>
                  <a:gd name="T16" fmla="*/ 8 w 26"/>
                  <a:gd name="T17" fmla="*/ 17 h 72"/>
                  <a:gd name="T18" fmla="*/ 15 w 26"/>
                  <a:gd name="T19" fmla="*/ 34 h 72"/>
                  <a:gd name="T20" fmla="*/ 20 w 26"/>
                  <a:gd name="T21" fmla="*/ 53 h 72"/>
                  <a:gd name="T22" fmla="*/ 26 w 26"/>
                  <a:gd name="T23" fmla="*/ 72 h 72"/>
                  <a:gd name="T24" fmla="*/ 26 w 26"/>
                  <a:gd name="T25" fmla="*/ 72 h 72"/>
                  <a:gd name="T26" fmla="*/ 19 w 26"/>
                  <a:gd name="T27" fmla="*/ 65 h 72"/>
                  <a:gd name="T28" fmla="*/ 15 w 26"/>
                  <a:gd name="T29" fmla="*/ 57 h 72"/>
                  <a:gd name="T30" fmla="*/ 15 w 26"/>
                  <a:gd name="T31" fmla="*/ 5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72">
                    <a:moveTo>
                      <a:pt x="15" y="57"/>
                    </a:moveTo>
                    <a:lnTo>
                      <a:pt x="15" y="57"/>
                    </a:lnTo>
                    <a:lnTo>
                      <a:pt x="7" y="33"/>
                    </a:lnTo>
                    <a:lnTo>
                      <a:pt x="1" y="19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17"/>
                    </a:lnTo>
                    <a:lnTo>
                      <a:pt x="15" y="34"/>
                    </a:lnTo>
                    <a:lnTo>
                      <a:pt x="20" y="53"/>
                    </a:lnTo>
                    <a:lnTo>
                      <a:pt x="26" y="72"/>
                    </a:lnTo>
                    <a:lnTo>
                      <a:pt x="26" y="72"/>
                    </a:lnTo>
                    <a:lnTo>
                      <a:pt x="19" y="65"/>
                    </a:lnTo>
                    <a:lnTo>
                      <a:pt x="15" y="57"/>
                    </a:lnTo>
                    <a:lnTo>
                      <a:pt x="15" y="57"/>
                    </a:lnTo>
                    <a:close/>
                  </a:path>
                </a:pathLst>
              </a:custGeom>
              <a:solidFill>
                <a:srgbClr val="3422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0" name="Freeform 109"/>
              <p:cNvSpPr>
                <a:spLocks/>
              </p:cNvSpPr>
              <p:nvPr/>
            </p:nvSpPr>
            <p:spPr bwMode="auto">
              <a:xfrm>
                <a:off x="5106988" y="938213"/>
                <a:ext cx="4763" cy="41275"/>
              </a:xfrm>
              <a:custGeom>
                <a:avLst/>
                <a:gdLst>
                  <a:gd name="T0" fmla="*/ 7 w 7"/>
                  <a:gd name="T1" fmla="*/ 0 h 52"/>
                  <a:gd name="T2" fmla="*/ 7 w 7"/>
                  <a:gd name="T3" fmla="*/ 0 h 52"/>
                  <a:gd name="T4" fmla="*/ 7 w 7"/>
                  <a:gd name="T5" fmla="*/ 52 h 52"/>
                  <a:gd name="T6" fmla="*/ 7 w 7"/>
                  <a:gd name="T7" fmla="*/ 52 h 52"/>
                  <a:gd name="T8" fmla="*/ 3 w 7"/>
                  <a:gd name="T9" fmla="*/ 48 h 52"/>
                  <a:gd name="T10" fmla="*/ 2 w 7"/>
                  <a:gd name="T11" fmla="*/ 41 h 52"/>
                  <a:gd name="T12" fmla="*/ 0 w 7"/>
                  <a:gd name="T13" fmla="*/ 26 h 52"/>
                  <a:gd name="T14" fmla="*/ 2 w 7"/>
                  <a:gd name="T15" fmla="*/ 10 h 52"/>
                  <a:gd name="T16" fmla="*/ 3 w 7"/>
                  <a:gd name="T17" fmla="*/ 3 h 52"/>
                  <a:gd name="T18" fmla="*/ 7 w 7"/>
                  <a:gd name="T19" fmla="*/ 0 h 52"/>
                  <a:gd name="T20" fmla="*/ 7 w 7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" h="52">
                    <a:moveTo>
                      <a:pt x="7" y="0"/>
                    </a:moveTo>
                    <a:lnTo>
                      <a:pt x="7" y="0"/>
                    </a:lnTo>
                    <a:lnTo>
                      <a:pt x="7" y="52"/>
                    </a:lnTo>
                    <a:lnTo>
                      <a:pt x="7" y="52"/>
                    </a:lnTo>
                    <a:lnTo>
                      <a:pt x="3" y="48"/>
                    </a:lnTo>
                    <a:lnTo>
                      <a:pt x="2" y="41"/>
                    </a:lnTo>
                    <a:lnTo>
                      <a:pt x="0" y="26"/>
                    </a:lnTo>
                    <a:lnTo>
                      <a:pt x="2" y="10"/>
                    </a:lnTo>
                    <a:lnTo>
                      <a:pt x="3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1" name="Freeform 110"/>
              <p:cNvSpPr>
                <a:spLocks/>
              </p:cNvSpPr>
              <p:nvPr/>
            </p:nvSpPr>
            <p:spPr bwMode="auto">
              <a:xfrm>
                <a:off x="5576888" y="922338"/>
                <a:ext cx="9525" cy="69850"/>
              </a:xfrm>
              <a:custGeom>
                <a:avLst/>
                <a:gdLst>
                  <a:gd name="T0" fmla="*/ 12 w 12"/>
                  <a:gd name="T1" fmla="*/ 0 h 88"/>
                  <a:gd name="T2" fmla="*/ 12 w 12"/>
                  <a:gd name="T3" fmla="*/ 0 h 88"/>
                  <a:gd name="T4" fmla="*/ 9 w 12"/>
                  <a:gd name="T5" fmla="*/ 21 h 88"/>
                  <a:gd name="T6" fmla="*/ 7 w 12"/>
                  <a:gd name="T7" fmla="*/ 43 h 88"/>
                  <a:gd name="T8" fmla="*/ 9 w 12"/>
                  <a:gd name="T9" fmla="*/ 68 h 88"/>
                  <a:gd name="T10" fmla="*/ 12 w 12"/>
                  <a:gd name="T11" fmla="*/ 88 h 88"/>
                  <a:gd name="T12" fmla="*/ 12 w 12"/>
                  <a:gd name="T13" fmla="*/ 88 h 88"/>
                  <a:gd name="T14" fmla="*/ 7 w 12"/>
                  <a:gd name="T15" fmla="*/ 81 h 88"/>
                  <a:gd name="T16" fmla="*/ 4 w 12"/>
                  <a:gd name="T17" fmla="*/ 71 h 88"/>
                  <a:gd name="T18" fmla="*/ 0 w 12"/>
                  <a:gd name="T19" fmla="*/ 59 h 88"/>
                  <a:gd name="T20" fmla="*/ 0 w 12"/>
                  <a:gd name="T21" fmla="*/ 43 h 88"/>
                  <a:gd name="T22" fmla="*/ 0 w 12"/>
                  <a:gd name="T23" fmla="*/ 30 h 88"/>
                  <a:gd name="T24" fmla="*/ 4 w 12"/>
                  <a:gd name="T25" fmla="*/ 17 h 88"/>
                  <a:gd name="T26" fmla="*/ 7 w 12"/>
                  <a:gd name="T27" fmla="*/ 7 h 88"/>
                  <a:gd name="T28" fmla="*/ 12 w 12"/>
                  <a:gd name="T29" fmla="*/ 0 h 88"/>
                  <a:gd name="T30" fmla="*/ 12 w 12"/>
                  <a:gd name="T3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88">
                    <a:moveTo>
                      <a:pt x="12" y="0"/>
                    </a:moveTo>
                    <a:lnTo>
                      <a:pt x="12" y="0"/>
                    </a:lnTo>
                    <a:lnTo>
                      <a:pt x="9" y="21"/>
                    </a:lnTo>
                    <a:lnTo>
                      <a:pt x="7" y="43"/>
                    </a:lnTo>
                    <a:lnTo>
                      <a:pt x="9" y="68"/>
                    </a:lnTo>
                    <a:lnTo>
                      <a:pt x="12" y="88"/>
                    </a:lnTo>
                    <a:lnTo>
                      <a:pt x="12" y="88"/>
                    </a:lnTo>
                    <a:lnTo>
                      <a:pt x="7" y="81"/>
                    </a:lnTo>
                    <a:lnTo>
                      <a:pt x="4" y="71"/>
                    </a:lnTo>
                    <a:lnTo>
                      <a:pt x="0" y="59"/>
                    </a:lnTo>
                    <a:lnTo>
                      <a:pt x="0" y="43"/>
                    </a:lnTo>
                    <a:lnTo>
                      <a:pt x="0" y="30"/>
                    </a:lnTo>
                    <a:lnTo>
                      <a:pt x="4" y="17"/>
                    </a:lnTo>
                    <a:lnTo>
                      <a:pt x="7" y="7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2" name="Freeform 111"/>
              <p:cNvSpPr>
                <a:spLocks/>
              </p:cNvSpPr>
              <p:nvPr/>
            </p:nvSpPr>
            <p:spPr bwMode="auto">
              <a:xfrm>
                <a:off x="5010150" y="958850"/>
                <a:ext cx="20638" cy="53975"/>
              </a:xfrm>
              <a:custGeom>
                <a:avLst/>
                <a:gdLst>
                  <a:gd name="T0" fmla="*/ 11 w 26"/>
                  <a:gd name="T1" fmla="*/ 0 h 67"/>
                  <a:gd name="T2" fmla="*/ 11 w 26"/>
                  <a:gd name="T3" fmla="*/ 0 h 67"/>
                  <a:gd name="T4" fmla="*/ 12 w 26"/>
                  <a:gd name="T5" fmla="*/ 14 h 67"/>
                  <a:gd name="T6" fmla="*/ 18 w 26"/>
                  <a:gd name="T7" fmla="*/ 28 h 67"/>
                  <a:gd name="T8" fmla="*/ 26 w 26"/>
                  <a:gd name="T9" fmla="*/ 52 h 67"/>
                  <a:gd name="T10" fmla="*/ 26 w 26"/>
                  <a:gd name="T11" fmla="*/ 52 h 67"/>
                  <a:gd name="T12" fmla="*/ 25 w 26"/>
                  <a:gd name="T13" fmla="*/ 53 h 67"/>
                  <a:gd name="T14" fmla="*/ 23 w 26"/>
                  <a:gd name="T15" fmla="*/ 55 h 67"/>
                  <a:gd name="T16" fmla="*/ 21 w 26"/>
                  <a:gd name="T17" fmla="*/ 60 h 67"/>
                  <a:gd name="T18" fmla="*/ 19 w 26"/>
                  <a:gd name="T19" fmla="*/ 66 h 67"/>
                  <a:gd name="T20" fmla="*/ 19 w 26"/>
                  <a:gd name="T21" fmla="*/ 67 h 67"/>
                  <a:gd name="T22" fmla="*/ 16 w 26"/>
                  <a:gd name="T23" fmla="*/ 67 h 67"/>
                  <a:gd name="T24" fmla="*/ 16 w 26"/>
                  <a:gd name="T25" fmla="*/ 67 h 67"/>
                  <a:gd name="T26" fmla="*/ 11 w 26"/>
                  <a:gd name="T27" fmla="*/ 55 h 67"/>
                  <a:gd name="T28" fmla="*/ 5 w 26"/>
                  <a:gd name="T29" fmla="*/ 41 h 67"/>
                  <a:gd name="T30" fmla="*/ 2 w 26"/>
                  <a:gd name="T31" fmla="*/ 26 h 67"/>
                  <a:gd name="T32" fmla="*/ 0 w 26"/>
                  <a:gd name="T33" fmla="*/ 10 h 67"/>
                  <a:gd name="T34" fmla="*/ 0 w 26"/>
                  <a:gd name="T35" fmla="*/ 10 h 67"/>
                  <a:gd name="T36" fmla="*/ 4 w 26"/>
                  <a:gd name="T37" fmla="*/ 9 h 67"/>
                  <a:gd name="T38" fmla="*/ 5 w 26"/>
                  <a:gd name="T39" fmla="*/ 5 h 67"/>
                  <a:gd name="T40" fmla="*/ 7 w 26"/>
                  <a:gd name="T41" fmla="*/ 2 h 67"/>
                  <a:gd name="T42" fmla="*/ 11 w 26"/>
                  <a:gd name="T43" fmla="*/ 0 h 67"/>
                  <a:gd name="T44" fmla="*/ 11 w 26"/>
                  <a:gd name="T45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67">
                    <a:moveTo>
                      <a:pt x="11" y="0"/>
                    </a:moveTo>
                    <a:lnTo>
                      <a:pt x="11" y="0"/>
                    </a:lnTo>
                    <a:lnTo>
                      <a:pt x="12" y="14"/>
                    </a:lnTo>
                    <a:lnTo>
                      <a:pt x="18" y="28"/>
                    </a:lnTo>
                    <a:lnTo>
                      <a:pt x="26" y="52"/>
                    </a:lnTo>
                    <a:lnTo>
                      <a:pt x="26" y="52"/>
                    </a:lnTo>
                    <a:lnTo>
                      <a:pt x="25" y="53"/>
                    </a:lnTo>
                    <a:lnTo>
                      <a:pt x="23" y="55"/>
                    </a:lnTo>
                    <a:lnTo>
                      <a:pt x="21" y="60"/>
                    </a:lnTo>
                    <a:lnTo>
                      <a:pt x="19" y="66"/>
                    </a:lnTo>
                    <a:lnTo>
                      <a:pt x="19" y="67"/>
                    </a:lnTo>
                    <a:lnTo>
                      <a:pt x="16" y="67"/>
                    </a:lnTo>
                    <a:lnTo>
                      <a:pt x="16" y="67"/>
                    </a:lnTo>
                    <a:lnTo>
                      <a:pt x="11" y="55"/>
                    </a:lnTo>
                    <a:lnTo>
                      <a:pt x="5" y="41"/>
                    </a:lnTo>
                    <a:lnTo>
                      <a:pt x="2" y="2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9"/>
                    </a:lnTo>
                    <a:lnTo>
                      <a:pt x="5" y="5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9B8E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3" name="Freeform 112"/>
              <p:cNvSpPr>
                <a:spLocks/>
              </p:cNvSpPr>
              <p:nvPr/>
            </p:nvSpPr>
            <p:spPr bwMode="auto">
              <a:xfrm>
                <a:off x="5435600" y="992188"/>
                <a:ext cx="9525" cy="20638"/>
              </a:xfrm>
              <a:custGeom>
                <a:avLst/>
                <a:gdLst>
                  <a:gd name="T0" fmla="*/ 12 w 12"/>
                  <a:gd name="T1" fmla="*/ 0 h 26"/>
                  <a:gd name="T2" fmla="*/ 12 w 12"/>
                  <a:gd name="T3" fmla="*/ 0 h 26"/>
                  <a:gd name="T4" fmla="*/ 12 w 12"/>
                  <a:gd name="T5" fmla="*/ 26 h 26"/>
                  <a:gd name="T6" fmla="*/ 12 w 12"/>
                  <a:gd name="T7" fmla="*/ 26 h 26"/>
                  <a:gd name="T8" fmla="*/ 7 w 12"/>
                  <a:gd name="T9" fmla="*/ 26 h 26"/>
                  <a:gd name="T10" fmla="*/ 7 w 12"/>
                  <a:gd name="T11" fmla="*/ 26 h 26"/>
                  <a:gd name="T12" fmla="*/ 3 w 12"/>
                  <a:gd name="T13" fmla="*/ 26 h 26"/>
                  <a:gd name="T14" fmla="*/ 2 w 12"/>
                  <a:gd name="T15" fmla="*/ 23 h 26"/>
                  <a:gd name="T16" fmla="*/ 0 w 12"/>
                  <a:gd name="T17" fmla="*/ 12 h 26"/>
                  <a:gd name="T18" fmla="*/ 2 w 12"/>
                  <a:gd name="T19" fmla="*/ 4 h 26"/>
                  <a:gd name="T20" fmla="*/ 3 w 12"/>
                  <a:gd name="T21" fmla="*/ 0 h 26"/>
                  <a:gd name="T22" fmla="*/ 7 w 12"/>
                  <a:gd name="T23" fmla="*/ 0 h 26"/>
                  <a:gd name="T24" fmla="*/ 7 w 12"/>
                  <a:gd name="T25" fmla="*/ 0 h 26"/>
                  <a:gd name="T26" fmla="*/ 12 w 12"/>
                  <a:gd name="T27" fmla="*/ 0 h 26"/>
                  <a:gd name="T28" fmla="*/ 12 w 12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" h="26">
                    <a:moveTo>
                      <a:pt x="12" y="0"/>
                    </a:moveTo>
                    <a:lnTo>
                      <a:pt x="12" y="0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7" y="26"/>
                    </a:lnTo>
                    <a:lnTo>
                      <a:pt x="7" y="26"/>
                    </a:lnTo>
                    <a:lnTo>
                      <a:pt x="3" y="26"/>
                    </a:lnTo>
                    <a:lnTo>
                      <a:pt x="2" y="23"/>
                    </a:lnTo>
                    <a:lnTo>
                      <a:pt x="0" y="12"/>
                    </a:lnTo>
                    <a:lnTo>
                      <a:pt x="2" y="4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887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4" name="Freeform 113"/>
              <p:cNvSpPr>
                <a:spLocks/>
              </p:cNvSpPr>
              <p:nvPr/>
            </p:nvSpPr>
            <p:spPr bwMode="auto">
              <a:xfrm>
                <a:off x="5021263" y="1000125"/>
                <a:ext cx="20638" cy="33338"/>
              </a:xfrm>
              <a:custGeom>
                <a:avLst/>
                <a:gdLst>
                  <a:gd name="T0" fmla="*/ 0 w 26"/>
                  <a:gd name="T1" fmla="*/ 15 h 41"/>
                  <a:gd name="T2" fmla="*/ 0 w 26"/>
                  <a:gd name="T3" fmla="*/ 15 h 41"/>
                  <a:gd name="T4" fmla="*/ 3 w 26"/>
                  <a:gd name="T5" fmla="*/ 15 h 41"/>
                  <a:gd name="T6" fmla="*/ 3 w 26"/>
                  <a:gd name="T7" fmla="*/ 14 h 41"/>
                  <a:gd name="T8" fmla="*/ 5 w 26"/>
                  <a:gd name="T9" fmla="*/ 8 h 41"/>
                  <a:gd name="T10" fmla="*/ 7 w 26"/>
                  <a:gd name="T11" fmla="*/ 3 h 41"/>
                  <a:gd name="T12" fmla="*/ 9 w 26"/>
                  <a:gd name="T13" fmla="*/ 1 h 41"/>
                  <a:gd name="T14" fmla="*/ 10 w 26"/>
                  <a:gd name="T15" fmla="*/ 0 h 41"/>
                  <a:gd name="T16" fmla="*/ 10 w 26"/>
                  <a:gd name="T17" fmla="*/ 0 h 41"/>
                  <a:gd name="T18" fmla="*/ 14 w 26"/>
                  <a:gd name="T19" fmla="*/ 8 h 41"/>
                  <a:gd name="T20" fmla="*/ 21 w 26"/>
                  <a:gd name="T21" fmla="*/ 15 h 41"/>
                  <a:gd name="T22" fmla="*/ 21 w 26"/>
                  <a:gd name="T23" fmla="*/ 15 h 41"/>
                  <a:gd name="T24" fmla="*/ 21 w 26"/>
                  <a:gd name="T25" fmla="*/ 20 h 41"/>
                  <a:gd name="T26" fmla="*/ 24 w 26"/>
                  <a:gd name="T27" fmla="*/ 26 h 41"/>
                  <a:gd name="T28" fmla="*/ 26 w 26"/>
                  <a:gd name="T29" fmla="*/ 29 h 41"/>
                  <a:gd name="T30" fmla="*/ 26 w 26"/>
                  <a:gd name="T31" fmla="*/ 36 h 41"/>
                  <a:gd name="T32" fmla="*/ 26 w 26"/>
                  <a:gd name="T33" fmla="*/ 36 h 41"/>
                  <a:gd name="T34" fmla="*/ 22 w 26"/>
                  <a:gd name="T35" fmla="*/ 36 h 41"/>
                  <a:gd name="T36" fmla="*/ 19 w 26"/>
                  <a:gd name="T37" fmla="*/ 36 h 41"/>
                  <a:gd name="T38" fmla="*/ 17 w 26"/>
                  <a:gd name="T39" fmla="*/ 38 h 41"/>
                  <a:gd name="T40" fmla="*/ 15 w 26"/>
                  <a:gd name="T41" fmla="*/ 41 h 41"/>
                  <a:gd name="T42" fmla="*/ 15 w 26"/>
                  <a:gd name="T43" fmla="*/ 41 h 41"/>
                  <a:gd name="T44" fmla="*/ 9 w 26"/>
                  <a:gd name="T45" fmla="*/ 38 h 41"/>
                  <a:gd name="T46" fmla="*/ 5 w 26"/>
                  <a:gd name="T47" fmla="*/ 31 h 41"/>
                  <a:gd name="T48" fmla="*/ 2 w 26"/>
                  <a:gd name="T49" fmla="*/ 24 h 41"/>
                  <a:gd name="T50" fmla="*/ 0 w 26"/>
                  <a:gd name="T51" fmla="*/ 15 h 41"/>
                  <a:gd name="T52" fmla="*/ 0 w 26"/>
                  <a:gd name="T53" fmla="*/ 1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" h="41">
                    <a:moveTo>
                      <a:pt x="0" y="15"/>
                    </a:moveTo>
                    <a:lnTo>
                      <a:pt x="0" y="15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8"/>
                    </a:lnTo>
                    <a:lnTo>
                      <a:pt x="7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4" y="8"/>
                    </a:lnTo>
                    <a:lnTo>
                      <a:pt x="21" y="15"/>
                    </a:lnTo>
                    <a:lnTo>
                      <a:pt x="21" y="15"/>
                    </a:lnTo>
                    <a:lnTo>
                      <a:pt x="21" y="20"/>
                    </a:lnTo>
                    <a:lnTo>
                      <a:pt x="24" y="26"/>
                    </a:lnTo>
                    <a:lnTo>
                      <a:pt x="26" y="29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22" y="36"/>
                    </a:lnTo>
                    <a:lnTo>
                      <a:pt x="19" y="36"/>
                    </a:lnTo>
                    <a:lnTo>
                      <a:pt x="17" y="38"/>
                    </a:lnTo>
                    <a:lnTo>
                      <a:pt x="15" y="41"/>
                    </a:lnTo>
                    <a:lnTo>
                      <a:pt x="15" y="41"/>
                    </a:lnTo>
                    <a:lnTo>
                      <a:pt x="9" y="38"/>
                    </a:lnTo>
                    <a:lnTo>
                      <a:pt x="5" y="31"/>
                    </a:lnTo>
                    <a:lnTo>
                      <a:pt x="2" y="24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EAD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5" name="Freeform 114"/>
              <p:cNvSpPr>
                <a:spLocks/>
              </p:cNvSpPr>
              <p:nvPr/>
            </p:nvSpPr>
            <p:spPr bwMode="auto">
              <a:xfrm>
                <a:off x="5659438" y="966788"/>
                <a:ext cx="19050" cy="57150"/>
              </a:xfrm>
              <a:custGeom>
                <a:avLst/>
                <a:gdLst>
                  <a:gd name="T0" fmla="*/ 10 w 22"/>
                  <a:gd name="T1" fmla="*/ 21 h 73"/>
                  <a:gd name="T2" fmla="*/ 10 w 22"/>
                  <a:gd name="T3" fmla="*/ 21 h 73"/>
                  <a:gd name="T4" fmla="*/ 12 w 22"/>
                  <a:gd name="T5" fmla="*/ 19 h 73"/>
                  <a:gd name="T6" fmla="*/ 13 w 22"/>
                  <a:gd name="T7" fmla="*/ 18 h 73"/>
                  <a:gd name="T8" fmla="*/ 15 w 22"/>
                  <a:gd name="T9" fmla="*/ 12 h 73"/>
                  <a:gd name="T10" fmla="*/ 15 w 22"/>
                  <a:gd name="T11" fmla="*/ 0 h 73"/>
                  <a:gd name="T12" fmla="*/ 15 w 22"/>
                  <a:gd name="T13" fmla="*/ 0 h 73"/>
                  <a:gd name="T14" fmla="*/ 17 w 22"/>
                  <a:gd name="T15" fmla="*/ 0 h 73"/>
                  <a:gd name="T16" fmla="*/ 19 w 22"/>
                  <a:gd name="T17" fmla="*/ 4 h 73"/>
                  <a:gd name="T18" fmla="*/ 20 w 22"/>
                  <a:gd name="T19" fmla="*/ 11 h 73"/>
                  <a:gd name="T20" fmla="*/ 22 w 22"/>
                  <a:gd name="T21" fmla="*/ 21 h 73"/>
                  <a:gd name="T22" fmla="*/ 20 w 22"/>
                  <a:gd name="T23" fmla="*/ 35 h 73"/>
                  <a:gd name="T24" fmla="*/ 19 w 22"/>
                  <a:gd name="T25" fmla="*/ 47 h 73"/>
                  <a:gd name="T26" fmla="*/ 15 w 22"/>
                  <a:gd name="T27" fmla="*/ 59 h 73"/>
                  <a:gd name="T28" fmla="*/ 10 w 22"/>
                  <a:gd name="T29" fmla="*/ 68 h 73"/>
                  <a:gd name="T30" fmla="*/ 8 w 22"/>
                  <a:gd name="T31" fmla="*/ 71 h 73"/>
                  <a:gd name="T32" fmla="*/ 5 w 22"/>
                  <a:gd name="T33" fmla="*/ 73 h 73"/>
                  <a:gd name="T34" fmla="*/ 5 w 22"/>
                  <a:gd name="T35" fmla="*/ 73 h 73"/>
                  <a:gd name="T36" fmla="*/ 0 w 22"/>
                  <a:gd name="T37" fmla="*/ 69 h 73"/>
                  <a:gd name="T38" fmla="*/ 0 w 22"/>
                  <a:gd name="T39" fmla="*/ 68 h 73"/>
                  <a:gd name="T40" fmla="*/ 0 w 22"/>
                  <a:gd name="T41" fmla="*/ 64 h 73"/>
                  <a:gd name="T42" fmla="*/ 3 w 22"/>
                  <a:gd name="T43" fmla="*/ 62 h 73"/>
                  <a:gd name="T44" fmla="*/ 10 w 22"/>
                  <a:gd name="T45" fmla="*/ 56 h 73"/>
                  <a:gd name="T46" fmla="*/ 10 w 22"/>
                  <a:gd name="T47" fmla="*/ 52 h 73"/>
                  <a:gd name="T48" fmla="*/ 10 w 22"/>
                  <a:gd name="T49" fmla="*/ 47 h 73"/>
                  <a:gd name="T50" fmla="*/ 10 w 22"/>
                  <a:gd name="T51" fmla="*/ 47 h 73"/>
                  <a:gd name="T52" fmla="*/ 10 w 22"/>
                  <a:gd name="T53" fmla="*/ 21 h 73"/>
                  <a:gd name="T54" fmla="*/ 10 w 22"/>
                  <a:gd name="T55" fmla="*/ 2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73">
                    <a:moveTo>
                      <a:pt x="10" y="21"/>
                    </a:moveTo>
                    <a:lnTo>
                      <a:pt x="10" y="21"/>
                    </a:lnTo>
                    <a:lnTo>
                      <a:pt x="12" y="19"/>
                    </a:lnTo>
                    <a:lnTo>
                      <a:pt x="13" y="18"/>
                    </a:lnTo>
                    <a:lnTo>
                      <a:pt x="15" y="1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9" y="4"/>
                    </a:lnTo>
                    <a:lnTo>
                      <a:pt x="20" y="11"/>
                    </a:lnTo>
                    <a:lnTo>
                      <a:pt x="22" y="21"/>
                    </a:lnTo>
                    <a:lnTo>
                      <a:pt x="20" y="35"/>
                    </a:lnTo>
                    <a:lnTo>
                      <a:pt x="19" y="47"/>
                    </a:lnTo>
                    <a:lnTo>
                      <a:pt x="15" y="59"/>
                    </a:lnTo>
                    <a:lnTo>
                      <a:pt x="10" y="68"/>
                    </a:lnTo>
                    <a:lnTo>
                      <a:pt x="8" y="71"/>
                    </a:lnTo>
                    <a:lnTo>
                      <a:pt x="5" y="73"/>
                    </a:lnTo>
                    <a:lnTo>
                      <a:pt x="5" y="73"/>
                    </a:lnTo>
                    <a:lnTo>
                      <a:pt x="0" y="69"/>
                    </a:lnTo>
                    <a:lnTo>
                      <a:pt x="0" y="68"/>
                    </a:lnTo>
                    <a:lnTo>
                      <a:pt x="0" y="64"/>
                    </a:lnTo>
                    <a:lnTo>
                      <a:pt x="3" y="62"/>
                    </a:lnTo>
                    <a:lnTo>
                      <a:pt x="10" y="56"/>
                    </a:lnTo>
                    <a:lnTo>
                      <a:pt x="10" y="52"/>
                    </a:lnTo>
                    <a:lnTo>
                      <a:pt x="10" y="47"/>
                    </a:lnTo>
                    <a:lnTo>
                      <a:pt x="10" y="47"/>
                    </a:lnTo>
                    <a:lnTo>
                      <a:pt x="10" y="21"/>
                    </a:lnTo>
                    <a:lnTo>
                      <a:pt x="10" y="21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6" name="Freeform 115"/>
              <p:cNvSpPr>
                <a:spLocks/>
              </p:cNvSpPr>
              <p:nvPr/>
            </p:nvSpPr>
            <p:spPr bwMode="auto">
              <a:xfrm>
                <a:off x="5527675" y="963613"/>
                <a:ext cx="49213" cy="85725"/>
              </a:xfrm>
              <a:custGeom>
                <a:avLst/>
                <a:gdLst>
                  <a:gd name="T0" fmla="*/ 41 w 62"/>
                  <a:gd name="T1" fmla="*/ 0 h 109"/>
                  <a:gd name="T2" fmla="*/ 41 w 62"/>
                  <a:gd name="T3" fmla="*/ 0 h 109"/>
                  <a:gd name="T4" fmla="*/ 46 w 62"/>
                  <a:gd name="T5" fmla="*/ 4 h 109"/>
                  <a:gd name="T6" fmla="*/ 52 w 62"/>
                  <a:gd name="T7" fmla="*/ 9 h 109"/>
                  <a:gd name="T8" fmla="*/ 55 w 62"/>
                  <a:gd name="T9" fmla="*/ 16 h 109"/>
                  <a:gd name="T10" fmla="*/ 58 w 62"/>
                  <a:gd name="T11" fmla="*/ 23 h 109"/>
                  <a:gd name="T12" fmla="*/ 62 w 62"/>
                  <a:gd name="T13" fmla="*/ 36 h 109"/>
                  <a:gd name="T14" fmla="*/ 62 w 62"/>
                  <a:gd name="T15" fmla="*/ 52 h 109"/>
                  <a:gd name="T16" fmla="*/ 58 w 62"/>
                  <a:gd name="T17" fmla="*/ 69 h 109"/>
                  <a:gd name="T18" fmla="*/ 55 w 62"/>
                  <a:gd name="T19" fmla="*/ 85 h 109"/>
                  <a:gd name="T20" fmla="*/ 48 w 62"/>
                  <a:gd name="T21" fmla="*/ 99 h 109"/>
                  <a:gd name="T22" fmla="*/ 41 w 62"/>
                  <a:gd name="T23" fmla="*/ 109 h 109"/>
                  <a:gd name="T24" fmla="*/ 41 w 62"/>
                  <a:gd name="T25" fmla="*/ 109 h 109"/>
                  <a:gd name="T26" fmla="*/ 41 w 62"/>
                  <a:gd name="T27" fmla="*/ 104 h 109"/>
                  <a:gd name="T28" fmla="*/ 41 w 62"/>
                  <a:gd name="T29" fmla="*/ 100 h 109"/>
                  <a:gd name="T30" fmla="*/ 38 w 62"/>
                  <a:gd name="T31" fmla="*/ 99 h 109"/>
                  <a:gd name="T32" fmla="*/ 34 w 62"/>
                  <a:gd name="T33" fmla="*/ 99 h 109"/>
                  <a:gd name="T34" fmla="*/ 24 w 62"/>
                  <a:gd name="T35" fmla="*/ 99 h 109"/>
                  <a:gd name="T36" fmla="*/ 15 w 62"/>
                  <a:gd name="T37" fmla="*/ 99 h 109"/>
                  <a:gd name="T38" fmla="*/ 15 w 62"/>
                  <a:gd name="T39" fmla="*/ 99 h 109"/>
                  <a:gd name="T40" fmla="*/ 10 w 62"/>
                  <a:gd name="T41" fmla="*/ 97 h 109"/>
                  <a:gd name="T42" fmla="*/ 7 w 62"/>
                  <a:gd name="T43" fmla="*/ 95 h 109"/>
                  <a:gd name="T44" fmla="*/ 1 w 62"/>
                  <a:gd name="T45" fmla="*/ 88 h 109"/>
                  <a:gd name="T46" fmla="*/ 0 w 62"/>
                  <a:gd name="T47" fmla="*/ 80 h 109"/>
                  <a:gd name="T48" fmla="*/ 0 w 62"/>
                  <a:gd name="T49" fmla="*/ 69 h 109"/>
                  <a:gd name="T50" fmla="*/ 3 w 62"/>
                  <a:gd name="T51" fmla="*/ 61 h 109"/>
                  <a:gd name="T52" fmla="*/ 8 w 62"/>
                  <a:gd name="T53" fmla="*/ 54 h 109"/>
                  <a:gd name="T54" fmla="*/ 17 w 62"/>
                  <a:gd name="T55" fmla="*/ 48 h 109"/>
                  <a:gd name="T56" fmla="*/ 20 w 62"/>
                  <a:gd name="T57" fmla="*/ 47 h 109"/>
                  <a:gd name="T58" fmla="*/ 26 w 62"/>
                  <a:gd name="T59" fmla="*/ 47 h 109"/>
                  <a:gd name="T60" fmla="*/ 26 w 62"/>
                  <a:gd name="T61" fmla="*/ 47 h 109"/>
                  <a:gd name="T62" fmla="*/ 33 w 62"/>
                  <a:gd name="T63" fmla="*/ 45 h 109"/>
                  <a:gd name="T64" fmla="*/ 38 w 62"/>
                  <a:gd name="T65" fmla="*/ 47 h 109"/>
                  <a:gd name="T66" fmla="*/ 43 w 62"/>
                  <a:gd name="T67" fmla="*/ 50 h 109"/>
                  <a:gd name="T68" fmla="*/ 48 w 62"/>
                  <a:gd name="T69" fmla="*/ 55 h 109"/>
                  <a:gd name="T70" fmla="*/ 50 w 62"/>
                  <a:gd name="T71" fmla="*/ 59 h 109"/>
                  <a:gd name="T72" fmla="*/ 53 w 62"/>
                  <a:gd name="T73" fmla="*/ 61 h 109"/>
                  <a:gd name="T74" fmla="*/ 55 w 62"/>
                  <a:gd name="T75" fmla="*/ 59 h 109"/>
                  <a:gd name="T76" fmla="*/ 57 w 62"/>
                  <a:gd name="T77" fmla="*/ 52 h 109"/>
                  <a:gd name="T78" fmla="*/ 57 w 62"/>
                  <a:gd name="T79" fmla="*/ 52 h 109"/>
                  <a:gd name="T80" fmla="*/ 57 w 62"/>
                  <a:gd name="T81" fmla="*/ 43 h 109"/>
                  <a:gd name="T82" fmla="*/ 57 w 62"/>
                  <a:gd name="T83" fmla="*/ 36 h 109"/>
                  <a:gd name="T84" fmla="*/ 53 w 62"/>
                  <a:gd name="T85" fmla="*/ 29 h 109"/>
                  <a:gd name="T86" fmla="*/ 52 w 62"/>
                  <a:gd name="T87" fmla="*/ 24 h 109"/>
                  <a:gd name="T88" fmla="*/ 45 w 62"/>
                  <a:gd name="T89" fmla="*/ 14 h 109"/>
                  <a:gd name="T90" fmla="*/ 43 w 62"/>
                  <a:gd name="T91" fmla="*/ 7 h 109"/>
                  <a:gd name="T92" fmla="*/ 41 w 62"/>
                  <a:gd name="T93" fmla="*/ 0 h 109"/>
                  <a:gd name="T94" fmla="*/ 41 w 62"/>
                  <a:gd name="T9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2" h="109">
                    <a:moveTo>
                      <a:pt x="41" y="0"/>
                    </a:moveTo>
                    <a:lnTo>
                      <a:pt x="41" y="0"/>
                    </a:lnTo>
                    <a:lnTo>
                      <a:pt x="46" y="4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58" y="23"/>
                    </a:lnTo>
                    <a:lnTo>
                      <a:pt x="62" y="36"/>
                    </a:lnTo>
                    <a:lnTo>
                      <a:pt x="62" y="52"/>
                    </a:lnTo>
                    <a:lnTo>
                      <a:pt x="58" y="69"/>
                    </a:lnTo>
                    <a:lnTo>
                      <a:pt x="55" y="85"/>
                    </a:lnTo>
                    <a:lnTo>
                      <a:pt x="48" y="99"/>
                    </a:lnTo>
                    <a:lnTo>
                      <a:pt x="41" y="109"/>
                    </a:lnTo>
                    <a:lnTo>
                      <a:pt x="41" y="109"/>
                    </a:lnTo>
                    <a:lnTo>
                      <a:pt x="41" y="104"/>
                    </a:lnTo>
                    <a:lnTo>
                      <a:pt x="41" y="100"/>
                    </a:lnTo>
                    <a:lnTo>
                      <a:pt x="38" y="99"/>
                    </a:lnTo>
                    <a:lnTo>
                      <a:pt x="34" y="99"/>
                    </a:lnTo>
                    <a:lnTo>
                      <a:pt x="24" y="99"/>
                    </a:lnTo>
                    <a:lnTo>
                      <a:pt x="15" y="99"/>
                    </a:lnTo>
                    <a:lnTo>
                      <a:pt x="15" y="99"/>
                    </a:lnTo>
                    <a:lnTo>
                      <a:pt x="10" y="97"/>
                    </a:lnTo>
                    <a:lnTo>
                      <a:pt x="7" y="95"/>
                    </a:lnTo>
                    <a:lnTo>
                      <a:pt x="1" y="88"/>
                    </a:lnTo>
                    <a:lnTo>
                      <a:pt x="0" y="80"/>
                    </a:lnTo>
                    <a:lnTo>
                      <a:pt x="0" y="69"/>
                    </a:lnTo>
                    <a:lnTo>
                      <a:pt x="3" y="61"/>
                    </a:lnTo>
                    <a:lnTo>
                      <a:pt x="8" y="54"/>
                    </a:lnTo>
                    <a:lnTo>
                      <a:pt x="17" y="48"/>
                    </a:lnTo>
                    <a:lnTo>
                      <a:pt x="20" y="47"/>
                    </a:lnTo>
                    <a:lnTo>
                      <a:pt x="26" y="47"/>
                    </a:lnTo>
                    <a:lnTo>
                      <a:pt x="26" y="47"/>
                    </a:lnTo>
                    <a:lnTo>
                      <a:pt x="33" y="45"/>
                    </a:lnTo>
                    <a:lnTo>
                      <a:pt x="38" y="47"/>
                    </a:lnTo>
                    <a:lnTo>
                      <a:pt x="43" y="50"/>
                    </a:lnTo>
                    <a:lnTo>
                      <a:pt x="48" y="55"/>
                    </a:lnTo>
                    <a:lnTo>
                      <a:pt x="50" y="59"/>
                    </a:lnTo>
                    <a:lnTo>
                      <a:pt x="53" y="61"/>
                    </a:lnTo>
                    <a:lnTo>
                      <a:pt x="55" y="59"/>
                    </a:lnTo>
                    <a:lnTo>
                      <a:pt x="57" y="52"/>
                    </a:lnTo>
                    <a:lnTo>
                      <a:pt x="57" y="52"/>
                    </a:lnTo>
                    <a:lnTo>
                      <a:pt x="57" y="43"/>
                    </a:lnTo>
                    <a:lnTo>
                      <a:pt x="57" y="36"/>
                    </a:lnTo>
                    <a:lnTo>
                      <a:pt x="53" y="29"/>
                    </a:lnTo>
                    <a:lnTo>
                      <a:pt x="52" y="24"/>
                    </a:lnTo>
                    <a:lnTo>
                      <a:pt x="45" y="14"/>
                    </a:lnTo>
                    <a:lnTo>
                      <a:pt x="43" y="7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7" name="Freeform 116"/>
              <p:cNvSpPr>
                <a:spLocks/>
              </p:cNvSpPr>
              <p:nvPr/>
            </p:nvSpPr>
            <p:spPr bwMode="auto">
              <a:xfrm>
                <a:off x="5033963" y="1033463"/>
                <a:ext cx="28575" cy="49213"/>
              </a:xfrm>
              <a:custGeom>
                <a:avLst/>
                <a:gdLst>
                  <a:gd name="T0" fmla="*/ 37 w 37"/>
                  <a:gd name="T1" fmla="*/ 62 h 62"/>
                  <a:gd name="T2" fmla="*/ 37 w 37"/>
                  <a:gd name="T3" fmla="*/ 62 h 62"/>
                  <a:gd name="T4" fmla="*/ 25 w 37"/>
                  <a:gd name="T5" fmla="*/ 49 h 62"/>
                  <a:gd name="T6" fmla="*/ 16 w 37"/>
                  <a:gd name="T7" fmla="*/ 35 h 62"/>
                  <a:gd name="T8" fmla="*/ 7 w 37"/>
                  <a:gd name="T9" fmla="*/ 17 h 62"/>
                  <a:gd name="T10" fmla="*/ 0 w 37"/>
                  <a:gd name="T11" fmla="*/ 0 h 62"/>
                  <a:gd name="T12" fmla="*/ 0 w 37"/>
                  <a:gd name="T13" fmla="*/ 0 h 62"/>
                  <a:gd name="T14" fmla="*/ 13 w 37"/>
                  <a:gd name="T15" fmla="*/ 14 h 62"/>
                  <a:gd name="T16" fmla="*/ 21 w 37"/>
                  <a:gd name="T17" fmla="*/ 28 h 62"/>
                  <a:gd name="T18" fmla="*/ 30 w 37"/>
                  <a:gd name="T19" fmla="*/ 45 h 62"/>
                  <a:gd name="T20" fmla="*/ 37 w 37"/>
                  <a:gd name="T21" fmla="*/ 62 h 62"/>
                  <a:gd name="T22" fmla="*/ 37 w 37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62">
                    <a:moveTo>
                      <a:pt x="37" y="62"/>
                    </a:moveTo>
                    <a:lnTo>
                      <a:pt x="37" y="62"/>
                    </a:lnTo>
                    <a:lnTo>
                      <a:pt x="25" y="49"/>
                    </a:lnTo>
                    <a:lnTo>
                      <a:pt x="16" y="35"/>
                    </a:lnTo>
                    <a:lnTo>
                      <a:pt x="7" y="1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3" y="14"/>
                    </a:lnTo>
                    <a:lnTo>
                      <a:pt x="21" y="28"/>
                    </a:lnTo>
                    <a:lnTo>
                      <a:pt x="30" y="45"/>
                    </a:lnTo>
                    <a:lnTo>
                      <a:pt x="37" y="62"/>
                    </a:lnTo>
                    <a:lnTo>
                      <a:pt x="37" y="62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8" name="Freeform 117"/>
              <p:cNvSpPr>
                <a:spLocks/>
              </p:cNvSpPr>
              <p:nvPr/>
            </p:nvSpPr>
            <p:spPr bwMode="auto">
              <a:xfrm>
                <a:off x="5537200" y="1041400"/>
                <a:ext cx="23813" cy="23813"/>
              </a:xfrm>
              <a:custGeom>
                <a:avLst/>
                <a:gdLst>
                  <a:gd name="T0" fmla="*/ 31 w 31"/>
                  <a:gd name="T1" fmla="*/ 10 h 31"/>
                  <a:gd name="T2" fmla="*/ 31 w 31"/>
                  <a:gd name="T3" fmla="*/ 10 h 31"/>
                  <a:gd name="T4" fmla="*/ 26 w 31"/>
                  <a:gd name="T5" fmla="*/ 19 h 31"/>
                  <a:gd name="T6" fmla="*/ 19 w 31"/>
                  <a:gd name="T7" fmla="*/ 24 h 31"/>
                  <a:gd name="T8" fmla="*/ 10 w 31"/>
                  <a:gd name="T9" fmla="*/ 29 h 31"/>
                  <a:gd name="T10" fmla="*/ 0 w 31"/>
                  <a:gd name="T11" fmla="*/ 31 h 31"/>
                  <a:gd name="T12" fmla="*/ 0 w 31"/>
                  <a:gd name="T13" fmla="*/ 31 h 31"/>
                  <a:gd name="T14" fmla="*/ 7 w 31"/>
                  <a:gd name="T15" fmla="*/ 24 h 31"/>
                  <a:gd name="T16" fmla="*/ 14 w 31"/>
                  <a:gd name="T17" fmla="*/ 19 h 31"/>
                  <a:gd name="T18" fmla="*/ 21 w 31"/>
                  <a:gd name="T19" fmla="*/ 13 h 31"/>
                  <a:gd name="T20" fmla="*/ 24 w 31"/>
                  <a:gd name="T21" fmla="*/ 10 h 31"/>
                  <a:gd name="T22" fmla="*/ 26 w 31"/>
                  <a:gd name="T23" fmla="*/ 5 h 31"/>
                  <a:gd name="T24" fmla="*/ 26 w 31"/>
                  <a:gd name="T25" fmla="*/ 5 h 31"/>
                  <a:gd name="T26" fmla="*/ 14 w 31"/>
                  <a:gd name="T27" fmla="*/ 5 h 31"/>
                  <a:gd name="T28" fmla="*/ 9 w 31"/>
                  <a:gd name="T29" fmla="*/ 3 h 31"/>
                  <a:gd name="T30" fmla="*/ 7 w 31"/>
                  <a:gd name="T31" fmla="*/ 1 h 31"/>
                  <a:gd name="T32" fmla="*/ 5 w 31"/>
                  <a:gd name="T33" fmla="*/ 0 h 31"/>
                  <a:gd name="T34" fmla="*/ 5 w 31"/>
                  <a:gd name="T35" fmla="*/ 0 h 31"/>
                  <a:gd name="T36" fmla="*/ 14 w 31"/>
                  <a:gd name="T37" fmla="*/ 0 h 31"/>
                  <a:gd name="T38" fmla="*/ 24 w 31"/>
                  <a:gd name="T39" fmla="*/ 0 h 31"/>
                  <a:gd name="T40" fmla="*/ 28 w 31"/>
                  <a:gd name="T41" fmla="*/ 0 h 31"/>
                  <a:gd name="T42" fmla="*/ 31 w 31"/>
                  <a:gd name="T43" fmla="*/ 1 h 31"/>
                  <a:gd name="T44" fmla="*/ 31 w 31"/>
                  <a:gd name="T45" fmla="*/ 5 h 31"/>
                  <a:gd name="T46" fmla="*/ 31 w 31"/>
                  <a:gd name="T47" fmla="*/ 10 h 31"/>
                  <a:gd name="T48" fmla="*/ 31 w 31"/>
                  <a:gd name="T49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" h="31">
                    <a:moveTo>
                      <a:pt x="31" y="10"/>
                    </a:moveTo>
                    <a:lnTo>
                      <a:pt x="31" y="10"/>
                    </a:lnTo>
                    <a:lnTo>
                      <a:pt x="26" y="19"/>
                    </a:lnTo>
                    <a:lnTo>
                      <a:pt x="19" y="24"/>
                    </a:lnTo>
                    <a:lnTo>
                      <a:pt x="10" y="29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7" y="24"/>
                    </a:lnTo>
                    <a:lnTo>
                      <a:pt x="14" y="19"/>
                    </a:lnTo>
                    <a:lnTo>
                      <a:pt x="21" y="13"/>
                    </a:lnTo>
                    <a:lnTo>
                      <a:pt x="24" y="10"/>
                    </a:lnTo>
                    <a:lnTo>
                      <a:pt x="26" y="5"/>
                    </a:lnTo>
                    <a:lnTo>
                      <a:pt x="26" y="5"/>
                    </a:lnTo>
                    <a:lnTo>
                      <a:pt x="14" y="5"/>
                    </a:lnTo>
                    <a:lnTo>
                      <a:pt x="9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4" y="0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1" y="1"/>
                    </a:lnTo>
                    <a:lnTo>
                      <a:pt x="31" y="5"/>
                    </a:lnTo>
                    <a:lnTo>
                      <a:pt x="31" y="10"/>
                    </a:lnTo>
                    <a:lnTo>
                      <a:pt x="31" y="10"/>
                    </a:lnTo>
                    <a:close/>
                  </a:path>
                </a:pathLst>
              </a:custGeom>
              <a:solidFill>
                <a:srgbClr val="9B8E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9" name="Freeform 118"/>
              <p:cNvSpPr>
                <a:spLocks/>
              </p:cNvSpPr>
              <p:nvPr/>
            </p:nvSpPr>
            <p:spPr bwMode="auto">
              <a:xfrm>
                <a:off x="5475288" y="1065213"/>
                <a:ext cx="61913" cy="6350"/>
              </a:xfrm>
              <a:custGeom>
                <a:avLst/>
                <a:gdLst>
                  <a:gd name="T0" fmla="*/ 0 w 78"/>
                  <a:gd name="T1" fmla="*/ 0 h 7"/>
                  <a:gd name="T2" fmla="*/ 0 w 78"/>
                  <a:gd name="T3" fmla="*/ 0 h 7"/>
                  <a:gd name="T4" fmla="*/ 78 w 78"/>
                  <a:gd name="T5" fmla="*/ 0 h 7"/>
                  <a:gd name="T6" fmla="*/ 78 w 78"/>
                  <a:gd name="T7" fmla="*/ 0 h 7"/>
                  <a:gd name="T8" fmla="*/ 71 w 78"/>
                  <a:gd name="T9" fmla="*/ 3 h 7"/>
                  <a:gd name="T10" fmla="*/ 62 w 78"/>
                  <a:gd name="T11" fmla="*/ 5 h 7"/>
                  <a:gd name="T12" fmla="*/ 40 w 78"/>
                  <a:gd name="T13" fmla="*/ 7 h 7"/>
                  <a:gd name="T14" fmla="*/ 16 w 78"/>
                  <a:gd name="T15" fmla="*/ 5 h 7"/>
                  <a:gd name="T16" fmla="*/ 7 w 78"/>
                  <a:gd name="T17" fmla="*/ 3 h 7"/>
                  <a:gd name="T18" fmla="*/ 0 w 78"/>
                  <a:gd name="T19" fmla="*/ 0 h 7"/>
                  <a:gd name="T20" fmla="*/ 0 w 78"/>
                  <a:gd name="T2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7">
                    <a:moveTo>
                      <a:pt x="0" y="0"/>
                    </a:moveTo>
                    <a:lnTo>
                      <a:pt x="0" y="0"/>
                    </a:lnTo>
                    <a:lnTo>
                      <a:pt x="78" y="0"/>
                    </a:lnTo>
                    <a:lnTo>
                      <a:pt x="78" y="0"/>
                    </a:lnTo>
                    <a:lnTo>
                      <a:pt x="71" y="3"/>
                    </a:lnTo>
                    <a:lnTo>
                      <a:pt x="62" y="5"/>
                    </a:lnTo>
                    <a:lnTo>
                      <a:pt x="40" y="7"/>
                    </a:lnTo>
                    <a:lnTo>
                      <a:pt x="16" y="5"/>
                    </a:lnTo>
                    <a:lnTo>
                      <a:pt x="7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70" name="Freeform 119"/>
              <p:cNvSpPr>
                <a:spLocks/>
              </p:cNvSpPr>
              <p:nvPr/>
            </p:nvSpPr>
            <p:spPr bwMode="auto">
              <a:xfrm>
                <a:off x="5038725" y="1012825"/>
                <a:ext cx="93663" cy="147638"/>
              </a:xfrm>
              <a:custGeom>
                <a:avLst/>
                <a:gdLst>
                  <a:gd name="T0" fmla="*/ 46 w 119"/>
                  <a:gd name="T1" fmla="*/ 114 h 187"/>
                  <a:gd name="T2" fmla="*/ 46 w 119"/>
                  <a:gd name="T3" fmla="*/ 114 h 187"/>
                  <a:gd name="T4" fmla="*/ 50 w 119"/>
                  <a:gd name="T5" fmla="*/ 113 h 187"/>
                  <a:gd name="T6" fmla="*/ 50 w 119"/>
                  <a:gd name="T7" fmla="*/ 109 h 187"/>
                  <a:gd name="T8" fmla="*/ 50 w 119"/>
                  <a:gd name="T9" fmla="*/ 106 h 187"/>
                  <a:gd name="T10" fmla="*/ 50 w 119"/>
                  <a:gd name="T11" fmla="*/ 100 h 187"/>
                  <a:gd name="T12" fmla="*/ 45 w 119"/>
                  <a:gd name="T13" fmla="*/ 90 h 187"/>
                  <a:gd name="T14" fmla="*/ 38 w 119"/>
                  <a:gd name="T15" fmla="*/ 76 h 187"/>
                  <a:gd name="T16" fmla="*/ 19 w 119"/>
                  <a:gd name="T17" fmla="*/ 45 h 187"/>
                  <a:gd name="T18" fmla="*/ 10 w 119"/>
                  <a:gd name="T19" fmla="*/ 33 h 187"/>
                  <a:gd name="T20" fmla="*/ 5 w 119"/>
                  <a:gd name="T21" fmla="*/ 21 h 187"/>
                  <a:gd name="T22" fmla="*/ 5 w 119"/>
                  <a:gd name="T23" fmla="*/ 21 h 187"/>
                  <a:gd name="T24" fmla="*/ 5 w 119"/>
                  <a:gd name="T25" fmla="*/ 14 h 187"/>
                  <a:gd name="T26" fmla="*/ 3 w 119"/>
                  <a:gd name="T27" fmla="*/ 11 h 187"/>
                  <a:gd name="T28" fmla="*/ 0 w 119"/>
                  <a:gd name="T29" fmla="*/ 5 h 187"/>
                  <a:gd name="T30" fmla="*/ 0 w 119"/>
                  <a:gd name="T31" fmla="*/ 0 h 187"/>
                  <a:gd name="T32" fmla="*/ 0 w 119"/>
                  <a:gd name="T33" fmla="*/ 0 h 187"/>
                  <a:gd name="T34" fmla="*/ 8 w 119"/>
                  <a:gd name="T35" fmla="*/ 9 h 187"/>
                  <a:gd name="T36" fmla="*/ 15 w 119"/>
                  <a:gd name="T37" fmla="*/ 18 h 187"/>
                  <a:gd name="T38" fmla="*/ 29 w 119"/>
                  <a:gd name="T39" fmla="*/ 38 h 187"/>
                  <a:gd name="T40" fmla="*/ 39 w 119"/>
                  <a:gd name="T41" fmla="*/ 61 h 187"/>
                  <a:gd name="T42" fmla="*/ 48 w 119"/>
                  <a:gd name="T43" fmla="*/ 83 h 187"/>
                  <a:gd name="T44" fmla="*/ 55 w 119"/>
                  <a:gd name="T45" fmla="*/ 104 h 187"/>
                  <a:gd name="T46" fmla="*/ 64 w 119"/>
                  <a:gd name="T47" fmla="*/ 123 h 187"/>
                  <a:gd name="T48" fmla="*/ 72 w 119"/>
                  <a:gd name="T49" fmla="*/ 140 h 187"/>
                  <a:gd name="T50" fmla="*/ 77 w 119"/>
                  <a:gd name="T51" fmla="*/ 145 h 187"/>
                  <a:gd name="T52" fmla="*/ 83 w 119"/>
                  <a:gd name="T53" fmla="*/ 151 h 187"/>
                  <a:gd name="T54" fmla="*/ 83 w 119"/>
                  <a:gd name="T55" fmla="*/ 151 h 187"/>
                  <a:gd name="T56" fmla="*/ 81 w 119"/>
                  <a:gd name="T57" fmla="*/ 145 h 187"/>
                  <a:gd name="T58" fmla="*/ 83 w 119"/>
                  <a:gd name="T59" fmla="*/ 145 h 187"/>
                  <a:gd name="T60" fmla="*/ 83 w 119"/>
                  <a:gd name="T61" fmla="*/ 145 h 187"/>
                  <a:gd name="T62" fmla="*/ 95 w 119"/>
                  <a:gd name="T63" fmla="*/ 158 h 187"/>
                  <a:gd name="T64" fmla="*/ 119 w 119"/>
                  <a:gd name="T65" fmla="*/ 187 h 187"/>
                  <a:gd name="T66" fmla="*/ 119 w 119"/>
                  <a:gd name="T67" fmla="*/ 187 h 187"/>
                  <a:gd name="T68" fmla="*/ 114 w 119"/>
                  <a:gd name="T69" fmla="*/ 187 h 187"/>
                  <a:gd name="T70" fmla="*/ 110 w 119"/>
                  <a:gd name="T71" fmla="*/ 187 h 187"/>
                  <a:gd name="T72" fmla="*/ 107 w 119"/>
                  <a:gd name="T73" fmla="*/ 182 h 187"/>
                  <a:gd name="T74" fmla="*/ 102 w 119"/>
                  <a:gd name="T75" fmla="*/ 177 h 187"/>
                  <a:gd name="T76" fmla="*/ 98 w 119"/>
                  <a:gd name="T77" fmla="*/ 177 h 187"/>
                  <a:gd name="T78" fmla="*/ 93 w 119"/>
                  <a:gd name="T79" fmla="*/ 177 h 187"/>
                  <a:gd name="T80" fmla="*/ 93 w 119"/>
                  <a:gd name="T81" fmla="*/ 177 h 187"/>
                  <a:gd name="T82" fmla="*/ 89 w 119"/>
                  <a:gd name="T83" fmla="*/ 173 h 187"/>
                  <a:gd name="T84" fmla="*/ 88 w 119"/>
                  <a:gd name="T85" fmla="*/ 170 h 187"/>
                  <a:gd name="T86" fmla="*/ 83 w 119"/>
                  <a:gd name="T87" fmla="*/ 166 h 187"/>
                  <a:gd name="T88" fmla="*/ 77 w 119"/>
                  <a:gd name="T89" fmla="*/ 166 h 187"/>
                  <a:gd name="T90" fmla="*/ 77 w 119"/>
                  <a:gd name="T91" fmla="*/ 166 h 187"/>
                  <a:gd name="T92" fmla="*/ 69 w 119"/>
                  <a:gd name="T93" fmla="*/ 154 h 187"/>
                  <a:gd name="T94" fmla="*/ 60 w 119"/>
                  <a:gd name="T95" fmla="*/ 142 h 187"/>
                  <a:gd name="T96" fmla="*/ 51 w 119"/>
                  <a:gd name="T97" fmla="*/ 130 h 187"/>
                  <a:gd name="T98" fmla="*/ 48 w 119"/>
                  <a:gd name="T99" fmla="*/ 123 h 187"/>
                  <a:gd name="T100" fmla="*/ 46 w 119"/>
                  <a:gd name="T101" fmla="*/ 114 h 187"/>
                  <a:gd name="T102" fmla="*/ 46 w 119"/>
                  <a:gd name="T103" fmla="*/ 11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19" h="187">
                    <a:moveTo>
                      <a:pt x="46" y="114"/>
                    </a:moveTo>
                    <a:lnTo>
                      <a:pt x="46" y="114"/>
                    </a:lnTo>
                    <a:lnTo>
                      <a:pt x="50" y="113"/>
                    </a:lnTo>
                    <a:lnTo>
                      <a:pt x="50" y="109"/>
                    </a:lnTo>
                    <a:lnTo>
                      <a:pt x="50" y="106"/>
                    </a:lnTo>
                    <a:lnTo>
                      <a:pt x="50" y="100"/>
                    </a:lnTo>
                    <a:lnTo>
                      <a:pt x="45" y="90"/>
                    </a:lnTo>
                    <a:lnTo>
                      <a:pt x="38" y="76"/>
                    </a:lnTo>
                    <a:lnTo>
                      <a:pt x="19" y="45"/>
                    </a:lnTo>
                    <a:lnTo>
                      <a:pt x="10" y="33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14"/>
                    </a:lnTo>
                    <a:lnTo>
                      <a:pt x="3" y="11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9"/>
                    </a:lnTo>
                    <a:lnTo>
                      <a:pt x="15" y="18"/>
                    </a:lnTo>
                    <a:lnTo>
                      <a:pt x="29" y="38"/>
                    </a:lnTo>
                    <a:lnTo>
                      <a:pt x="39" y="61"/>
                    </a:lnTo>
                    <a:lnTo>
                      <a:pt x="48" y="83"/>
                    </a:lnTo>
                    <a:lnTo>
                      <a:pt x="55" y="104"/>
                    </a:lnTo>
                    <a:lnTo>
                      <a:pt x="64" y="123"/>
                    </a:lnTo>
                    <a:lnTo>
                      <a:pt x="72" y="140"/>
                    </a:lnTo>
                    <a:lnTo>
                      <a:pt x="77" y="145"/>
                    </a:lnTo>
                    <a:lnTo>
                      <a:pt x="83" y="151"/>
                    </a:lnTo>
                    <a:lnTo>
                      <a:pt x="83" y="151"/>
                    </a:lnTo>
                    <a:lnTo>
                      <a:pt x="81" y="145"/>
                    </a:lnTo>
                    <a:lnTo>
                      <a:pt x="83" y="145"/>
                    </a:lnTo>
                    <a:lnTo>
                      <a:pt x="83" y="145"/>
                    </a:lnTo>
                    <a:lnTo>
                      <a:pt x="95" y="158"/>
                    </a:lnTo>
                    <a:lnTo>
                      <a:pt x="119" y="187"/>
                    </a:lnTo>
                    <a:lnTo>
                      <a:pt x="119" y="187"/>
                    </a:lnTo>
                    <a:lnTo>
                      <a:pt x="114" y="187"/>
                    </a:lnTo>
                    <a:lnTo>
                      <a:pt x="110" y="187"/>
                    </a:lnTo>
                    <a:lnTo>
                      <a:pt x="107" y="182"/>
                    </a:lnTo>
                    <a:lnTo>
                      <a:pt x="102" y="177"/>
                    </a:lnTo>
                    <a:lnTo>
                      <a:pt x="98" y="177"/>
                    </a:lnTo>
                    <a:lnTo>
                      <a:pt x="93" y="177"/>
                    </a:lnTo>
                    <a:lnTo>
                      <a:pt x="93" y="177"/>
                    </a:lnTo>
                    <a:lnTo>
                      <a:pt x="89" y="173"/>
                    </a:lnTo>
                    <a:lnTo>
                      <a:pt x="88" y="170"/>
                    </a:lnTo>
                    <a:lnTo>
                      <a:pt x="83" y="166"/>
                    </a:lnTo>
                    <a:lnTo>
                      <a:pt x="77" y="166"/>
                    </a:lnTo>
                    <a:lnTo>
                      <a:pt x="77" y="166"/>
                    </a:lnTo>
                    <a:lnTo>
                      <a:pt x="69" y="154"/>
                    </a:lnTo>
                    <a:lnTo>
                      <a:pt x="60" y="142"/>
                    </a:lnTo>
                    <a:lnTo>
                      <a:pt x="51" y="130"/>
                    </a:lnTo>
                    <a:lnTo>
                      <a:pt x="48" y="123"/>
                    </a:lnTo>
                    <a:lnTo>
                      <a:pt x="46" y="114"/>
                    </a:lnTo>
                    <a:lnTo>
                      <a:pt x="46" y="114"/>
                    </a:lnTo>
                    <a:close/>
                  </a:path>
                </a:pathLst>
              </a:custGeom>
              <a:solidFill>
                <a:srgbClr val="2418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71" name="Freeform 120"/>
              <p:cNvSpPr>
                <a:spLocks/>
              </p:cNvSpPr>
              <p:nvPr/>
            </p:nvSpPr>
            <p:spPr bwMode="auto">
              <a:xfrm>
                <a:off x="5033963" y="1028700"/>
                <a:ext cx="44450" cy="74613"/>
              </a:xfrm>
              <a:custGeom>
                <a:avLst/>
                <a:gdLst>
                  <a:gd name="T0" fmla="*/ 52 w 56"/>
                  <a:gd name="T1" fmla="*/ 93 h 93"/>
                  <a:gd name="T2" fmla="*/ 52 w 56"/>
                  <a:gd name="T3" fmla="*/ 93 h 93"/>
                  <a:gd name="T4" fmla="*/ 45 w 56"/>
                  <a:gd name="T5" fmla="*/ 90 h 93"/>
                  <a:gd name="T6" fmla="*/ 42 w 56"/>
                  <a:gd name="T7" fmla="*/ 83 h 93"/>
                  <a:gd name="T8" fmla="*/ 38 w 56"/>
                  <a:gd name="T9" fmla="*/ 76 h 93"/>
                  <a:gd name="T10" fmla="*/ 37 w 56"/>
                  <a:gd name="T11" fmla="*/ 67 h 93"/>
                  <a:gd name="T12" fmla="*/ 37 w 56"/>
                  <a:gd name="T13" fmla="*/ 67 h 93"/>
                  <a:gd name="T14" fmla="*/ 30 w 56"/>
                  <a:gd name="T15" fmla="*/ 50 h 93"/>
                  <a:gd name="T16" fmla="*/ 21 w 56"/>
                  <a:gd name="T17" fmla="*/ 33 h 93"/>
                  <a:gd name="T18" fmla="*/ 13 w 56"/>
                  <a:gd name="T19" fmla="*/ 19 h 93"/>
                  <a:gd name="T20" fmla="*/ 0 w 56"/>
                  <a:gd name="T21" fmla="*/ 5 h 93"/>
                  <a:gd name="T22" fmla="*/ 0 w 56"/>
                  <a:gd name="T23" fmla="*/ 5 h 93"/>
                  <a:gd name="T24" fmla="*/ 2 w 56"/>
                  <a:gd name="T25" fmla="*/ 2 h 93"/>
                  <a:gd name="T26" fmla="*/ 4 w 56"/>
                  <a:gd name="T27" fmla="*/ 0 h 93"/>
                  <a:gd name="T28" fmla="*/ 7 w 56"/>
                  <a:gd name="T29" fmla="*/ 0 h 93"/>
                  <a:gd name="T30" fmla="*/ 11 w 56"/>
                  <a:gd name="T31" fmla="*/ 0 h 93"/>
                  <a:gd name="T32" fmla="*/ 11 w 56"/>
                  <a:gd name="T33" fmla="*/ 0 h 93"/>
                  <a:gd name="T34" fmla="*/ 16 w 56"/>
                  <a:gd name="T35" fmla="*/ 12 h 93"/>
                  <a:gd name="T36" fmla="*/ 25 w 56"/>
                  <a:gd name="T37" fmla="*/ 24 h 93"/>
                  <a:gd name="T38" fmla="*/ 44 w 56"/>
                  <a:gd name="T39" fmla="*/ 55 h 93"/>
                  <a:gd name="T40" fmla="*/ 51 w 56"/>
                  <a:gd name="T41" fmla="*/ 69 h 93"/>
                  <a:gd name="T42" fmla="*/ 56 w 56"/>
                  <a:gd name="T43" fmla="*/ 79 h 93"/>
                  <a:gd name="T44" fmla="*/ 56 w 56"/>
                  <a:gd name="T45" fmla="*/ 85 h 93"/>
                  <a:gd name="T46" fmla="*/ 56 w 56"/>
                  <a:gd name="T47" fmla="*/ 88 h 93"/>
                  <a:gd name="T48" fmla="*/ 56 w 56"/>
                  <a:gd name="T49" fmla="*/ 92 h 93"/>
                  <a:gd name="T50" fmla="*/ 52 w 56"/>
                  <a:gd name="T51" fmla="*/ 93 h 93"/>
                  <a:gd name="T52" fmla="*/ 52 w 56"/>
                  <a:gd name="T5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" h="93">
                    <a:moveTo>
                      <a:pt x="52" y="93"/>
                    </a:moveTo>
                    <a:lnTo>
                      <a:pt x="52" y="93"/>
                    </a:lnTo>
                    <a:lnTo>
                      <a:pt x="45" y="90"/>
                    </a:lnTo>
                    <a:lnTo>
                      <a:pt x="42" y="83"/>
                    </a:lnTo>
                    <a:lnTo>
                      <a:pt x="38" y="76"/>
                    </a:lnTo>
                    <a:lnTo>
                      <a:pt x="37" y="67"/>
                    </a:lnTo>
                    <a:lnTo>
                      <a:pt x="37" y="67"/>
                    </a:lnTo>
                    <a:lnTo>
                      <a:pt x="30" y="50"/>
                    </a:lnTo>
                    <a:lnTo>
                      <a:pt x="21" y="33"/>
                    </a:lnTo>
                    <a:lnTo>
                      <a:pt x="13" y="19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6" y="12"/>
                    </a:lnTo>
                    <a:lnTo>
                      <a:pt x="25" y="24"/>
                    </a:lnTo>
                    <a:lnTo>
                      <a:pt x="44" y="55"/>
                    </a:lnTo>
                    <a:lnTo>
                      <a:pt x="51" y="69"/>
                    </a:lnTo>
                    <a:lnTo>
                      <a:pt x="56" y="79"/>
                    </a:lnTo>
                    <a:lnTo>
                      <a:pt x="56" y="85"/>
                    </a:lnTo>
                    <a:lnTo>
                      <a:pt x="56" y="88"/>
                    </a:lnTo>
                    <a:lnTo>
                      <a:pt x="56" y="92"/>
                    </a:lnTo>
                    <a:lnTo>
                      <a:pt x="52" y="93"/>
                    </a:lnTo>
                    <a:lnTo>
                      <a:pt x="52" y="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72" name="Freeform 121"/>
              <p:cNvSpPr>
                <a:spLocks/>
              </p:cNvSpPr>
              <p:nvPr/>
            </p:nvSpPr>
            <p:spPr bwMode="auto">
              <a:xfrm>
                <a:off x="5586413" y="1062038"/>
                <a:ext cx="114300" cy="85725"/>
              </a:xfrm>
              <a:custGeom>
                <a:avLst/>
                <a:gdLst>
                  <a:gd name="T0" fmla="*/ 145 w 145"/>
                  <a:gd name="T1" fmla="*/ 68 h 109"/>
                  <a:gd name="T2" fmla="*/ 145 w 145"/>
                  <a:gd name="T3" fmla="*/ 68 h 109"/>
                  <a:gd name="T4" fmla="*/ 142 w 145"/>
                  <a:gd name="T5" fmla="*/ 68 h 109"/>
                  <a:gd name="T6" fmla="*/ 139 w 145"/>
                  <a:gd name="T7" fmla="*/ 66 h 109"/>
                  <a:gd name="T8" fmla="*/ 137 w 145"/>
                  <a:gd name="T9" fmla="*/ 61 h 109"/>
                  <a:gd name="T10" fmla="*/ 135 w 145"/>
                  <a:gd name="T11" fmla="*/ 56 h 109"/>
                  <a:gd name="T12" fmla="*/ 133 w 145"/>
                  <a:gd name="T13" fmla="*/ 54 h 109"/>
                  <a:gd name="T14" fmla="*/ 130 w 145"/>
                  <a:gd name="T15" fmla="*/ 52 h 109"/>
                  <a:gd name="T16" fmla="*/ 130 w 145"/>
                  <a:gd name="T17" fmla="*/ 52 h 109"/>
                  <a:gd name="T18" fmla="*/ 126 w 145"/>
                  <a:gd name="T19" fmla="*/ 59 h 109"/>
                  <a:gd name="T20" fmla="*/ 123 w 145"/>
                  <a:gd name="T21" fmla="*/ 68 h 109"/>
                  <a:gd name="T22" fmla="*/ 111 w 145"/>
                  <a:gd name="T23" fmla="*/ 80 h 109"/>
                  <a:gd name="T24" fmla="*/ 95 w 145"/>
                  <a:gd name="T25" fmla="*/ 92 h 109"/>
                  <a:gd name="T26" fmla="*/ 78 w 145"/>
                  <a:gd name="T27" fmla="*/ 102 h 109"/>
                  <a:gd name="T28" fmla="*/ 59 w 145"/>
                  <a:gd name="T29" fmla="*/ 108 h 109"/>
                  <a:gd name="T30" fmla="*/ 50 w 145"/>
                  <a:gd name="T31" fmla="*/ 109 h 109"/>
                  <a:gd name="T32" fmla="*/ 40 w 145"/>
                  <a:gd name="T33" fmla="*/ 109 h 109"/>
                  <a:gd name="T34" fmla="*/ 30 w 145"/>
                  <a:gd name="T35" fmla="*/ 109 h 109"/>
                  <a:gd name="T36" fmla="*/ 19 w 145"/>
                  <a:gd name="T37" fmla="*/ 108 h 109"/>
                  <a:gd name="T38" fmla="*/ 11 w 145"/>
                  <a:gd name="T39" fmla="*/ 104 h 109"/>
                  <a:gd name="T40" fmla="*/ 0 w 145"/>
                  <a:gd name="T41" fmla="*/ 99 h 109"/>
                  <a:gd name="T42" fmla="*/ 0 w 145"/>
                  <a:gd name="T43" fmla="*/ 99 h 109"/>
                  <a:gd name="T44" fmla="*/ 14 w 145"/>
                  <a:gd name="T45" fmla="*/ 102 h 109"/>
                  <a:gd name="T46" fmla="*/ 28 w 145"/>
                  <a:gd name="T47" fmla="*/ 104 h 109"/>
                  <a:gd name="T48" fmla="*/ 42 w 145"/>
                  <a:gd name="T49" fmla="*/ 104 h 109"/>
                  <a:gd name="T50" fmla="*/ 56 w 145"/>
                  <a:gd name="T51" fmla="*/ 102 h 109"/>
                  <a:gd name="T52" fmla="*/ 68 w 145"/>
                  <a:gd name="T53" fmla="*/ 99 h 109"/>
                  <a:gd name="T54" fmla="*/ 78 w 145"/>
                  <a:gd name="T55" fmla="*/ 96 h 109"/>
                  <a:gd name="T56" fmla="*/ 90 w 145"/>
                  <a:gd name="T57" fmla="*/ 90 h 109"/>
                  <a:gd name="T58" fmla="*/ 99 w 145"/>
                  <a:gd name="T59" fmla="*/ 83 h 109"/>
                  <a:gd name="T60" fmla="*/ 107 w 145"/>
                  <a:gd name="T61" fmla="*/ 77 h 109"/>
                  <a:gd name="T62" fmla="*/ 116 w 145"/>
                  <a:gd name="T63" fmla="*/ 68 h 109"/>
                  <a:gd name="T64" fmla="*/ 121 w 145"/>
                  <a:gd name="T65" fmla="*/ 57 h 109"/>
                  <a:gd name="T66" fmla="*/ 126 w 145"/>
                  <a:gd name="T67" fmla="*/ 49 h 109"/>
                  <a:gd name="T68" fmla="*/ 130 w 145"/>
                  <a:gd name="T69" fmla="*/ 37 h 109"/>
                  <a:gd name="T70" fmla="*/ 132 w 145"/>
                  <a:gd name="T71" fmla="*/ 25 h 109"/>
                  <a:gd name="T72" fmla="*/ 132 w 145"/>
                  <a:gd name="T73" fmla="*/ 13 h 109"/>
                  <a:gd name="T74" fmla="*/ 130 w 145"/>
                  <a:gd name="T75" fmla="*/ 0 h 109"/>
                  <a:gd name="T76" fmla="*/ 130 w 145"/>
                  <a:gd name="T77" fmla="*/ 0 h 109"/>
                  <a:gd name="T78" fmla="*/ 137 w 145"/>
                  <a:gd name="T79" fmla="*/ 7 h 109"/>
                  <a:gd name="T80" fmla="*/ 139 w 145"/>
                  <a:gd name="T81" fmla="*/ 16 h 109"/>
                  <a:gd name="T82" fmla="*/ 140 w 145"/>
                  <a:gd name="T83" fmla="*/ 25 h 109"/>
                  <a:gd name="T84" fmla="*/ 140 w 145"/>
                  <a:gd name="T85" fmla="*/ 33 h 109"/>
                  <a:gd name="T86" fmla="*/ 139 w 145"/>
                  <a:gd name="T87" fmla="*/ 52 h 109"/>
                  <a:gd name="T88" fmla="*/ 140 w 145"/>
                  <a:gd name="T89" fmla="*/ 61 h 109"/>
                  <a:gd name="T90" fmla="*/ 145 w 145"/>
                  <a:gd name="T91" fmla="*/ 68 h 109"/>
                  <a:gd name="T92" fmla="*/ 145 w 145"/>
                  <a:gd name="T93" fmla="*/ 6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5" h="109">
                    <a:moveTo>
                      <a:pt x="145" y="68"/>
                    </a:moveTo>
                    <a:lnTo>
                      <a:pt x="145" y="68"/>
                    </a:lnTo>
                    <a:lnTo>
                      <a:pt x="142" y="68"/>
                    </a:lnTo>
                    <a:lnTo>
                      <a:pt x="139" y="66"/>
                    </a:lnTo>
                    <a:lnTo>
                      <a:pt x="137" y="61"/>
                    </a:lnTo>
                    <a:lnTo>
                      <a:pt x="135" y="56"/>
                    </a:lnTo>
                    <a:lnTo>
                      <a:pt x="133" y="54"/>
                    </a:lnTo>
                    <a:lnTo>
                      <a:pt x="130" y="52"/>
                    </a:lnTo>
                    <a:lnTo>
                      <a:pt x="130" y="52"/>
                    </a:lnTo>
                    <a:lnTo>
                      <a:pt x="126" y="59"/>
                    </a:lnTo>
                    <a:lnTo>
                      <a:pt x="123" y="68"/>
                    </a:lnTo>
                    <a:lnTo>
                      <a:pt x="111" y="80"/>
                    </a:lnTo>
                    <a:lnTo>
                      <a:pt x="95" y="92"/>
                    </a:lnTo>
                    <a:lnTo>
                      <a:pt x="78" y="102"/>
                    </a:lnTo>
                    <a:lnTo>
                      <a:pt x="59" y="108"/>
                    </a:lnTo>
                    <a:lnTo>
                      <a:pt x="50" y="109"/>
                    </a:lnTo>
                    <a:lnTo>
                      <a:pt x="40" y="109"/>
                    </a:lnTo>
                    <a:lnTo>
                      <a:pt x="30" y="109"/>
                    </a:lnTo>
                    <a:lnTo>
                      <a:pt x="19" y="108"/>
                    </a:lnTo>
                    <a:lnTo>
                      <a:pt x="11" y="104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14" y="102"/>
                    </a:lnTo>
                    <a:lnTo>
                      <a:pt x="28" y="104"/>
                    </a:lnTo>
                    <a:lnTo>
                      <a:pt x="42" y="104"/>
                    </a:lnTo>
                    <a:lnTo>
                      <a:pt x="56" y="102"/>
                    </a:lnTo>
                    <a:lnTo>
                      <a:pt x="68" y="99"/>
                    </a:lnTo>
                    <a:lnTo>
                      <a:pt x="78" y="96"/>
                    </a:lnTo>
                    <a:lnTo>
                      <a:pt x="90" y="90"/>
                    </a:lnTo>
                    <a:lnTo>
                      <a:pt x="99" y="83"/>
                    </a:lnTo>
                    <a:lnTo>
                      <a:pt x="107" y="77"/>
                    </a:lnTo>
                    <a:lnTo>
                      <a:pt x="116" y="68"/>
                    </a:lnTo>
                    <a:lnTo>
                      <a:pt x="121" y="57"/>
                    </a:lnTo>
                    <a:lnTo>
                      <a:pt x="126" y="49"/>
                    </a:lnTo>
                    <a:lnTo>
                      <a:pt x="130" y="37"/>
                    </a:lnTo>
                    <a:lnTo>
                      <a:pt x="132" y="25"/>
                    </a:lnTo>
                    <a:lnTo>
                      <a:pt x="132" y="13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37" y="7"/>
                    </a:lnTo>
                    <a:lnTo>
                      <a:pt x="139" y="16"/>
                    </a:lnTo>
                    <a:lnTo>
                      <a:pt x="140" y="25"/>
                    </a:lnTo>
                    <a:lnTo>
                      <a:pt x="140" y="33"/>
                    </a:lnTo>
                    <a:lnTo>
                      <a:pt x="139" y="52"/>
                    </a:lnTo>
                    <a:lnTo>
                      <a:pt x="140" y="61"/>
                    </a:lnTo>
                    <a:lnTo>
                      <a:pt x="145" y="68"/>
                    </a:lnTo>
                    <a:lnTo>
                      <a:pt x="145" y="68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73" name="Freeform 122"/>
              <p:cNvSpPr>
                <a:spLocks/>
              </p:cNvSpPr>
              <p:nvPr/>
            </p:nvSpPr>
            <p:spPr bwMode="auto">
              <a:xfrm>
                <a:off x="5191125" y="1090613"/>
                <a:ext cx="23813" cy="36513"/>
              </a:xfrm>
              <a:custGeom>
                <a:avLst/>
                <a:gdLst>
                  <a:gd name="T0" fmla="*/ 26 w 32"/>
                  <a:gd name="T1" fmla="*/ 46 h 46"/>
                  <a:gd name="T2" fmla="*/ 26 w 32"/>
                  <a:gd name="T3" fmla="*/ 46 h 46"/>
                  <a:gd name="T4" fmla="*/ 19 w 32"/>
                  <a:gd name="T5" fmla="*/ 36 h 46"/>
                  <a:gd name="T6" fmla="*/ 11 w 32"/>
                  <a:gd name="T7" fmla="*/ 26 h 46"/>
                  <a:gd name="T8" fmla="*/ 4 w 32"/>
                  <a:gd name="T9" fmla="*/ 14 h 46"/>
                  <a:gd name="T10" fmla="*/ 2 w 32"/>
                  <a:gd name="T11" fmla="*/ 7 h 46"/>
                  <a:gd name="T12" fmla="*/ 0 w 32"/>
                  <a:gd name="T13" fmla="*/ 0 h 46"/>
                  <a:gd name="T14" fmla="*/ 0 w 32"/>
                  <a:gd name="T15" fmla="*/ 0 h 46"/>
                  <a:gd name="T16" fmla="*/ 11 w 32"/>
                  <a:gd name="T17" fmla="*/ 10 h 46"/>
                  <a:gd name="T18" fmla="*/ 19 w 32"/>
                  <a:gd name="T19" fmla="*/ 20 h 46"/>
                  <a:gd name="T20" fmla="*/ 26 w 32"/>
                  <a:gd name="T21" fmla="*/ 33 h 46"/>
                  <a:gd name="T22" fmla="*/ 32 w 32"/>
                  <a:gd name="T23" fmla="*/ 46 h 46"/>
                  <a:gd name="T24" fmla="*/ 32 w 32"/>
                  <a:gd name="T25" fmla="*/ 46 h 46"/>
                  <a:gd name="T26" fmla="*/ 26 w 32"/>
                  <a:gd name="T27" fmla="*/ 46 h 46"/>
                  <a:gd name="T28" fmla="*/ 26 w 32"/>
                  <a:gd name="T2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46">
                    <a:moveTo>
                      <a:pt x="26" y="46"/>
                    </a:moveTo>
                    <a:lnTo>
                      <a:pt x="26" y="46"/>
                    </a:lnTo>
                    <a:lnTo>
                      <a:pt x="19" y="36"/>
                    </a:lnTo>
                    <a:lnTo>
                      <a:pt x="11" y="26"/>
                    </a:lnTo>
                    <a:lnTo>
                      <a:pt x="4" y="14"/>
                    </a:lnTo>
                    <a:lnTo>
                      <a:pt x="2" y="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1" y="10"/>
                    </a:lnTo>
                    <a:lnTo>
                      <a:pt x="19" y="20"/>
                    </a:lnTo>
                    <a:lnTo>
                      <a:pt x="26" y="33"/>
                    </a:lnTo>
                    <a:lnTo>
                      <a:pt x="32" y="46"/>
                    </a:lnTo>
                    <a:lnTo>
                      <a:pt x="32" y="46"/>
                    </a:lnTo>
                    <a:lnTo>
                      <a:pt x="26" y="46"/>
                    </a:lnTo>
                    <a:lnTo>
                      <a:pt x="26" y="46"/>
                    </a:lnTo>
                    <a:close/>
                  </a:path>
                </a:pathLst>
              </a:custGeom>
              <a:solidFill>
                <a:srgbClr val="4C38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74" name="Freeform 123"/>
              <p:cNvSpPr>
                <a:spLocks/>
              </p:cNvSpPr>
              <p:nvPr/>
            </p:nvSpPr>
            <p:spPr bwMode="auto">
              <a:xfrm>
                <a:off x="5211763" y="1127125"/>
                <a:ext cx="23813" cy="46038"/>
              </a:xfrm>
              <a:custGeom>
                <a:avLst/>
                <a:gdLst>
                  <a:gd name="T0" fmla="*/ 32 w 32"/>
                  <a:gd name="T1" fmla="*/ 57 h 57"/>
                  <a:gd name="T2" fmla="*/ 32 w 32"/>
                  <a:gd name="T3" fmla="*/ 57 h 57"/>
                  <a:gd name="T4" fmla="*/ 23 w 32"/>
                  <a:gd name="T5" fmla="*/ 45 h 57"/>
                  <a:gd name="T6" fmla="*/ 14 w 32"/>
                  <a:gd name="T7" fmla="*/ 30 h 57"/>
                  <a:gd name="T8" fmla="*/ 7 w 32"/>
                  <a:gd name="T9" fmla="*/ 14 h 57"/>
                  <a:gd name="T10" fmla="*/ 0 w 32"/>
                  <a:gd name="T11" fmla="*/ 0 h 57"/>
                  <a:gd name="T12" fmla="*/ 0 w 32"/>
                  <a:gd name="T13" fmla="*/ 0 h 57"/>
                  <a:gd name="T14" fmla="*/ 6 w 32"/>
                  <a:gd name="T15" fmla="*/ 0 h 57"/>
                  <a:gd name="T16" fmla="*/ 6 w 32"/>
                  <a:gd name="T17" fmla="*/ 0 h 57"/>
                  <a:gd name="T18" fmla="*/ 14 w 32"/>
                  <a:gd name="T19" fmla="*/ 13 h 57"/>
                  <a:gd name="T20" fmla="*/ 21 w 32"/>
                  <a:gd name="T21" fmla="*/ 25 h 57"/>
                  <a:gd name="T22" fmla="*/ 26 w 32"/>
                  <a:gd name="T23" fmla="*/ 38 h 57"/>
                  <a:gd name="T24" fmla="*/ 32 w 32"/>
                  <a:gd name="T25" fmla="*/ 52 h 57"/>
                  <a:gd name="T26" fmla="*/ 32 w 32"/>
                  <a:gd name="T27" fmla="*/ 52 h 57"/>
                  <a:gd name="T28" fmla="*/ 32 w 32"/>
                  <a:gd name="T29" fmla="*/ 57 h 57"/>
                  <a:gd name="T30" fmla="*/ 32 w 32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57">
                    <a:moveTo>
                      <a:pt x="32" y="57"/>
                    </a:moveTo>
                    <a:lnTo>
                      <a:pt x="32" y="57"/>
                    </a:lnTo>
                    <a:lnTo>
                      <a:pt x="23" y="45"/>
                    </a:lnTo>
                    <a:lnTo>
                      <a:pt x="14" y="30"/>
                    </a:lnTo>
                    <a:lnTo>
                      <a:pt x="7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4" y="13"/>
                    </a:lnTo>
                    <a:lnTo>
                      <a:pt x="21" y="25"/>
                    </a:lnTo>
                    <a:lnTo>
                      <a:pt x="26" y="38"/>
                    </a:lnTo>
                    <a:lnTo>
                      <a:pt x="32" y="52"/>
                    </a:lnTo>
                    <a:lnTo>
                      <a:pt x="32" y="52"/>
                    </a:lnTo>
                    <a:lnTo>
                      <a:pt x="32" y="57"/>
                    </a:lnTo>
                    <a:lnTo>
                      <a:pt x="32" y="57"/>
                    </a:lnTo>
                    <a:close/>
                  </a:path>
                </a:pathLst>
              </a:custGeom>
              <a:solidFill>
                <a:srgbClr val="3422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75" name="Freeform 124"/>
              <p:cNvSpPr>
                <a:spLocks/>
              </p:cNvSpPr>
              <p:nvPr/>
            </p:nvSpPr>
            <p:spPr bwMode="auto">
              <a:xfrm>
                <a:off x="5100638" y="1144588"/>
                <a:ext cx="44450" cy="57150"/>
              </a:xfrm>
              <a:custGeom>
                <a:avLst/>
                <a:gdLst>
                  <a:gd name="T0" fmla="*/ 52 w 57"/>
                  <a:gd name="T1" fmla="*/ 73 h 73"/>
                  <a:gd name="T2" fmla="*/ 52 w 57"/>
                  <a:gd name="T3" fmla="*/ 73 h 73"/>
                  <a:gd name="T4" fmla="*/ 40 w 57"/>
                  <a:gd name="T5" fmla="*/ 54 h 73"/>
                  <a:gd name="T6" fmla="*/ 26 w 57"/>
                  <a:gd name="T7" fmla="*/ 36 h 73"/>
                  <a:gd name="T8" fmla="*/ 12 w 57"/>
                  <a:gd name="T9" fmla="*/ 19 h 73"/>
                  <a:gd name="T10" fmla="*/ 0 w 57"/>
                  <a:gd name="T11" fmla="*/ 0 h 73"/>
                  <a:gd name="T12" fmla="*/ 0 w 57"/>
                  <a:gd name="T13" fmla="*/ 0 h 73"/>
                  <a:gd name="T14" fmla="*/ 6 w 57"/>
                  <a:gd name="T15" fmla="*/ 0 h 73"/>
                  <a:gd name="T16" fmla="*/ 11 w 57"/>
                  <a:gd name="T17" fmla="*/ 4 h 73"/>
                  <a:gd name="T18" fmla="*/ 12 w 57"/>
                  <a:gd name="T19" fmla="*/ 7 h 73"/>
                  <a:gd name="T20" fmla="*/ 16 w 57"/>
                  <a:gd name="T21" fmla="*/ 11 h 73"/>
                  <a:gd name="T22" fmla="*/ 16 w 57"/>
                  <a:gd name="T23" fmla="*/ 11 h 73"/>
                  <a:gd name="T24" fmla="*/ 26 w 57"/>
                  <a:gd name="T25" fmla="*/ 26 h 73"/>
                  <a:gd name="T26" fmla="*/ 38 w 57"/>
                  <a:gd name="T27" fmla="*/ 40 h 73"/>
                  <a:gd name="T28" fmla="*/ 49 w 57"/>
                  <a:gd name="T29" fmla="*/ 55 h 73"/>
                  <a:gd name="T30" fmla="*/ 54 w 57"/>
                  <a:gd name="T31" fmla="*/ 64 h 73"/>
                  <a:gd name="T32" fmla="*/ 57 w 57"/>
                  <a:gd name="T33" fmla="*/ 73 h 73"/>
                  <a:gd name="T34" fmla="*/ 57 w 57"/>
                  <a:gd name="T35" fmla="*/ 73 h 73"/>
                  <a:gd name="T36" fmla="*/ 52 w 57"/>
                  <a:gd name="T37" fmla="*/ 73 h 73"/>
                  <a:gd name="T38" fmla="*/ 52 w 57"/>
                  <a:gd name="T3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7" h="73">
                    <a:moveTo>
                      <a:pt x="52" y="73"/>
                    </a:moveTo>
                    <a:lnTo>
                      <a:pt x="52" y="73"/>
                    </a:lnTo>
                    <a:lnTo>
                      <a:pt x="40" y="54"/>
                    </a:lnTo>
                    <a:lnTo>
                      <a:pt x="26" y="36"/>
                    </a:lnTo>
                    <a:lnTo>
                      <a:pt x="12" y="1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2" y="7"/>
                    </a:lnTo>
                    <a:lnTo>
                      <a:pt x="16" y="11"/>
                    </a:lnTo>
                    <a:lnTo>
                      <a:pt x="16" y="11"/>
                    </a:lnTo>
                    <a:lnTo>
                      <a:pt x="26" y="26"/>
                    </a:lnTo>
                    <a:lnTo>
                      <a:pt x="38" y="40"/>
                    </a:lnTo>
                    <a:lnTo>
                      <a:pt x="49" y="55"/>
                    </a:lnTo>
                    <a:lnTo>
                      <a:pt x="54" y="64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2" y="73"/>
                    </a:lnTo>
                    <a:lnTo>
                      <a:pt x="52" y="73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76" name="Freeform 125"/>
              <p:cNvSpPr>
                <a:spLocks/>
              </p:cNvSpPr>
              <p:nvPr/>
            </p:nvSpPr>
            <p:spPr bwMode="auto">
              <a:xfrm>
                <a:off x="5235575" y="1168400"/>
                <a:ext cx="12700" cy="46038"/>
              </a:xfrm>
              <a:custGeom>
                <a:avLst/>
                <a:gdLst>
                  <a:gd name="T0" fmla="*/ 15 w 15"/>
                  <a:gd name="T1" fmla="*/ 57 h 57"/>
                  <a:gd name="T2" fmla="*/ 15 w 15"/>
                  <a:gd name="T3" fmla="*/ 57 h 57"/>
                  <a:gd name="T4" fmla="*/ 10 w 15"/>
                  <a:gd name="T5" fmla="*/ 45 h 57"/>
                  <a:gd name="T6" fmla="*/ 6 w 15"/>
                  <a:gd name="T7" fmla="*/ 31 h 57"/>
                  <a:gd name="T8" fmla="*/ 3 w 15"/>
                  <a:gd name="T9" fmla="*/ 18 h 57"/>
                  <a:gd name="T10" fmla="*/ 0 w 15"/>
                  <a:gd name="T11" fmla="*/ 5 h 57"/>
                  <a:gd name="T12" fmla="*/ 0 w 15"/>
                  <a:gd name="T13" fmla="*/ 5 h 57"/>
                  <a:gd name="T14" fmla="*/ 0 w 15"/>
                  <a:gd name="T15" fmla="*/ 0 h 57"/>
                  <a:gd name="T16" fmla="*/ 0 w 15"/>
                  <a:gd name="T17" fmla="*/ 0 h 57"/>
                  <a:gd name="T18" fmla="*/ 6 w 15"/>
                  <a:gd name="T19" fmla="*/ 7 h 57"/>
                  <a:gd name="T20" fmla="*/ 10 w 15"/>
                  <a:gd name="T21" fmla="*/ 18 h 57"/>
                  <a:gd name="T22" fmla="*/ 13 w 15"/>
                  <a:gd name="T23" fmla="*/ 30 h 57"/>
                  <a:gd name="T24" fmla="*/ 15 w 15"/>
                  <a:gd name="T25" fmla="*/ 42 h 57"/>
                  <a:gd name="T26" fmla="*/ 15 w 15"/>
                  <a:gd name="T27" fmla="*/ 42 h 57"/>
                  <a:gd name="T28" fmla="*/ 15 w 15"/>
                  <a:gd name="T29" fmla="*/ 57 h 57"/>
                  <a:gd name="T30" fmla="*/ 15 w 15"/>
                  <a:gd name="T3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57">
                    <a:moveTo>
                      <a:pt x="15" y="57"/>
                    </a:moveTo>
                    <a:lnTo>
                      <a:pt x="15" y="57"/>
                    </a:lnTo>
                    <a:lnTo>
                      <a:pt x="10" y="45"/>
                    </a:lnTo>
                    <a:lnTo>
                      <a:pt x="6" y="31"/>
                    </a:lnTo>
                    <a:lnTo>
                      <a:pt x="3" y="18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7"/>
                    </a:lnTo>
                    <a:lnTo>
                      <a:pt x="10" y="18"/>
                    </a:lnTo>
                    <a:lnTo>
                      <a:pt x="13" y="30"/>
                    </a:lnTo>
                    <a:lnTo>
                      <a:pt x="15" y="42"/>
                    </a:lnTo>
                    <a:lnTo>
                      <a:pt x="15" y="42"/>
                    </a:lnTo>
                    <a:lnTo>
                      <a:pt x="15" y="57"/>
                    </a:lnTo>
                    <a:lnTo>
                      <a:pt x="15" y="57"/>
                    </a:lnTo>
                    <a:close/>
                  </a:path>
                </a:pathLst>
              </a:custGeom>
              <a:solidFill>
                <a:srgbClr val="110C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77" name="Freeform 126"/>
              <p:cNvSpPr>
                <a:spLocks/>
              </p:cNvSpPr>
              <p:nvPr/>
            </p:nvSpPr>
            <p:spPr bwMode="auto">
              <a:xfrm>
                <a:off x="5137150" y="1165225"/>
                <a:ext cx="41275" cy="23813"/>
              </a:xfrm>
              <a:custGeom>
                <a:avLst/>
                <a:gdLst>
                  <a:gd name="T0" fmla="*/ 0 w 52"/>
                  <a:gd name="T1" fmla="*/ 0 h 31"/>
                  <a:gd name="T2" fmla="*/ 0 w 52"/>
                  <a:gd name="T3" fmla="*/ 0 h 31"/>
                  <a:gd name="T4" fmla="*/ 14 w 52"/>
                  <a:gd name="T5" fmla="*/ 7 h 31"/>
                  <a:gd name="T6" fmla="*/ 26 w 52"/>
                  <a:gd name="T7" fmla="*/ 16 h 31"/>
                  <a:gd name="T8" fmla="*/ 52 w 52"/>
                  <a:gd name="T9" fmla="*/ 31 h 31"/>
                  <a:gd name="T10" fmla="*/ 52 w 52"/>
                  <a:gd name="T11" fmla="*/ 31 h 31"/>
                  <a:gd name="T12" fmla="*/ 47 w 52"/>
                  <a:gd name="T13" fmla="*/ 31 h 31"/>
                  <a:gd name="T14" fmla="*/ 47 w 52"/>
                  <a:gd name="T15" fmla="*/ 31 h 31"/>
                  <a:gd name="T16" fmla="*/ 42 w 52"/>
                  <a:gd name="T17" fmla="*/ 31 h 31"/>
                  <a:gd name="T18" fmla="*/ 42 w 52"/>
                  <a:gd name="T19" fmla="*/ 31 h 31"/>
                  <a:gd name="T20" fmla="*/ 29 w 52"/>
                  <a:gd name="T21" fmla="*/ 26 h 31"/>
                  <a:gd name="T22" fmla="*/ 17 w 52"/>
                  <a:gd name="T23" fmla="*/ 19 h 31"/>
                  <a:gd name="T24" fmla="*/ 7 w 52"/>
                  <a:gd name="T25" fmla="*/ 10 h 31"/>
                  <a:gd name="T26" fmla="*/ 4 w 52"/>
                  <a:gd name="T27" fmla="*/ 5 h 31"/>
                  <a:gd name="T28" fmla="*/ 0 w 52"/>
                  <a:gd name="T29" fmla="*/ 0 h 31"/>
                  <a:gd name="T30" fmla="*/ 0 w 52"/>
                  <a:gd name="T3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" h="31">
                    <a:moveTo>
                      <a:pt x="0" y="0"/>
                    </a:moveTo>
                    <a:lnTo>
                      <a:pt x="0" y="0"/>
                    </a:lnTo>
                    <a:lnTo>
                      <a:pt x="14" y="7"/>
                    </a:lnTo>
                    <a:lnTo>
                      <a:pt x="26" y="16"/>
                    </a:lnTo>
                    <a:lnTo>
                      <a:pt x="52" y="31"/>
                    </a:lnTo>
                    <a:lnTo>
                      <a:pt x="52" y="31"/>
                    </a:lnTo>
                    <a:lnTo>
                      <a:pt x="47" y="31"/>
                    </a:lnTo>
                    <a:lnTo>
                      <a:pt x="47" y="31"/>
                    </a:lnTo>
                    <a:lnTo>
                      <a:pt x="42" y="31"/>
                    </a:lnTo>
                    <a:lnTo>
                      <a:pt x="42" y="31"/>
                    </a:lnTo>
                    <a:lnTo>
                      <a:pt x="29" y="26"/>
                    </a:lnTo>
                    <a:lnTo>
                      <a:pt x="17" y="19"/>
                    </a:lnTo>
                    <a:lnTo>
                      <a:pt x="7" y="10"/>
                    </a:lnTo>
                    <a:lnTo>
                      <a:pt x="4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422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79" name="Freeform 127"/>
              <p:cNvSpPr>
                <a:spLocks/>
              </p:cNvSpPr>
              <p:nvPr/>
            </p:nvSpPr>
            <p:spPr bwMode="auto">
              <a:xfrm>
                <a:off x="5149850" y="1189038"/>
                <a:ext cx="33338" cy="12700"/>
              </a:xfrm>
              <a:custGeom>
                <a:avLst/>
                <a:gdLst>
                  <a:gd name="T0" fmla="*/ 41 w 41"/>
                  <a:gd name="T1" fmla="*/ 16 h 16"/>
                  <a:gd name="T2" fmla="*/ 41 w 41"/>
                  <a:gd name="T3" fmla="*/ 16 h 16"/>
                  <a:gd name="T4" fmla="*/ 31 w 41"/>
                  <a:gd name="T5" fmla="*/ 16 h 16"/>
                  <a:gd name="T6" fmla="*/ 17 w 41"/>
                  <a:gd name="T7" fmla="*/ 16 h 16"/>
                  <a:gd name="T8" fmla="*/ 7 w 41"/>
                  <a:gd name="T9" fmla="*/ 16 h 16"/>
                  <a:gd name="T10" fmla="*/ 1 w 41"/>
                  <a:gd name="T11" fmla="*/ 14 h 16"/>
                  <a:gd name="T12" fmla="*/ 0 w 41"/>
                  <a:gd name="T13" fmla="*/ 11 h 16"/>
                  <a:gd name="T14" fmla="*/ 0 w 41"/>
                  <a:gd name="T15" fmla="*/ 11 h 16"/>
                  <a:gd name="T16" fmla="*/ 15 w 41"/>
                  <a:gd name="T17" fmla="*/ 7 h 16"/>
                  <a:gd name="T18" fmla="*/ 20 w 41"/>
                  <a:gd name="T19" fmla="*/ 5 h 16"/>
                  <a:gd name="T20" fmla="*/ 26 w 41"/>
                  <a:gd name="T21" fmla="*/ 0 h 16"/>
                  <a:gd name="T22" fmla="*/ 26 w 41"/>
                  <a:gd name="T23" fmla="*/ 0 h 16"/>
                  <a:gd name="T24" fmla="*/ 31 w 41"/>
                  <a:gd name="T25" fmla="*/ 0 h 16"/>
                  <a:gd name="T26" fmla="*/ 31 w 41"/>
                  <a:gd name="T27" fmla="*/ 0 h 16"/>
                  <a:gd name="T28" fmla="*/ 32 w 41"/>
                  <a:gd name="T29" fmla="*/ 4 h 16"/>
                  <a:gd name="T30" fmla="*/ 36 w 41"/>
                  <a:gd name="T31" fmla="*/ 7 h 16"/>
                  <a:gd name="T32" fmla="*/ 39 w 41"/>
                  <a:gd name="T33" fmla="*/ 11 h 16"/>
                  <a:gd name="T34" fmla="*/ 41 w 41"/>
                  <a:gd name="T35" fmla="*/ 16 h 16"/>
                  <a:gd name="T36" fmla="*/ 41 w 41"/>
                  <a:gd name="T3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1" h="16">
                    <a:moveTo>
                      <a:pt x="41" y="16"/>
                    </a:moveTo>
                    <a:lnTo>
                      <a:pt x="41" y="16"/>
                    </a:lnTo>
                    <a:lnTo>
                      <a:pt x="31" y="16"/>
                    </a:lnTo>
                    <a:lnTo>
                      <a:pt x="17" y="16"/>
                    </a:lnTo>
                    <a:lnTo>
                      <a:pt x="7" y="16"/>
                    </a:lnTo>
                    <a:lnTo>
                      <a:pt x="1" y="14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5" y="7"/>
                    </a:lnTo>
                    <a:lnTo>
                      <a:pt x="20" y="5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2" y="4"/>
                    </a:lnTo>
                    <a:lnTo>
                      <a:pt x="36" y="7"/>
                    </a:lnTo>
                    <a:lnTo>
                      <a:pt x="39" y="11"/>
                    </a:lnTo>
                    <a:lnTo>
                      <a:pt x="41" y="16"/>
                    </a:lnTo>
                    <a:lnTo>
                      <a:pt x="41" y="16"/>
                    </a:lnTo>
                    <a:close/>
                  </a:path>
                </a:pathLst>
              </a:custGeom>
              <a:solidFill>
                <a:srgbClr val="9B8E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0" name="Freeform 128"/>
              <p:cNvSpPr>
                <a:spLocks/>
              </p:cNvSpPr>
              <p:nvPr/>
            </p:nvSpPr>
            <p:spPr bwMode="auto">
              <a:xfrm>
                <a:off x="5173663" y="1189038"/>
                <a:ext cx="79375" cy="46038"/>
              </a:xfrm>
              <a:custGeom>
                <a:avLst/>
                <a:gdLst>
                  <a:gd name="T0" fmla="*/ 5 w 100"/>
                  <a:gd name="T1" fmla="*/ 0 h 57"/>
                  <a:gd name="T2" fmla="*/ 5 w 100"/>
                  <a:gd name="T3" fmla="*/ 0 h 57"/>
                  <a:gd name="T4" fmla="*/ 17 w 100"/>
                  <a:gd name="T5" fmla="*/ 5 h 57"/>
                  <a:gd name="T6" fmla="*/ 29 w 100"/>
                  <a:gd name="T7" fmla="*/ 11 h 57"/>
                  <a:gd name="T8" fmla="*/ 50 w 100"/>
                  <a:gd name="T9" fmla="*/ 23 h 57"/>
                  <a:gd name="T10" fmla="*/ 71 w 100"/>
                  <a:gd name="T11" fmla="*/ 36 h 57"/>
                  <a:gd name="T12" fmla="*/ 81 w 100"/>
                  <a:gd name="T13" fmla="*/ 42 h 57"/>
                  <a:gd name="T14" fmla="*/ 93 w 100"/>
                  <a:gd name="T15" fmla="*/ 47 h 57"/>
                  <a:gd name="T16" fmla="*/ 93 w 100"/>
                  <a:gd name="T17" fmla="*/ 47 h 57"/>
                  <a:gd name="T18" fmla="*/ 93 w 100"/>
                  <a:gd name="T19" fmla="*/ 31 h 57"/>
                  <a:gd name="T20" fmla="*/ 93 w 100"/>
                  <a:gd name="T21" fmla="*/ 31 h 57"/>
                  <a:gd name="T22" fmla="*/ 93 w 100"/>
                  <a:gd name="T23" fmla="*/ 16 h 57"/>
                  <a:gd name="T24" fmla="*/ 93 w 100"/>
                  <a:gd name="T25" fmla="*/ 16 h 57"/>
                  <a:gd name="T26" fmla="*/ 97 w 100"/>
                  <a:gd name="T27" fmla="*/ 17 h 57"/>
                  <a:gd name="T28" fmla="*/ 98 w 100"/>
                  <a:gd name="T29" fmla="*/ 23 h 57"/>
                  <a:gd name="T30" fmla="*/ 100 w 100"/>
                  <a:gd name="T31" fmla="*/ 36 h 57"/>
                  <a:gd name="T32" fmla="*/ 98 w 100"/>
                  <a:gd name="T33" fmla="*/ 50 h 57"/>
                  <a:gd name="T34" fmla="*/ 97 w 100"/>
                  <a:gd name="T35" fmla="*/ 55 h 57"/>
                  <a:gd name="T36" fmla="*/ 93 w 100"/>
                  <a:gd name="T37" fmla="*/ 57 h 57"/>
                  <a:gd name="T38" fmla="*/ 93 w 100"/>
                  <a:gd name="T39" fmla="*/ 57 h 57"/>
                  <a:gd name="T40" fmla="*/ 83 w 100"/>
                  <a:gd name="T41" fmla="*/ 52 h 57"/>
                  <a:gd name="T42" fmla="*/ 72 w 100"/>
                  <a:gd name="T43" fmla="*/ 47 h 57"/>
                  <a:gd name="T44" fmla="*/ 55 w 100"/>
                  <a:gd name="T45" fmla="*/ 33 h 57"/>
                  <a:gd name="T46" fmla="*/ 45 w 100"/>
                  <a:gd name="T47" fmla="*/ 28 h 57"/>
                  <a:gd name="T48" fmla="*/ 34 w 100"/>
                  <a:gd name="T49" fmla="*/ 23 h 57"/>
                  <a:gd name="T50" fmla="*/ 22 w 100"/>
                  <a:gd name="T51" fmla="*/ 19 h 57"/>
                  <a:gd name="T52" fmla="*/ 10 w 100"/>
                  <a:gd name="T53" fmla="*/ 16 h 57"/>
                  <a:gd name="T54" fmla="*/ 10 w 100"/>
                  <a:gd name="T55" fmla="*/ 16 h 57"/>
                  <a:gd name="T56" fmla="*/ 8 w 100"/>
                  <a:gd name="T57" fmla="*/ 11 h 57"/>
                  <a:gd name="T58" fmla="*/ 5 w 100"/>
                  <a:gd name="T59" fmla="*/ 7 h 57"/>
                  <a:gd name="T60" fmla="*/ 1 w 100"/>
                  <a:gd name="T61" fmla="*/ 4 h 57"/>
                  <a:gd name="T62" fmla="*/ 0 w 100"/>
                  <a:gd name="T63" fmla="*/ 0 h 57"/>
                  <a:gd name="T64" fmla="*/ 0 w 100"/>
                  <a:gd name="T65" fmla="*/ 0 h 57"/>
                  <a:gd name="T66" fmla="*/ 5 w 100"/>
                  <a:gd name="T67" fmla="*/ 0 h 57"/>
                  <a:gd name="T68" fmla="*/ 5 w 100"/>
                  <a:gd name="T6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0" h="57">
                    <a:moveTo>
                      <a:pt x="5" y="0"/>
                    </a:moveTo>
                    <a:lnTo>
                      <a:pt x="5" y="0"/>
                    </a:lnTo>
                    <a:lnTo>
                      <a:pt x="17" y="5"/>
                    </a:lnTo>
                    <a:lnTo>
                      <a:pt x="29" y="11"/>
                    </a:lnTo>
                    <a:lnTo>
                      <a:pt x="50" y="23"/>
                    </a:lnTo>
                    <a:lnTo>
                      <a:pt x="71" y="36"/>
                    </a:lnTo>
                    <a:lnTo>
                      <a:pt x="81" y="42"/>
                    </a:lnTo>
                    <a:lnTo>
                      <a:pt x="93" y="47"/>
                    </a:lnTo>
                    <a:lnTo>
                      <a:pt x="93" y="47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3" y="16"/>
                    </a:lnTo>
                    <a:lnTo>
                      <a:pt x="93" y="16"/>
                    </a:lnTo>
                    <a:lnTo>
                      <a:pt x="97" y="17"/>
                    </a:lnTo>
                    <a:lnTo>
                      <a:pt x="98" y="23"/>
                    </a:lnTo>
                    <a:lnTo>
                      <a:pt x="100" y="36"/>
                    </a:lnTo>
                    <a:lnTo>
                      <a:pt x="98" y="50"/>
                    </a:lnTo>
                    <a:lnTo>
                      <a:pt x="97" y="55"/>
                    </a:lnTo>
                    <a:lnTo>
                      <a:pt x="93" y="57"/>
                    </a:lnTo>
                    <a:lnTo>
                      <a:pt x="93" y="57"/>
                    </a:lnTo>
                    <a:lnTo>
                      <a:pt x="83" y="52"/>
                    </a:lnTo>
                    <a:lnTo>
                      <a:pt x="72" y="47"/>
                    </a:lnTo>
                    <a:lnTo>
                      <a:pt x="55" y="33"/>
                    </a:lnTo>
                    <a:lnTo>
                      <a:pt x="45" y="28"/>
                    </a:lnTo>
                    <a:lnTo>
                      <a:pt x="34" y="23"/>
                    </a:lnTo>
                    <a:lnTo>
                      <a:pt x="22" y="19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8" y="11"/>
                    </a:lnTo>
                    <a:lnTo>
                      <a:pt x="5" y="7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1" name="Freeform 129"/>
              <p:cNvSpPr>
                <a:spLocks/>
              </p:cNvSpPr>
              <p:nvPr/>
            </p:nvSpPr>
            <p:spPr bwMode="auto">
              <a:xfrm>
                <a:off x="5718175" y="1176338"/>
                <a:ext cx="30163" cy="30163"/>
              </a:xfrm>
              <a:custGeom>
                <a:avLst/>
                <a:gdLst>
                  <a:gd name="T0" fmla="*/ 0 w 38"/>
                  <a:gd name="T1" fmla="*/ 36 h 38"/>
                  <a:gd name="T2" fmla="*/ 0 w 38"/>
                  <a:gd name="T3" fmla="*/ 36 h 38"/>
                  <a:gd name="T4" fmla="*/ 2 w 38"/>
                  <a:gd name="T5" fmla="*/ 32 h 38"/>
                  <a:gd name="T6" fmla="*/ 5 w 38"/>
                  <a:gd name="T7" fmla="*/ 31 h 38"/>
                  <a:gd name="T8" fmla="*/ 16 w 38"/>
                  <a:gd name="T9" fmla="*/ 31 h 38"/>
                  <a:gd name="T10" fmla="*/ 24 w 38"/>
                  <a:gd name="T11" fmla="*/ 29 h 38"/>
                  <a:gd name="T12" fmla="*/ 30 w 38"/>
                  <a:gd name="T13" fmla="*/ 29 h 38"/>
                  <a:gd name="T14" fmla="*/ 31 w 38"/>
                  <a:gd name="T15" fmla="*/ 26 h 38"/>
                  <a:gd name="T16" fmla="*/ 31 w 38"/>
                  <a:gd name="T17" fmla="*/ 26 h 38"/>
                  <a:gd name="T18" fmla="*/ 31 w 38"/>
                  <a:gd name="T19" fmla="*/ 0 h 38"/>
                  <a:gd name="T20" fmla="*/ 31 w 38"/>
                  <a:gd name="T21" fmla="*/ 0 h 38"/>
                  <a:gd name="T22" fmla="*/ 36 w 38"/>
                  <a:gd name="T23" fmla="*/ 7 h 38"/>
                  <a:gd name="T24" fmla="*/ 38 w 38"/>
                  <a:gd name="T25" fmla="*/ 15 h 38"/>
                  <a:gd name="T26" fmla="*/ 36 w 38"/>
                  <a:gd name="T27" fmla="*/ 22 h 38"/>
                  <a:gd name="T28" fmla="*/ 33 w 38"/>
                  <a:gd name="T29" fmla="*/ 29 h 38"/>
                  <a:gd name="T30" fmla="*/ 28 w 38"/>
                  <a:gd name="T31" fmla="*/ 34 h 38"/>
                  <a:gd name="T32" fmla="*/ 21 w 38"/>
                  <a:gd name="T33" fmla="*/ 38 h 38"/>
                  <a:gd name="T34" fmla="*/ 11 w 38"/>
                  <a:gd name="T35" fmla="*/ 38 h 38"/>
                  <a:gd name="T36" fmla="*/ 0 w 38"/>
                  <a:gd name="T37" fmla="*/ 36 h 38"/>
                  <a:gd name="T38" fmla="*/ 0 w 38"/>
                  <a:gd name="T39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" h="38">
                    <a:moveTo>
                      <a:pt x="0" y="36"/>
                    </a:moveTo>
                    <a:lnTo>
                      <a:pt x="0" y="36"/>
                    </a:lnTo>
                    <a:lnTo>
                      <a:pt x="2" y="32"/>
                    </a:lnTo>
                    <a:lnTo>
                      <a:pt x="5" y="31"/>
                    </a:lnTo>
                    <a:lnTo>
                      <a:pt x="16" y="31"/>
                    </a:lnTo>
                    <a:lnTo>
                      <a:pt x="24" y="29"/>
                    </a:lnTo>
                    <a:lnTo>
                      <a:pt x="30" y="29"/>
                    </a:lnTo>
                    <a:lnTo>
                      <a:pt x="31" y="26"/>
                    </a:lnTo>
                    <a:lnTo>
                      <a:pt x="31" y="26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6" y="7"/>
                    </a:lnTo>
                    <a:lnTo>
                      <a:pt x="38" y="15"/>
                    </a:lnTo>
                    <a:lnTo>
                      <a:pt x="36" y="22"/>
                    </a:lnTo>
                    <a:lnTo>
                      <a:pt x="33" y="29"/>
                    </a:lnTo>
                    <a:lnTo>
                      <a:pt x="28" y="34"/>
                    </a:lnTo>
                    <a:lnTo>
                      <a:pt x="21" y="38"/>
                    </a:lnTo>
                    <a:lnTo>
                      <a:pt x="11" y="38"/>
                    </a:lnTo>
                    <a:lnTo>
                      <a:pt x="0" y="36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2" name="Freeform 130"/>
              <p:cNvSpPr>
                <a:spLocks/>
              </p:cNvSpPr>
              <p:nvPr/>
            </p:nvSpPr>
            <p:spPr bwMode="auto">
              <a:xfrm>
                <a:off x="5338763" y="1316038"/>
                <a:ext cx="41275" cy="33338"/>
              </a:xfrm>
              <a:custGeom>
                <a:avLst/>
                <a:gdLst>
                  <a:gd name="T0" fmla="*/ 0 w 52"/>
                  <a:gd name="T1" fmla="*/ 7 h 43"/>
                  <a:gd name="T2" fmla="*/ 0 w 52"/>
                  <a:gd name="T3" fmla="*/ 7 h 43"/>
                  <a:gd name="T4" fmla="*/ 4 w 52"/>
                  <a:gd name="T5" fmla="*/ 4 h 43"/>
                  <a:gd name="T6" fmla="*/ 11 w 52"/>
                  <a:gd name="T7" fmla="*/ 2 h 43"/>
                  <a:gd name="T8" fmla="*/ 26 w 52"/>
                  <a:gd name="T9" fmla="*/ 0 h 43"/>
                  <a:gd name="T10" fmla="*/ 42 w 52"/>
                  <a:gd name="T11" fmla="*/ 2 h 43"/>
                  <a:gd name="T12" fmla="*/ 49 w 52"/>
                  <a:gd name="T13" fmla="*/ 4 h 43"/>
                  <a:gd name="T14" fmla="*/ 52 w 52"/>
                  <a:gd name="T15" fmla="*/ 7 h 43"/>
                  <a:gd name="T16" fmla="*/ 52 w 52"/>
                  <a:gd name="T17" fmla="*/ 7 h 43"/>
                  <a:gd name="T18" fmla="*/ 40 w 52"/>
                  <a:gd name="T19" fmla="*/ 7 h 43"/>
                  <a:gd name="T20" fmla="*/ 35 w 52"/>
                  <a:gd name="T21" fmla="*/ 9 h 43"/>
                  <a:gd name="T22" fmla="*/ 33 w 52"/>
                  <a:gd name="T23" fmla="*/ 11 h 43"/>
                  <a:gd name="T24" fmla="*/ 31 w 52"/>
                  <a:gd name="T25" fmla="*/ 12 h 43"/>
                  <a:gd name="T26" fmla="*/ 31 w 52"/>
                  <a:gd name="T27" fmla="*/ 12 h 43"/>
                  <a:gd name="T28" fmla="*/ 36 w 52"/>
                  <a:gd name="T29" fmla="*/ 17 h 43"/>
                  <a:gd name="T30" fmla="*/ 38 w 52"/>
                  <a:gd name="T31" fmla="*/ 26 h 43"/>
                  <a:gd name="T32" fmla="*/ 42 w 52"/>
                  <a:gd name="T33" fmla="*/ 33 h 43"/>
                  <a:gd name="T34" fmla="*/ 42 w 52"/>
                  <a:gd name="T35" fmla="*/ 43 h 43"/>
                  <a:gd name="T36" fmla="*/ 42 w 52"/>
                  <a:gd name="T37" fmla="*/ 43 h 43"/>
                  <a:gd name="T38" fmla="*/ 36 w 52"/>
                  <a:gd name="T39" fmla="*/ 43 h 43"/>
                  <a:gd name="T40" fmla="*/ 36 w 52"/>
                  <a:gd name="T41" fmla="*/ 43 h 43"/>
                  <a:gd name="T42" fmla="*/ 33 w 52"/>
                  <a:gd name="T43" fmla="*/ 35 h 43"/>
                  <a:gd name="T44" fmla="*/ 31 w 52"/>
                  <a:gd name="T45" fmla="*/ 26 h 43"/>
                  <a:gd name="T46" fmla="*/ 26 w 52"/>
                  <a:gd name="T47" fmla="*/ 7 h 43"/>
                  <a:gd name="T48" fmla="*/ 26 w 52"/>
                  <a:gd name="T49" fmla="*/ 7 h 43"/>
                  <a:gd name="T50" fmla="*/ 0 w 52"/>
                  <a:gd name="T51" fmla="*/ 7 h 43"/>
                  <a:gd name="T52" fmla="*/ 0 w 52"/>
                  <a:gd name="T53" fmla="*/ 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2" h="43">
                    <a:moveTo>
                      <a:pt x="0" y="7"/>
                    </a:moveTo>
                    <a:lnTo>
                      <a:pt x="0" y="7"/>
                    </a:lnTo>
                    <a:lnTo>
                      <a:pt x="4" y="4"/>
                    </a:lnTo>
                    <a:lnTo>
                      <a:pt x="11" y="2"/>
                    </a:lnTo>
                    <a:lnTo>
                      <a:pt x="26" y="0"/>
                    </a:lnTo>
                    <a:lnTo>
                      <a:pt x="42" y="2"/>
                    </a:lnTo>
                    <a:lnTo>
                      <a:pt x="49" y="4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40" y="7"/>
                    </a:lnTo>
                    <a:lnTo>
                      <a:pt x="35" y="9"/>
                    </a:lnTo>
                    <a:lnTo>
                      <a:pt x="33" y="11"/>
                    </a:lnTo>
                    <a:lnTo>
                      <a:pt x="31" y="12"/>
                    </a:lnTo>
                    <a:lnTo>
                      <a:pt x="31" y="12"/>
                    </a:lnTo>
                    <a:lnTo>
                      <a:pt x="36" y="17"/>
                    </a:lnTo>
                    <a:lnTo>
                      <a:pt x="38" y="26"/>
                    </a:lnTo>
                    <a:lnTo>
                      <a:pt x="42" y="33"/>
                    </a:lnTo>
                    <a:lnTo>
                      <a:pt x="42" y="43"/>
                    </a:lnTo>
                    <a:lnTo>
                      <a:pt x="42" y="43"/>
                    </a:lnTo>
                    <a:lnTo>
                      <a:pt x="36" y="43"/>
                    </a:lnTo>
                    <a:lnTo>
                      <a:pt x="36" y="43"/>
                    </a:lnTo>
                    <a:lnTo>
                      <a:pt x="33" y="35"/>
                    </a:lnTo>
                    <a:lnTo>
                      <a:pt x="31" y="26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0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3" name="Freeform 131"/>
              <p:cNvSpPr>
                <a:spLocks/>
              </p:cNvSpPr>
              <p:nvPr/>
            </p:nvSpPr>
            <p:spPr bwMode="auto">
              <a:xfrm>
                <a:off x="5367338" y="1349375"/>
                <a:ext cx="17463" cy="46038"/>
              </a:xfrm>
              <a:custGeom>
                <a:avLst/>
                <a:gdLst>
                  <a:gd name="T0" fmla="*/ 6 w 21"/>
                  <a:gd name="T1" fmla="*/ 0 h 57"/>
                  <a:gd name="T2" fmla="*/ 6 w 21"/>
                  <a:gd name="T3" fmla="*/ 0 h 57"/>
                  <a:gd name="T4" fmla="*/ 11 w 21"/>
                  <a:gd name="T5" fmla="*/ 12 h 57"/>
                  <a:gd name="T6" fmla="*/ 16 w 21"/>
                  <a:gd name="T7" fmla="*/ 26 h 57"/>
                  <a:gd name="T8" fmla="*/ 19 w 21"/>
                  <a:gd name="T9" fmla="*/ 42 h 57"/>
                  <a:gd name="T10" fmla="*/ 21 w 21"/>
                  <a:gd name="T11" fmla="*/ 57 h 57"/>
                  <a:gd name="T12" fmla="*/ 21 w 21"/>
                  <a:gd name="T13" fmla="*/ 57 h 57"/>
                  <a:gd name="T14" fmla="*/ 16 w 21"/>
                  <a:gd name="T15" fmla="*/ 57 h 57"/>
                  <a:gd name="T16" fmla="*/ 16 w 21"/>
                  <a:gd name="T17" fmla="*/ 57 h 57"/>
                  <a:gd name="T18" fmla="*/ 11 w 21"/>
                  <a:gd name="T19" fmla="*/ 44 h 57"/>
                  <a:gd name="T20" fmla="*/ 7 w 21"/>
                  <a:gd name="T21" fmla="*/ 30 h 57"/>
                  <a:gd name="T22" fmla="*/ 0 w 21"/>
                  <a:gd name="T23" fmla="*/ 0 h 57"/>
                  <a:gd name="T24" fmla="*/ 0 w 21"/>
                  <a:gd name="T25" fmla="*/ 0 h 57"/>
                  <a:gd name="T26" fmla="*/ 6 w 21"/>
                  <a:gd name="T27" fmla="*/ 0 h 57"/>
                  <a:gd name="T28" fmla="*/ 6 w 21"/>
                  <a:gd name="T2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" h="57">
                    <a:moveTo>
                      <a:pt x="6" y="0"/>
                    </a:moveTo>
                    <a:lnTo>
                      <a:pt x="6" y="0"/>
                    </a:lnTo>
                    <a:lnTo>
                      <a:pt x="11" y="12"/>
                    </a:lnTo>
                    <a:lnTo>
                      <a:pt x="16" y="26"/>
                    </a:lnTo>
                    <a:lnTo>
                      <a:pt x="19" y="42"/>
                    </a:lnTo>
                    <a:lnTo>
                      <a:pt x="21" y="57"/>
                    </a:lnTo>
                    <a:lnTo>
                      <a:pt x="21" y="57"/>
                    </a:lnTo>
                    <a:lnTo>
                      <a:pt x="16" y="57"/>
                    </a:lnTo>
                    <a:lnTo>
                      <a:pt x="16" y="57"/>
                    </a:lnTo>
                    <a:lnTo>
                      <a:pt x="11" y="44"/>
                    </a:lnTo>
                    <a:lnTo>
                      <a:pt x="7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96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4" name="Freeform 132"/>
              <p:cNvSpPr>
                <a:spLocks/>
              </p:cNvSpPr>
              <p:nvPr/>
            </p:nvSpPr>
            <p:spPr bwMode="auto">
              <a:xfrm>
                <a:off x="5486400" y="1366838"/>
                <a:ext cx="30163" cy="14288"/>
              </a:xfrm>
              <a:custGeom>
                <a:avLst/>
                <a:gdLst>
                  <a:gd name="T0" fmla="*/ 5 w 36"/>
                  <a:gd name="T1" fmla="*/ 16 h 19"/>
                  <a:gd name="T2" fmla="*/ 5 w 36"/>
                  <a:gd name="T3" fmla="*/ 16 h 19"/>
                  <a:gd name="T4" fmla="*/ 2 w 36"/>
                  <a:gd name="T5" fmla="*/ 14 h 19"/>
                  <a:gd name="T6" fmla="*/ 0 w 36"/>
                  <a:gd name="T7" fmla="*/ 10 h 19"/>
                  <a:gd name="T8" fmla="*/ 0 w 36"/>
                  <a:gd name="T9" fmla="*/ 0 h 19"/>
                  <a:gd name="T10" fmla="*/ 0 w 36"/>
                  <a:gd name="T11" fmla="*/ 0 h 19"/>
                  <a:gd name="T12" fmla="*/ 3 w 36"/>
                  <a:gd name="T13" fmla="*/ 2 h 19"/>
                  <a:gd name="T14" fmla="*/ 8 w 36"/>
                  <a:gd name="T15" fmla="*/ 4 h 19"/>
                  <a:gd name="T16" fmla="*/ 21 w 36"/>
                  <a:gd name="T17" fmla="*/ 5 h 19"/>
                  <a:gd name="T18" fmla="*/ 29 w 36"/>
                  <a:gd name="T19" fmla="*/ 9 h 19"/>
                  <a:gd name="T20" fmla="*/ 34 w 36"/>
                  <a:gd name="T21" fmla="*/ 12 h 19"/>
                  <a:gd name="T22" fmla="*/ 36 w 36"/>
                  <a:gd name="T23" fmla="*/ 16 h 19"/>
                  <a:gd name="T24" fmla="*/ 36 w 36"/>
                  <a:gd name="T25" fmla="*/ 16 h 19"/>
                  <a:gd name="T26" fmla="*/ 33 w 36"/>
                  <a:gd name="T27" fmla="*/ 19 h 19"/>
                  <a:gd name="T28" fmla="*/ 29 w 36"/>
                  <a:gd name="T29" fmla="*/ 19 h 19"/>
                  <a:gd name="T30" fmla="*/ 24 w 36"/>
                  <a:gd name="T31" fmla="*/ 17 h 19"/>
                  <a:gd name="T32" fmla="*/ 21 w 36"/>
                  <a:gd name="T33" fmla="*/ 16 h 19"/>
                  <a:gd name="T34" fmla="*/ 15 w 36"/>
                  <a:gd name="T35" fmla="*/ 12 h 19"/>
                  <a:gd name="T36" fmla="*/ 12 w 36"/>
                  <a:gd name="T37" fmla="*/ 10 h 19"/>
                  <a:gd name="T38" fmla="*/ 8 w 36"/>
                  <a:gd name="T39" fmla="*/ 12 h 19"/>
                  <a:gd name="T40" fmla="*/ 5 w 36"/>
                  <a:gd name="T41" fmla="*/ 16 h 19"/>
                  <a:gd name="T42" fmla="*/ 5 w 36"/>
                  <a:gd name="T43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19">
                    <a:moveTo>
                      <a:pt x="5" y="16"/>
                    </a:moveTo>
                    <a:lnTo>
                      <a:pt x="5" y="16"/>
                    </a:lnTo>
                    <a:lnTo>
                      <a:pt x="2" y="14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8" y="4"/>
                    </a:lnTo>
                    <a:lnTo>
                      <a:pt x="21" y="5"/>
                    </a:lnTo>
                    <a:lnTo>
                      <a:pt x="29" y="9"/>
                    </a:lnTo>
                    <a:lnTo>
                      <a:pt x="34" y="12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3" y="19"/>
                    </a:lnTo>
                    <a:lnTo>
                      <a:pt x="29" y="19"/>
                    </a:lnTo>
                    <a:lnTo>
                      <a:pt x="24" y="17"/>
                    </a:lnTo>
                    <a:lnTo>
                      <a:pt x="21" y="16"/>
                    </a:lnTo>
                    <a:lnTo>
                      <a:pt x="15" y="12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5" y="16"/>
                    </a:lnTo>
                    <a:lnTo>
                      <a:pt x="5" y="16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5" name="Freeform 133"/>
              <p:cNvSpPr>
                <a:spLocks/>
              </p:cNvSpPr>
              <p:nvPr/>
            </p:nvSpPr>
            <p:spPr bwMode="auto">
              <a:xfrm>
                <a:off x="5462588" y="1357313"/>
                <a:ext cx="165100" cy="354013"/>
              </a:xfrm>
              <a:custGeom>
                <a:avLst/>
                <a:gdLst>
                  <a:gd name="T0" fmla="*/ 36 w 207"/>
                  <a:gd name="T1" fmla="*/ 26 h 446"/>
                  <a:gd name="T2" fmla="*/ 69 w 207"/>
                  <a:gd name="T3" fmla="*/ 67 h 446"/>
                  <a:gd name="T4" fmla="*/ 100 w 207"/>
                  <a:gd name="T5" fmla="*/ 114 h 446"/>
                  <a:gd name="T6" fmla="*/ 128 w 207"/>
                  <a:gd name="T7" fmla="*/ 164 h 446"/>
                  <a:gd name="T8" fmla="*/ 152 w 207"/>
                  <a:gd name="T9" fmla="*/ 217 h 446"/>
                  <a:gd name="T10" fmla="*/ 171 w 207"/>
                  <a:gd name="T11" fmla="*/ 273 h 446"/>
                  <a:gd name="T12" fmla="*/ 188 w 207"/>
                  <a:gd name="T13" fmla="*/ 330 h 446"/>
                  <a:gd name="T14" fmla="*/ 200 w 207"/>
                  <a:gd name="T15" fmla="*/ 389 h 446"/>
                  <a:gd name="T16" fmla="*/ 207 w 207"/>
                  <a:gd name="T17" fmla="*/ 446 h 446"/>
                  <a:gd name="T18" fmla="*/ 181 w 207"/>
                  <a:gd name="T19" fmla="*/ 446 h 446"/>
                  <a:gd name="T20" fmla="*/ 167 w 207"/>
                  <a:gd name="T21" fmla="*/ 389 h 446"/>
                  <a:gd name="T22" fmla="*/ 136 w 207"/>
                  <a:gd name="T23" fmla="*/ 280 h 446"/>
                  <a:gd name="T24" fmla="*/ 119 w 207"/>
                  <a:gd name="T25" fmla="*/ 228 h 446"/>
                  <a:gd name="T26" fmla="*/ 121 w 207"/>
                  <a:gd name="T27" fmla="*/ 212 h 446"/>
                  <a:gd name="T28" fmla="*/ 117 w 207"/>
                  <a:gd name="T29" fmla="*/ 193 h 446"/>
                  <a:gd name="T30" fmla="*/ 109 w 207"/>
                  <a:gd name="T31" fmla="*/ 174 h 446"/>
                  <a:gd name="T32" fmla="*/ 98 w 207"/>
                  <a:gd name="T33" fmla="*/ 160 h 446"/>
                  <a:gd name="T34" fmla="*/ 98 w 207"/>
                  <a:gd name="T35" fmla="*/ 176 h 446"/>
                  <a:gd name="T36" fmla="*/ 93 w 207"/>
                  <a:gd name="T37" fmla="*/ 171 h 446"/>
                  <a:gd name="T38" fmla="*/ 83 w 207"/>
                  <a:gd name="T39" fmla="*/ 147 h 446"/>
                  <a:gd name="T40" fmla="*/ 72 w 207"/>
                  <a:gd name="T41" fmla="*/ 124 h 446"/>
                  <a:gd name="T42" fmla="*/ 67 w 207"/>
                  <a:gd name="T43" fmla="*/ 119 h 446"/>
                  <a:gd name="T44" fmla="*/ 58 w 207"/>
                  <a:gd name="T45" fmla="*/ 98 h 446"/>
                  <a:gd name="T46" fmla="*/ 46 w 207"/>
                  <a:gd name="T47" fmla="*/ 79 h 446"/>
                  <a:gd name="T48" fmla="*/ 36 w 207"/>
                  <a:gd name="T49" fmla="*/ 72 h 446"/>
                  <a:gd name="T50" fmla="*/ 31 w 207"/>
                  <a:gd name="T51" fmla="*/ 76 h 446"/>
                  <a:gd name="T52" fmla="*/ 26 w 207"/>
                  <a:gd name="T53" fmla="*/ 93 h 446"/>
                  <a:gd name="T54" fmla="*/ 27 w 207"/>
                  <a:gd name="T55" fmla="*/ 76 h 446"/>
                  <a:gd name="T56" fmla="*/ 22 w 207"/>
                  <a:gd name="T57" fmla="*/ 52 h 446"/>
                  <a:gd name="T58" fmla="*/ 10 w 207"/>
                  <a:gd name="T59" fmla="*/ 34 h 446"/>
                  <a:gd name="T60" fmla="*/ 0 w 207"/>
                  <a:gd name="T61" fmla="*/ 14 h 446"/>
                  <a:gd name="T62" fmla="*/ 0 w 207"/>
                  <a:gd name="T63" fmla="*/ 0 h 446"/>
                  <a:gd name="T64" fmla="*/ 17 w 207"/>
                  <a:gd name="T65" fmla="*/ 3 h 446"/>
                  <a:gd name="T66" fmla="*/ 31 w 207"/>
                  <a:gd name="T67" fmla="*/ 10 h 446"/>
                  <a:gd name="T68" fmla="*/ 33 w 207"/>
                  <a:gd name="T69" fmla="*/ 24 h 446"/>
                  <a:gd name="T70" fmla="*/ 36 w 207"/>
                  <a:gd name="T71" fmla="*/ 26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7" h="446">
                    <a:moveTo>
                      <a:pt x="36" y="26"/>
                    </a:moveTo>
                    <a:lnTo>
                      <a:pt x="36" y="26"/>
                    </a:lnTo>
                    <a:lnTo>
                      <a:pt x="53" y="46"/>
                    </a:lnTo>
                    <a:lnTo>
                      <a:pt x="69" y="67"/>
                    </a:lnTo>
                    <a:lnTo>
                      <a:pt x="84" y="90"/>
                    </a:lnTo>
                    <a:lnTo>
                      <a:pt x="100" y="114"/>
                    </a:lnTo>
                    <a:lnTo>
                      <a:pt x="114" y="140"/>
                    </a:lnTo>
                    <a:lnTo>
                      <a:pt x="128" y="164"/>
                    </a:lnTo>
                    <a:lnTo>
                      <a:pt x="140" y="192"/>
                    </a:lnTo>
                    <a:lnTo>
                      <a:pt x="152" y="217"/>
                    </a:lnTo>
                    <a:lnTo>
                      <a:pt x="162" y="245"/>
                    </a:lnTo>
                    <a:lnTo>
                      <a:pt x="171" y="273"/>
                    </a:lnTo>
                    <a:lnTo>
                      <a:pt x="179" y="302"/>
                    </a:lnTo>
                    <a:lnTo>
                      <a:pt x="188" y="330"/>
                    </a:lnTo>
                    <a:lnTo>
                      <a:pt x="195" y="359"/>
                    </a:lnTo>
                    <a:lnTo>
                      <a:pt x="200" y="389"/>
                    </a:lnTo>
                    <a:lnTo>
                      <a:pt x="204" y="416"/>
                    </a:lnTo>
                    <a:lnTo>
                      <a:pt x="207" y="446"/>
                    </a:lnTo>
                    <a:lnTo>
                      <a:pt x="207" y="446"/>
                    </a:lnTo>
                    <a:lnTo>
                      <a:pt x="181" y="446"/>
                    </a:lnTo>
                    <a:lnTo>
                      <a:pt x="181" y="446"/>
                    </a:lnTo>
                    <a:lnTo>
                      <a:pt x="167" y="389"/>
                    </a:lnTo>
                    <a:lnTo>
                      <a:pt x="154" y="333"/>
                    </a:lnTo>
                    <a:lnTo>
                      <a:pt x="136" y="280"/>
                    </a:lnTo>
                    <a:lnTo>
                      <a:pt x="119" y="228"/>
                    </a:lnTo>
                    <a:lnTo>
                      <a:pt x="119" y="228"/>
                    </a:lnTo>
                    <a:lnTo>
                      <a:pt x="121" y="221"/>
                    </a:lnTo>
                    <a:lnTo>
                      <a:pt x="121" y="212"/>
                    </a:lnTo>
                    <a:lnTo>
                      <a:pt x="119" y="204"/>
                    </a:lnTo>
                    <a:lnTo>
                      <a:pt x="117" y="193"/>
                    </a:lnTo>
                    <a:lnTo>
                      <a:pt x="112" y="183"/>
                    </a:lnTo>
                    <a:lnTo>
                      <a:pt x="109" y="174"/>
                    </a:lnTo>
                    <a:lnTo>
                      <a:pt x="103" y="166"/>
                    </a:lnTo>
                    <a:lnTo>
                      <a:pt x="98" y="160"/>
                    </a:lnTo>
                    <a:lnTo>
                      <a:pt x="98" y="160"/>
                    </a:lnTo>
                    <a:lnTo>
                      <a:pt x="98" y="176"/>
                    </a:lnTo>
                    <a:lnTo>
                      <a:pt x="98" y="176"/>
                    </a:lnTo>
                    <a:lnTo>
                      <a:pt x="93" y="171"/>
                    </a:lnTo>
                    <a:lnTo>
                      <a:pt x="90" y="164"/>
                    </a:lnTo>
                    <a:lnTo>
                      <a:pt x="83" y="147"/>
                    </a:lnTo>
                    <a:lnTo>
                      <a:pt x="76" y="131"/>
                    </a:lnTo>
                    <a:lnTo>
                      <a:pt x="72" y="124"/>
                    </a:lnTo>
                    <a:lnTo>
                      <a:pt x="67" y="119"/>
                    </a:lnTo>
                    <a:lnTo>
                      <a:pt x="67" y="119"/>
                    </a:lnTo>
                    <a:lnTo>
                      <a:pt x="64" y="109"/>
                    </a:lnTo>
                    <a:lnTo>
                      <a:pt x="58" y="98"/>
                    </a:lnTo>
                    <a:lnTo>
                      <a:pt x="52" y="88"/>
                    </a:lnTo>
                    <a:lnTo>
                      <a:pt x="46" y="79"/>
                    </a:lnTo>
                    <a:lnTo>
                      <a:pt x="39" y="74"/>
                    </a:lnTo>
                    <a:lnTo>
                      <a:pt x="36" y="72"/>
                    </a:lnTo>
                    <a:lnTo>
                      <a:pt x="33" y="74"/>
                    </a:lnTo>
                    <a:lnTo>
                      <a:pt x="31" y="76"/>
                    </a:lnTo>
                    <a:lnTo>
                      <a:pt x="29" y="79"/>
                    </a:lnTo>
                    <a:lnTo>
                      <a:pt x="26" y="93"/>
                    </a:lnTo>
                    <a:lnTo>
                      <a:pt x="26" y="93"/>
                    </a:lnTo>
                    <a:lnTo>
                      <a:pt x="27" y="76"/>
                    </a:lnTo>
                    <a:lnTo>
                      <a:pt x="26" y="64"/>
                    </a:lnTo>
                    <a:lnTo>
                      <a:pt x="22" y="52"/>
                    </a:lnTo>
                    <a:lnTo>
                      <a:pt x="15" y="43"/>
                    </a:lnTo>
                    <a:lnTo>
                      <a:pt x="10" y="34"/>
                    </a:lnTo>
                    <a:lnTo>
                      <a:pt x="3" y="26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1"/>
                    </a:lnTo>
                    <a:lnTo>
                      <a:pt x="17" y="3"/>
                    </a:lnTo>
                    <a:lnTo>
                      <a:pt x="31" y="10"/>
                    </a:lnTo>
                    <a:lnTo>
                      <a:pt x="31" y="10"/>
                    </a:lnTo>
                    <a:lnTo>
                      <a:pt x="31" y="20"/>
                    </a:lnTo>
                    <a:lnTo>
                      <a:pt x="33" y="24"/>
                    </a:lnTo>
                    <a:lnTo>
                      <a:pt x="36" y="26"/>
                    </a:lnTo>
                    <a:lnTo>
                      <a:pt x="36" y="26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6" name="Freeform 134"/>
              <p:cNvSpPr>
                <a:spLocks/>
              </p:cNvSpPr>
              <p:nvPr/>
            </p:nvSpPr>
            <p:spPr bwMode="auto">
              <a:xfrm>
                <a:off x="5375275" y="1395413"/>
                <a:ext cx="17463" cy="31750"/>
              </a:xfrm>
              <a:custGeom>
                <a:avLst/>
                <a:gdLst>
                  <a:gd name="T0" fmla="*/ 10 w 21"/>
                  <a:gd name="T1" fmla="*/ 0 h 42"/>
                  <a:gd name="T2" fmla="*/ 10 w 21"/>
                  <a:gd name="T3" fmla="*/ 0 h 42"/>
                  <a:gd name="T4" fmla="*/ 12 w 21"/>
                  <a:gd name="T5" fmla="*/ 11 h 42"/>
                  <a:gd name="T6" fmla="*/ 15 w 21"/>
                  <a:gd name="T7" fmla="*/ 21 h 42"/>
                  <a:gd name="T8" fmla="*/ 19 w 21"/>
                  <a:gd name="T9" fmla="*/ 30 h 42"/>
                  <a:gd name="T10" fmla="*/ 21 w 21"/>
                  <a:gd name="T11" fmla="*/ 35 h 42"/>
                  <a:gd name="T12" fmla="*/ 21 w 21"/>
                  <a:gd name="T13" fmla="*/ 42 h 42"/>
                  <a:gd name="T14" fmla="*/ 21 w 21"/>
                  <a:gd name="T15" fmla="*/ 42 h 42"/>
                  <a:gd name="T16" fmla="*/ 17 w 21"/>
                  <a:gd name="T17" fmla="*/ 40 h 42"/>
                  <a:gd name="T18" fmla="*/ 14 w 21"/>
                  <a:gd name="T19" fmla="*/ 35 h 42"/>
                  <a:gd name="T20" fmla="*/ 10 w 21"/>
                  <a:gd name="T21" fmla="*/ 26 h 42"/>
                  <a:gd name="T22" fmla="*/ 10 w 21"/>
                  <a:gd name="T23" fmla="*/ 21 h 42"/>
                  <a:gd name="T24" fmla="*/ 8 w 21"/>
                  <a:gd name="T25" fmla="*/ 16 h 42"/>
                  <a:gd name="T26" fmla="*/ 5 w 21"/>
                  <a:gd name="T27" fmla="*/ 12 h 42"/>
                  <a:gd name="T28" fmla="*/ 0 w 21"/>
                  <a:gd name="T29" fmla="*/ 11 h 42"/>
                  <a:gd name="T30" fmla="*/ 0 w 21"/>
                  <a:gd name="T31" fmla="*/ 11 h 42"/>
                  <a:gd name="T32" fmla="*/ 0 w 21"/>
                  <a:gd name="T33" fmla="*/ 7 h 42"/>
                  <a:gd name="T34" fmla="*/ 2 w 21"/>
                  <a:gd name="T35" fmla="*/ 6 h 42"/>
                  <a:gd name="T36" fmla="*/ 5 w 21"/>
                  <a:gd name="T37" fmla="*/ 0 h 42"/>
                  <a:gd name="T38" fmla="*/ 5 w 21"/>
                  <a:gd name="T39" fmla="*/ 0 h 42"/>
                  <a:gd name="T40" fmla="*/ 10 w 21"/>
                  <a:gd name="T41" fmla="*/ 0 h 42"/>
                  <a:gd name="T42" fmla="*/ 10 w 21"/>
                  <a:gd name="T43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42">
                    <a:moveTo>
                      <a:pt x="10" y="0"/>
                    </a:moveTo>
                    <a:lnTo>
                      <a:pt x="10" y="0"/>
                    </a:lnTo>
                    <a:lnTo>
                      <a:pt x="12" y="11"/>
                    </a:lnTo>
                    <a:lnTo>
                      <a:pt x="15" y="21"/>
                    </a:lnTo>
                    <a:lnTo>
                      <a:pt x="19" y="30"/>
                    </a:lnTo>
                    <a:lnTo>
                      <a:pt x="21" y="35"/>
                    </a:lnTo>
                    <a:lnTo>
                      <a:pt x="21" y="42"/>
                    </a:lnTo>
                    <a:lnTo>
                      <a:pt x="21" y="42"/>
                    </a:lnTo>
                    <a:lnTo>
                      <a:pt x="17" y="40"/>
                    </a:lnTo>
                    <a:lnTo>
                      <a:pt x="14" y="35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8" y="16"/>
                    </a:lnTo>
                    <a:lnTo>
                      <a:pt x="5" y="12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7" name="Freeform 135"/>
              <p:cNvSpPr>
                <a:spLocks/>
              </p:cNvSpPr>
              <p:nvPr/>
            </p:nvSpPr>
            <p:spPr bwMode="auto">
              <a:xfrm>
                <a:off x="5346700" y="1403350"/>
                <a:ext cx="169863" cy="93663"/>
              </a:xfrm>
              <a:custGeom>
                <a:avLst/>
                <a:gdLst>
                  <a:gd name="T0" fmla="*/ 36 w 212"/>
                  <a:gd name="T1" fmla="*/ 0 h 117"/>
                  <a:gd name="T2" fmla="*/ 36 w 212"/>
                  <a:gd name="T3" fmla="*/ 0 h 117"/>
                  <a:gd name="T4" fmla="*/ 41 w 212"/>
                  <a:gd name="T5" fmla="*/ 1 h 117"/>
                  <a:gd name="T6" fmla="*/ 44 w 212"/>
                  <a:gd name="T7" fmla="*/ 5 h 117"/>
                  <a:gd name="T8" fmla="*/ 46 w 212"/>
                  <a:gd name="T9" fmla="*/ 10 h 117"/>
                  <a:gd name="T10" fmla="*/ 46 w 212"/>
                  <a:gd name="T11" fmla="*/ 15 h 117"/>
                  <a:gd name="T12" fmla="*/ 50 w 212"/>
                  <a:gd name="T13" fmla="*/ 24 h 117"/>
                  <a:gd name="T14" fmla="*/ 53 w 212"/>
                  <a:gd name="T15" fmla="*/ 29 h 117"/>
                  <a:gd name="T16" fmla="*/ 57 w 212"/>
                  <a:gd name="T17" fmla="*/ 31 h 117"/>
                  <a:gd name="T18" fmla="*/ 57 w 212"/>
                  <a:gd name="T19" fmla="*/ 31 h 117"/>
                  <a:gd name="T20" fmla="*/ 60 w 212"/>
                  <a:gd name="T21" fmla="*/ 41 h 117"/>
                  <a:gd name="T22" fmla="*/ 63 w 212"/>
                  <a:gd name="T23" fmla="*/ 50 h 117"/>
                  <a:gd name="T24" fmla="*/ 70 w 212"/>
                  <a:gd name="T25" fmla="*/ 57 h 117"/>
                  <a:gd name="T26" fmla="*/ 77 w 212"/>
                  <a:gd name="T27" fmla="*/ 62 h 117"/>
                  <a:gd name="T28" fmla="*/ 84 w 212"/>
                  <a:gd name="T29" fmla="*/ 65 h 117"/>
                  <a:gd name="T30" fmla="*/ 93 w 212"/>
                  <a:gd name="T31" fmla="*/ 67 h 117"/>
                  <a:gd name="T32" fmla="*/ 101 w 212"/>
                  <a:gd name="T33" fmla="*/ 69 h 117"/>
                  <a:gd name="T34" fmla="*/ 110 w 212"/>
                  <a:gd name="T35" fmla="*/ 69 h 117"/>
                  <a:gd name="T36" fmla="*/ 129 w 212"/>
                  <a:gd name="T37" fmla="*/ 65 h 117"/>
                  <a:gd name="T38" fmla="*/ 146 w 212"/>
                  <a:gd name="T39" fmla="*/ 58 h 117"/>
                  <a:gd name="T40" fmla="*/ 160 w 212"/>
                  <a:gd name="T41" fmla="*/ 48 h 117"/>
                  <a:gd name="T42" fmla="*/ 165 w 212"/>
                  <a:gd name="T43" fmla="*/ 43 h 117"/>
                  <a:gd name="T44" fmla="*/ 171 w 212"/>
                  <a:gd name="T45" fmla="*/ 36 h 117"/>
                  <a:gd name="T46" fmla="*/ 171 w 212"/>
                  <a:gd name="T47" fmla="*/ 36 h 117"/>
                  <a:gd name="T48" fmla="*/ 174 w 212"/>
                  <a:gd name="T49" fmla="*/ 22 h 117"/>
                  <a:gd name="T50" fmla="*/ 176 w 212"/>
                  <a:gd name="T51" fmla="*/ 19 h 117"/>
                  <a:gd name="T52" fmla="*/ 178 w 212"/>
                  <a:gd name="T53" fmla="*/ 17 h 117"/>
                  <a:gd name="T54" fmla="*/ 181 w 212"/>
                  <a:gd name="T55" fmla="*/ 15 h 117"/>
                  <a:gd name="T56" fmla="*/ 184 w 212"/>
                  <a:gd name="T57" fmla="*/ 17 h 117"/>
                  <a:gd name="T58" fmla="*/ 191 w 212"/>
                  <a:gd name="T59" fmla="*/ 22 h 117"/>
                  <a:gd name="T60" fmla="*/ 197 w 212"/>
                  <a:gd name="T61" fmla="*/ 31 h 117"/>
                  <a:gd name="T62" fmla="*/ 203 w 212"/>
                  <a:gd name="T63" fmla="*/ 41 h 117"/>
                  <a:gd name="T64" fmla="*/ 209 w 212"/>
                  <a:gd name="T65" fmla="*/ 52 h 117"/>
                  <a:gd name="T66" fmla="*/ 212 w 212"/>
                  <a:gd name="T67" fmla="*/ 62 h 117"/>
                  <a:gd name="T68" fmla="*/ 212 w 212"/>
                  <a:gd name="T69" fmla="*/ 62 h 117"/>
                  <a:gd name="T70" fmla="*/ 205 w 212"/>
                  <a:gd name="T71" fmla="*/ 76 h 117"/>
                  <a:gd name="T72" fmla="*/ 195 w 212"/>
                  <a:gd name="T73" fmla="*/ 88 h 117"/>
                  <a:gd name="T74" fmla="*/ 184 w 212"/>
                  <a:gd name="T75" fmla="*/ 97 h 117"/>
                  <a:gd name="T76" fmla="*/ 171 w 212"/>
                  <a:gd name="T77" fmla="*/ 105 h 117"/>
                  <a:gd name="T78" fmla="*/ 155 w 212"/>
                  <a:gd name="T79" fmla="*/ 110 h 117"/>
                  <a:gd name="T80" fmla="*/ 140 w 212"/>
                  <a:gd name="T81" fmla="*/ 114 h 117"/>
                  <a:gd name="T82" fmla="*/ 122 w 212"/>
                  <a:gd name="T83" fmla="*/ 117 h 117"/>
                  <a:gd name="T84" fmla="*/ 105 w 212"/>
                  <a:gd name="T85" fmla="*/ 117 h 117"/>
                  <a:gd name="T86" fmla="*/ 88 w 212"/>
                  <a:gd name="T87" fmla="*/ 116 h 117"/>
                  <a:gd name="T88" fmla="*/ 70 w 212"/>
                  <a:gd name="T89" fmla="*/ 112 h 117"/>
                  <a:gd name="T90" fmla="*/ 55 w 212"/>
                  <a:gd name="T91" fmla="*/ 107 h 117"/>
                  <a:gd name="T92" fmla="*/ 41 w 212"/>
                  <a:gd name="T93" fmla="*/ 100 h 117"/>
                  <a:gd name="T94" fmla="*/ 27 w 212"/>
                  <a:gd name="T95" fmla="*/ 91 h 117"/>
                  <a:gd name="T96" fmla="*/ 15 w 212"/>
                  <a:gd name="T97" fmla="*/ 81 h 117"/>
                  <a:gd name="T98" fmla="*/ 6 w 212"/>
                  <a:gd name="T99" fmla="*/ 71 h 117"/>
                  <a:gd name="T100" fmla="*/ 0 w 212"/>
                  <a:gd name="T101" fmla="*/ 57 h 117"/>
                  <a:gd name="T102" fmla="*/ 0 w 212"/>
                  <a:gd name="T103" fmla="*/ 57 h 117"/>
                  <a:gd name="T104" fmla="*/ 0 w 212"/>
                  <a:gd name="T105" fmla="*/ 41 h 117"/>
                  <a:gd name="T106" fmla="*/ 0 w 212"/>
                  <a:gd name="T107" fmla="*/ 41 h 117"/>
                  <a:gd name="T108" fmla="*/ 1 w 212"/>
                  <a:gd name="T109" fmla="*/ 33 h 117"/>
                  <a:gd name="T110" fmla="*/ 3 w 212"/>
                  <a:gd name="T111" fmla="*/ 26 h 117"/>
                  <a:gd name="T112" fmla="*/ 6 w 212"/>
                  <a:gd name="T113" fmla="*/ 19 h 117"/>
                  <a:gd name="T114" fmla="*/ 12 w 212"/>
                  <a:gd name="T115" fmla="*/ 14 h 117"/>
                  <a:gd name="T116" fmla="*/ 22 w 212"/>
                  <a:gd name="T117" fmla="*/ 7 h 117"/>
                  <a:gd name="T118" fmla="*/ 36 w 212"/>
                  <a:gd name="T119" fmla="*/ 0 h 117"/>
                  <a:gd name="T120" fmla="*/ 36 w 212"/>
                  <a:gd name="T12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2" h="117">
                    <a:moveTo>
                      <a:pt x="36" y="0"/>
                    </a:moveTo>
                    <a:lnTo>
                      <a:pt x="36" y="0"/>
                    </a:lnTo>
                    <a:lnTo>
                      <a:pt x="41" y="1"/>
                    </a:lnTo>
                    <a:lnTo>
                      <a:pt x="44" y="5"/>
                    </a:lnTo>
                    <a:lnTo>
                      <a:pt x="46" y="10"/>
                    </a:lnTo>
                    <a:lnTo>
                      <a:pt x="46" y="15"/>
                    </a:lnTo>
                    <a:lnTo>
                      <a:pt x="50" y="24"/>
                    </a:lnTo>
                    <a:lnTo>
                      <a:pt x="53" y="29"/>
                    </a:lnTo>
                    <a:lnTo>
                      <a:pt x="57" y="31"/>
                    </a:lnTo>
                    <a:lnTo>
                      <a:pt x="57" y="31"/>
                    </a:lnTo>
                    <a:lnTo>
                      <a:pt x="60" y="41"/>
                    </a:lnTo>
                    <a:lnTo>
                      <a:pt x="63" y="50"/>
                    </a:lnTo>
                    <a:lnTo>
                      <a:pt x="70" y="57"/>
                    </a:lnTo>
                    <a:lnTo>
                      <a:pt x="77" y="62"/>
                    </a:lnTo>
                    <a:lnTo>
                      <a:pt x="84" y="65"/>
                    </a:lnTo>
                    <a:lnTo>
                      <a:pt x="93" y="67"/>
                    </a:lnTo>
                    <a:lnTo>
                      <a:pt x="101" y="69"/>
                    </a:lnTo>
                    <a:lnTo>
                      <a:pt x="110" y="69"/>
                    </a:lnTo>
                    <a:lnTo>
                      <a:pt x="129" y="65"/>
                    </a:lnTo>
                    <a:lnTo>
                      <a:pt x="146" y="58"/>
                    </a:lnTo>
                    <a:lnTo>
                      <a:pt x="160" y="48"/>
                    </a:lnTo>
                    <a:lnTo>
                      <a:pt x="165" y="43"/>
                    </a:lnTo>
                    <a:lnTo>
                      <a:pt x="171" y="36"/>
                    </a:lnTo>
                    <a:lnTo>
                      <a:pt x="171" y="36"/>
                    </a:lnTo>
                    <a:lnTo>
                      <a:pt x="174" y="22"/>
                    </a:lnTo>
                    <a:lnTo>
                      <a:pt x="176" y="19"/>
                    </a:lnTo>
                    <a:lnTo>
                      <a:pt x="178" y="17"/>
                    </a:lnTo>
                    <a:lnTo>
                      <a:pt x="181" y="15"/>
                    </a:lnTo>
                    <a:lnTo>
                      <a:pt x="184" y="17"/>
                    </a:lnTo>
                    <a:lnTo>
                      <a:pt x="191" y="22"/>
                    </a:lnTo>
                    <a:lnTo>
                      <a:pt x="197" y="31"/>
                    </a:lnTo>
                    <a:lnTo>
                      <a:pt x="203" y="41"/>
                    </a:lnTo>
                    <a:lnTo>
                      <a:pt x="209" y="52"/>
                    </a:lnTo>
                    <a:lnTo>
                      <a:pt x="212" y="62"/>
                    </a:lnTo>
                    <a:lnTo>
                      <a:pt x="212" y="62"/>
                    </a:lnTo>
                    <a:lnTo>
                      <a:pt x="205" y="76"/>
                    </a:lnTo>
                    <a:lnTo>
                      <a:pt x="195" y="88"/>
                    </a:lnTo>
                    <a:lnTo>
                      <a:pt x="184" y="97"/>
                    </a:lnTo>
                    <a:lnTo>
                      <a:pt x="171" y="105"/>
                    </a:lnTo>
                    <a:lnTo>
                      <a:pt x="155" y="110"/>
                    </a:lnTo>
                    <a:lnTo>
                      <a:pt x="140" y="114"/>
                    </a:lnTo>
                    <a:lnTo>
                      <a:pt x="122" y="117"/>
                    </a:lnTo>
                    <a:lnTo>
                      <a:pt x="105" y="117"/>
                    </a:lnTo>
                    <a:lnTo>
                      <a:pt x="88" y="116"/>
                    </a:lnTo>
                    <a:lnTo>
                      <a:pt x="70" y="112"/>
                    </a:lnTo>
                    <a:lnTo>
                      <a:pt x="55" y="107"/>
                    </a:lnTo>
                    <a:lnTo>
                      <a:pt x="41" y="100"/>
                    </a:lnTo>
                    <a:lnTo>
                      <a:pt x="27" y="91"/>
                    </a:lnTo>
                    <a:lnTo>
                      <a:pt x="15" y="81"/>
                    </a:lnTo>
                    <a:lnTo>
                      <a:pt x="6" y="7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1" y="33"/>
                    </a:lnTo>
                    <a:lnTo>
                      <a:pt x="3" y="26"/>
                    </a:lnTo>
                    <a:lnTo>
                      <a:pt x="6" y="19"/>
                    </a:lnTo>
                    <a:lnTo>
                      <a:pt x="12" y="14"/>
                    </a:lnTo>
                    <a:lnTo>
                      <a:pt x="22" y="7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CE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8" name="Freeform 136"/>
              <p:cNvSpPr>
                <a:spLocks/>
              </p:cNvSpPr>
              <p:nvPr/>
            </p:nvSpPr>
            <p:spPr bwMode="auto">
              <a:xfrm>
                <a:off x="5326063" y="1436688"/>
                <a:ext cx="20638" cy="46038"/>
              </a:xfrm>
              <a:custGeom>
                <a:avLst/>
                <a:gdLst>
                  <a:gd name="T0" fmla="*/ 26 w 26"/>
                  <a:gd name="T1" fmla="*/ 16 h 59"/>
                  <a:gd name="T2" fmla="*/ 26 w 26"/>
                  <a:gd name="T3" fmla="*/ 16 h 59"/>
                  <a:gd name="T4" fmla="*/ 20 w 26"/>
                  <a:gd name="T5" fmla="*/ 19 h 59"/>
                  <a:gd name="T6" fmla="*/ 17 w 26"/>
                  <a:gd name="T7" fmla="*/ 26 h 59"/>
                  <a:gd name="T8" fmla="*/ 12 w 26"/>
                  <a:gd name="T9" fmla="*/ 42 h 59"/>
                  <a:gd name="T10" fmla="*/ 6 w 26"/>
                  <a:gd name="T11" fmla="*/ 56 h 59"/>
                  <a:gd name="T12" fmla="*/ 3 w 26"/>
                  <a:gd name="T13" fmla="*/ 59 h 59"/>
                  <a:gd name="T14" fmla="*/ 1 w 26"/>
                  <a:gd name="T15" fmla="*/ 59 h 59"/>
                  <a:gd name="T16" fmla="*/ 0 w 26"/>
                  <a:gd name="T17" fmla="*/ 57 h 59"/>
                  <a:gd name="T18" fmla="*/ 0 w 26"/>
                  <a:gd name="T19" fmla="*/ 57 h 59"/>
                  <a:gd name="T20" fmla="*/ 5 w 26"/>
                  <a:gd name="T21" fmla="*/ 42 h 59"/>
                  <a:gd name="T22" fmla="*/ 10 w 26"/>
                  <a:gd name="T23" fmla="*/ 26 h 59"/>
                  <a:gd name="T24" fmla="*/ 17 w 26"/>
                  <a:gd name="T25" fmla="*/ 12 h 59"/>
                  <a:gd name="T26" fmla="*/ 26 w 26"/>
                  <a:gd name="T27" fmla="*/ 0 h 59"/>
                  <a:gd name="T28" fmla="*/ 26 w 26"/>
                  <a:gd name="T29" fmla="*/ 0 h 59"/>
                  <a:gd name="T30" fmla="*/ 26 w 26"/>
                  <a:gd name="T31" fmla="*/ 16 h 59"/>
                  <a:gd name="T32" fmla="*/ 26 w 26"/>
                  <a:gd name="T33" fmla="*/ 1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59">
                    <a:moveTo>
                      <a:pt x="26" y="16"/>
                    </a:moveTo>
                    <a:lnTo>
                      <a:pt x="26" y="16"/>
                    </a:lnTo>
                    <a:lnTo>
                      <a:pt x="20" y="19"/>
                    </a:lnTo>
                    <a:lnTo>
                      <a:pt x="17" y="26"/>
                    </a:lnTo>
                    <a:lnTo>
                      <a:pt x="12" y="42"/>
                    </a:lnTo>
                    <a:lnTo>
                      <a:pt x="6" y="56"/>
                    </a:lnTo>
                    <a:lnTo>
                      <a:pt x="3" y="59"/>
                    </a:lnTo>
                    <a:lnTo>
                      <a:pt x="1" y="59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5" y="42"/>
                    </a:lnTo>
                    <a:lnTo>
                      <a:pt x="10" y="26"/>
                    </a:lnTo>
                    <a:lnTo>
                      <a:pt x="17" y="1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16"/>
                    </a:lnTo>
                    <a:lnTo>
                      <a:pt x="26" y="16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9" name="Freeform 137"/>
              <p:cNvSpPr>
                <a:spLocks/>
              </p:cNvSpPr>
              <p:nvPr/>
            </p:nvSpPr>
            <p:spPr bwMode="auto">
              <a:xfrm>
                <a:off x="6018213" y="1509713"/>
                <a:ext cx="41275" cy="28575"/>
              </a:xfrm>
              <a:custGeom>
                <a:avLst/>
                <a:gdLst>
                  <a:gd name="T0" fmla="*/ 0 w 52"/>
                  <a:gd name="T1" fmla="*/ 20 h 36"/>
                  <a:gd name="T2" fmla="*/ 0 w 52"/>
                  <a:gd name="T3" fmla="*/ 20 h 36"/>
                  <a:gd name="T4" fmla="*/ 8 w 52"/>
                  <a:gd name="T5" fmla="*/ 12 h 36"/>
                  <a:gd name="T6" fmla="*/ 19 w 52"/>
                  <a:gd name="T7" fmla="*/ 5 h 36"/>
                  <a:gd name="T8" fmla="*/ 31 w 52"/>
                  <a:gd name="T9" fmla="*/ 1 h 36"/>
                  <a:gd name="T10" fmla="*/ 46 w 52"/>
                  <a:gd name="T11" fmla="*/ 0 h 36"/>
                  <a:gd name="T12" fmla="*/ 46 w 52"/>
                  <a:gd name="T13" fmla="*/ 0 h 36"/>
                  <a:gd name="T14" fmla="*/ 48 w 52"/>
                  <a:gd name="T15" fmla="*/ 3 h 36"/>
                  <a:gd name="T16" fmla="*/ 50 w 52"/>
                  <a:gd name="T17" fmla="*/ 6 h 36"/>
                  <a:gd name="T18" fmla="*/ 52 w 52"/>
                  <a:gd name="T19" fmla="*/ 15 h 36"/>
                  <a:gd name="T20" fmla="*/ 52 w 52"/>
                  <a:gd name="T21" fmla="*/ 36 h 36"/>
                  <a:gd name="T22" fmla="*/ 52 w 52"/>
                  <a:gd name="T23" fmla="*/ 36 h 36"/>
                  <a:gd name="T24" fmla="*/ 48 w 52"/>
                  <a:gd name="T25" fmla="*/ 34 h 36"/>
                  <a:gd name="T26" fmla="*/ 46 w 52"/>
                  <a:gd name="T27" fmla="*/ 31 h 36"/>
                  <a:gd name="T28" fmla="*/ 46 w 52"/>
                  <a:gd name="T29" fmla="*/ 20 h 36"/>
                  <a:gd name="T30" fmla="*/ 45 w 52"/>
                  <a:gd name="T31" fmla="*/ 12 h 36"/>
                  <a:gd name="T32" fmla="*/ 45 w 52"/>
                  <a:gd name="T33" fmla="*/ 6 h 36"/>
                  <a:gd name="T34" fmla="*/ 41 w 52"/>
                  <a:gd name="T35" fmla="*/ 5 h 36"/>
                  <a:gd name="T36" fmla="*/ 41 w 52"/>
                  <a:gd name="T37" fmla="*/ 5 h 36"/>
                  <a:gd name="T38" fmla="*/ 34 w 52"/>
                  <a:gd name="T39" fmla="*/ 5 h 36"/>
                  <a:gd name="T40" fmla="*/ 29 w 52"/>
                  <a:gd name="T41" fmla="*/ 8 h 36"/>
                  <a:gd name="T42" fmla="*/ 20 w 52"/>
                  <a:gd name="T43" fmla="*/ 12 h 36"/>
                  <a:gd name="T44" fmla="*/ 12 w 52"/>
                  <a:gd name="T45" fmla="*/ 17 h 36"/>
                  <a:gd name="T46" fmla="*/ 7 w 52"/>
                  <a:gd name="T47" fmla="*/ 20 h 36"/>
                  <a:gd name="T48" fmla="*/ 0 w 52"/>
                  <a:gd name="T49" fmla="*/ 20 h 36"/>
                  <a:gd name="T50" fmla="*/ 0 w 52"/>
                  <a:gd name="T5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2" h="36">
                    <a:moveTo>
                      <a:pt x="0" y="20"/>
                    </a:moveTo>
                    <a:lnTo>
                      <a:pt x="0" y="20"/>
                    </a:lnTo>
                    <a:lnTo>
                      <a:pt x="8" y="12"/>
                    </a:lnTo>
                    <a:lnTo>
                      <a:pt x="19" y="5"/>
                    </a:lnTo>
                    <a:lnTo>
                      <a:pt x="31" y="1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8" y="3"/>
                    </a:lnTo>
                    <a:lnTo>
                      <a:pt x="50" y="6"/>
                    </a:lnTo>
                    <a:lnTo>
                      <a:pt x="52" y="15"/>
                    </a:lnTo>
                    <a:lnTo>
                      <a:pt x="52" y="36"/>
                    </a:lnTo>
                    <a:lnTo>
                      <a:pt x="52" y="36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6" y="20"/>
                    </a:lnTo>
                    <a:lnTo>
                      <a:pt x="45" y="12"/>
                    </a:lnTo>
                    <a:lnTo>
                      <a:pt x="45" y="6"/>
                    </a:lnTo>
                    <a:lnTo>
                      <a:pt x="41" y="5"/>
                    </a:lnTo>
                    <a:lnTo>
                      <a:pt x="41" y="5"/>
                    </a:lnTo>
                    <a:lnTo>
                      <a:pt x="34" y="5"/>
                    </a:lnTo>
                    <a:lnTo>
                      <a:pt x="29" y="8"/>
                    </a:lnTo>
                    <a:lnTo>
                      <a:pt x="20" y="12"/>
                    </a:lnTo>
                    <a:lnTo>
                      <a:pt x="12" y="17"/>
                    </a:lnTo>
                    <a:lnTo>
                      <a:pt x="7" y="20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0" name="Freeform 138"/>
              <p:cNvSpPr>
                <a:spLocks/>
              </p:cNvSpPr>
              <p:nvPr/>
            </p:nvSpPr>
            <p:spPr bwMode="auto">
              <a:xfrm>
                <a:off x="5416550" y="1527175"/>
                <a:ext cx="33338" cy="11113"/>
              </a:xfrm>
              <a:custGeom>
                <a:avLst/>
                <a:gdLst>
                  <a:gd name="T0" fmla="*/ 41 w 41"/>
                  <a:gd name="T1" fmla="*/ 16 h 16"/>
                  <a:gd name="T2" fmla="*/ 41 w 41"/>
                  <a:gd name="T3" fmla="*/ 16 h 16"/>
                  <a:gd name="T4" fmla="*/ 31 w 41"/>
                  <a:gd name="T5" fmla="*/ 14 h 16"/>
                  <a:gd name="T6" fmla="*/ 20 w 41"/>
                  <a:gd name="T7" fmla="*/ 11 h 16"/>
                  <a:gd name="T8" fmla="*/ 12 w 41"/>
                  <a:gd name="T9" fmla="*/ 7 h 16"/>
                  <a:gd name="T10" fmla="*/ 7 w 41"/>
                  <a:gd name="T11" fmla="*/ 5 h 16"/>
                  <a:gd name="T12" fmla="*/ 0 w 41"/>
                  <a:gd name="T13" fmla="*/ 5 h 16"/>
                  <a:gd name="T14" fmla="*/ 0 w 41"/>
                  <a:gd name="T15" fmla="*/ 5 h 16"/>
                  <a:gd name="T16" fmla="*/ 3 w 41"/>
                  <a:gd name="T17" fmla="*/ 2 h 16"/>
                  <a:gd name="T18" fmla="*/ 8 w 41"/>
                  <a:gd name="T19" fmla="*/ 0 h 16"/>
                  <a:gd name="T20" fmla="*/ 13 w 41"/>
                  <a:gd name="T21" fmla="*/ 0 h 16"/>
                  <a:gd name="T22" fmla="*/ 20 w 41"/>
                  <a:gd name="T23" fmla="*/ 2 h 16"/>
                  <a:gd name="T24" fmla="*/ 32 w 41"/>
                  <a:gd name="T25" fmla="*/ 7 h 16"/>
                  <a:gd name="T26" fmla="*/ 41 w 41"/>
                  <a:gd name="T27" fmla="*/ 11 h 16"/>
                  <a:gd name="T28" fmla="*/ 41 w 41"/>
                  <a:gd name="T29" fmla="*/ 11 h 16"/>
                  <a:gd name="T30" fmla="*/ 41 w 41"/>
                  <a:gd name="T31" fmla="*/ 16 h 16"/>
                  <a:gd name="T32" fmla="*/ 41 w 41"/>
                  <a:gd name="T3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1" h="16">
                    <a:moveTo>
                      <a:pt x="41" y="16"/>
                    </a:moveTo>
                    <a:lnTo>
                      <a:pt x="41" y="16"/>
                    </a:lnTo>
                    <a:lnTo>
                      <a:pt x="31" y="14"/>
                    </a:lnTo>
                    <a:lnTo>
                      <a:pt x="20" y="11"/>
                    </a:lnTo>
                    <a:lnTo>
                      <a:pt x="12" y="7"/>
                    </a:lnTo>
                    <a:lnTo>
                      <a:pt x="7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8" y="0"/>
                    </a:lnTo>
                    <a:lnTo>
                      <a:pt x="13" y="0"/>
                    </a:lnTo>
                    <a:lnTo>
                      <a:pt x="20" y="2"/>
                    </a:lnTo>
                    <a:lnTo>
                      <a:pt x="32" y="7"/>
                    </a:lnTo>
                    <a:lnTo>
                      <a:pt x="41" y="11"/>
                    </a:lnTo>
                    <a:lnTo>
                      <a:pt x="41" y="11"/>
                    </a:lnTo>
                    <a:lnTo>
                      <a:pt x="41" y="16"/>
                    </a:lnTo>
                    <a:lnTo>
                      <a:pt x="41" y="16"/>
                    </a:lnTo>
                    <a:close/>
                  </a:path>
                </a:pathLst>
              </a:custGeom>
              <a:solidFill>
                <a:srgbClr val="887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1" name="Freeform 139"/>
              <p:cNvSpPr>
                <a:spLocks/>
              </p:cNvSpPr>
              <p:nvPr/>
            </p:nvSpPr>
            <p:spPr bwMode="auto">
              <a:xfrm>
                <a:off x="5981700" y="1527175"/>
                <a:ext cx="36513" cy="44450"/>
              </a:xfrm>
              <a:custGeom>
                <a:avLst/>
                <a:gdLst>
                  <a:gd name="T0" fmla="*/ 47 w 47"/>
                  <a:gd name="T1" fmla="*/ 0 h 57"/>
                  <a:gd name="T2" fmla="*/ 47 w 47"/>
                  <a:gd name="T3" fmla="*/ 0 h 57"/>
                  <a:gd name="T4" fmla="*/ 23 w 47"/>
                  <a:gd name="T5" fmla="*/ 26 h 57"/>
                  <a:gd name="T6" fmla="*/ 12 w 47"/>
                  <a:gd name="T7" fmla="*/ 40 h 57"/>
                  <a:gd name="T8" fmla="*/ 9 w 47"/>
                  <a:gd name="T9" fmla="*/ 49 h 57"/>
                  <a:gd name="T10" fmla="*/ 5 w 47"/>
                  <a:gd name="T11" fmla="*/ 57 h 57"/>
                  <a:gd name="T12" fmla="*/ 5 w 47"/>
                  <a:gd name="T13" fmla="*/ 57 h 57"/>
                  <a:gd name="T14" fmla="*/ 0 w 47"/>
                  <a:gd name="T15" fmla="*/ 57 h 57"/>
                  <a:gd name="T16" fmla="*/ 0 w 47"/>
                  <a:gd name="T17" fmla="*/ 57 h 57"/>
                  <a:gd name="T18" fmla="*/ 7 w 47"/>
                  <a:gd name="T19" fmla="*/ 38 h 57"/>
                  <a:gd name="T20" fmla="*/ 12 w 47"/>
                  <a:gd name="T21" fmla="*/ 30 h 57"/>
                  <a:gd name="T22" fmla="*/ 17 w 47"/>
                  <a:gd name="T23" fmla="*/ 23 h 57"/>
                  <a:gd name="T24" fmla="*/ 23 w 47"/>
                  <a:gd name="T25" fmla="*/ 16 h 57"/>
                  <a:gd name="T26" fmla="*/ 29 w 47"/>
                  <a:gd name="T27" fmla="*/ 9 h 57"/>
                  <a:gd name="T28" fmla="*/ 38 w 47"/>
                  <a:gd name="T29" fmla="*/ 4 h 57"/>
                  <a:gd name="T30" fmla="*/ 47 w 47"/>
                  <a:gd name="T31" fmla="*/ 0 h 57"/>
                  <a:gd name="T32" fmla="*/ 47 w 47"/>
                  <a:gd name="T3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7" h="57">
                    <a:moveTo>
                      <a:pt x="47" y="0"/>
                    </a:moveTo>
                    <a:lnTo>
                      <a:pt x="47" y="0"/>
                    </a:lnTo>
                    <a:lnTo>
                      <a:pt x="23" y="26"/>
                    </a:lnTo>
                    <a:lnTo>
                      <a:pt x="12" y="40"/>
                    </a:lnTo>
                    <a:lnTo>
                      <a:pt x="9" y="49"/>
                    </a:lnTo>
                    <a:lnTo>
                      <a:pt x="5" y="57"/>
                    </a:lnTo>
                    <a:lnTo>
                      <a:pt x="5" y="5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7" y="38"/>
                    </a:lnTo>
                    <a:lnTo>
                      <a:pt x="12" y="30"/>
                    </a:lnTo>
                    <a:lnTo>
                      <a:pt x="17" y="23"/>
                    </a:lnTo>
                    <a:lnTo>
                      <a:pt x="23" y="16"/>
                    </a:lnTo>
                    <a:lnTo>
                      <a:pt x="29" y="9"/>
                    </a:lnTo>
                    <a:lnTo>
                      <a:pt x="38" y="4"/>
                    </a:lnTo>
                    <a:lnTo>
                      <a:pt x="4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2" name="Freeform 140"/>
              <p:cNvSpPr>
                <a:spLocks/>
              </p:cNvSpPr>
              <p:nvPr/>
            </p:nvSpPr>
            <p:spPr bwMode="auto">
              <a:xfrm>
                <a:off x="5305425" y="1489075"/>
                <a:ext cx="19050" cy="82550"/>
              </a:xfrm>
              <a:custGeom>
                <a:avLst/>
                <a:gdLst>
                  <a:gd name="T0" fmla="*/ 0 w 22"/>
                  <a:gd name="T1" fmla="*/ 103 h 103"/>
                  <a:gd name="T2" fmla="*/ 0 w 22"/>
                  <a:gd name="T3" fmla="*/ 103 h 103"/>
                  <a:gd name="T4" fmla="*/ 3 w 22"/>
                  <a:gd name="T5" fmla="*/ 76 h 103"/>
                  <a:gd name="T6" fmla="*/ 8 w 22"/>
                  <a:gd name="T7" fmla="*/ 50 h 103"/>
                  <a:gd name="T8" fmla="*/ 13 w 22"/>
                  <a:gd name="T9" fmla="*/ 24 h 103"/>
                  <a:gd name="T10" fmla="*/ 20 w 22"/>
                  <a:gd name="T11" fmla="*/ 0 h 103"/>
                  <a:gd name="T12" fmla="*/ 20 w 22"/>
                  <a:gd name="T13" fmla="*/ 0 h 103"/>
                  <a:gd name="T14" fmla="*/ 22 w 22"/>
                  <a:gd name="T15" fmla="*/ 12 h 103"/>
                  <a:gd name="T16" fmla="*/ 22 w 22"/>
                  <a:gd name="T17" fmla="*/ 22 h 103"/>
                  <a:gd name="T18" fmla="*/ 20 w 22"/>
                  <a:gd name="T19" fmla="*/ 36 h 103"/>
                  <a:gd name="T20" fmla="*/ 17 w 22"/>
                  <a:gd name="T21" fmla="*/ 48 h 103"/>
                  <a:gd name="T22" fmla="*/ 8 w 22"/>
                  <a:gd name="T23" fmla="*/ 76 h 103"/>
                  <a:gd name="T24" fmla="*/ 7 w 22"/>
                  <a:gd name="T25" fmla="*/ 89 h 103"/>
                  <a:gd name="T26" fmla="*/ 5 w 22"/>
                  <a:gd name="T27" fmla="*/ 103 h 103"/>
                  <a:gd name="T28" fmla="*/ 5 w 22"/>
                  <a:gd name="T29" fmla="*/ 103 h 103"/>
                  <a:gd name="T30" fmla="*/ 0 w 22"/>
                  <a:gd name="T31" fmla="*/ 103 h 103"/>
                  <a:gd name="T32" fmla="*/ 0 w 22"/>
                  <a:gd name="T3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" h="103">
                    <a:moveTo>
                      <a:pt x="0" y="103"/>
                    </a:moveTo>
                    <a:lnTo>
                      <a:pt x="0" y="103"/>
                    </a:lnTo>
                    <a:lnTo>
                      <a:pt x="3" y="76"/>
                    </a:lnTo>
                    <a:lnTo>
                      <a:pt x="8" y="50"/>
                    </a:lnTo>
                    <a:lnTo>
                      <a:pt x="13" y="24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2" y="12"/>
                    </a:lnTo>
                    <a:lnTo>
                      <a:pt x="22" y="22"/>
                    </a:lnTo>
                    <a:lnTo>
                      <a:pt x="20" y="36"/>
                    </a:lnTo>
                    <a:lnTo>
                      <a:pt x="17" y="48"/>
                    </a:lnTo>
                    <a:lnTo>
                      <a:pt x="8" y="76"/>
                    </a:lnTo>
                    <a:lnTo>
                      <a:pt x="7" y="89"/>
                    </a:lnTo>
                    <a:lnTo>
                      <a:pt x="5" y="103"/>
                    </a:lnTo>
                    <a:lnTo>
                      <a:pt x="5" y="103"/>
                    </a:lnTo>
                    <a:lnTo>
                      <a:pt x="0" y="103"/>
                    </a:lnTo>
                    <a:lnTo>
                      <a:pt x="0" y="103"/>
                    </a:lnTo>
                    <a:close/>
                  </a:path>
                </a:pathLst>
              </a:custGeom>
              <a:solidFill>
                <a:srgbClr val="796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3" name="Freeform 141"/>
              <p:cNvSpPr>
                <a:spLocks/>
              </p:cNvSpPr>
              <p:nvPr/>
            </p:nvSpPr>
            <p:spPr bwMode="auto">
              <a:xfrm>
                <a:off x="5475288" y="1558925"/>
                <a:ext cx="14288" cy="30163"/>
              </a:xfrm>
              <a:custGeom>
                <a:avLst/>
                <a:gdLst>
                  <a:gd name="T0" fmla="*/ 16 w 19"/>
                  <a:gd name="T1" fmla="*/ 36 h 36"/>
                  <a:gd name="T2" fmla="*/ 16 w 19"/>
                  <a:gd name="T3" fmla="*/ 36 h 36"/>
                  <a:gd name="T4" fmla="*/ 11 w 19"/>
                  <a:gd name="T5" fmla="*/ 27 h 36"/>
                  <a:gd name="T6" fmla="*/ 7 w 19"/>
                  <a:gd name="T7" fmla="*/ 19 h 36"/>
                  <a:gd name="T8" fmla="*/ 0 w 19"/>
                  <a:gd name="T9" fmla="*/ 0 h 36"/>
                  <a:gd name="T10" fmla="*/ 0 w 19"/>
                  <a:gd name="T11" fmla="*/ 0 h 36"/>
                  <a:gd name="T12" fmla="*/ 9 w 19"/>
                  <a:gd name="T13" fmla="*/ 7 h 36"/>
                  <a:gd name="T14" fmla="*/ 16 w 19"/>
                  <a:gd name="T15" fmla="*/ 15 h 36"/>
                  <a:gd name="T16" fmla="*/ 19 w 19"/>
                  <a:gd name="T17" fmla="*/ 20 h 36"/>
                  <a:gd name="T18" fmla="*/ 19 w 19"/>
                  <a:gd name="T19" fmla="*/ 26 h 36"/>
                  <a:gd name="T20" fmla="*/ 19 w 19"/>
                  <a:gd name="T21" fmla="*/ 31 h 36"/>
                  <a:gd name="T22" fmla="*/ 16 w 19"/>
                  <a:gd name="T23" fmla="*/ 36 h 36"/>
                  <a:gd name="T24" fmla="*/ 16 w 19"/>
                  <a:gd name="T2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36">
                    <a:moveTo>
                      <a:pt x="16" y="36"/>
                    </a:moveTo>
                    <a:lnTo>
                      <a:pt x="16" y="36"/>
                    </a:lnTo>
                    <a:lnTo>
                      <a:pt x="11" y="27"/>
                    </a:lnTo>
                    <a:lnTo>
                      <a:pt x="7" y="1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7"/>
                    </a:lnTo>
                    <a:lnTo>
                      <a:pt x="16" y="15"/>
                    </a:lnTo>
                    <a:lnTo>
                      <a:pt x="19" y="20"/>
                    </a:lnTo>
                    <a:lnTo>
                      <a:pt x="19" y="26"/>
                    </a:lnTo>
                    <a:lnTo>
                      <a:pt x="19" y="31"/>
                    </a:lnTo>
                    <a:lnTo>
                      <a:pt x="16" y="36"/>
                    </a:lnTo>
                    <a:lnTo>
                      <a:pt x="16" y="36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4" name="Freeform 142"/>
              <p:cNvSpPr>
                <a:spLocks/>
              </p:cNvSpPr>
              <p:nvPr/>
            </p:nvSpPr>
            <p:spPr bwMode="auto">
              <a:xfrm>
                <a:off x="5408613" y="1576388"/>
                <a:ext cx="25400" cy="12700"/>
              </a:xfrm>
              <a:custGeom>
                <a:avLst/>
                <a:gdLst>
                  <a:gd name="T0" fmla="*/ 0 w 31"/>
                  <a:gd name="T1" fmla="*/ 6 h 16"/>
                  <a:gd name="T2" fmla="*/ 0 w 31"/>
                  <a:gd name="T3" fmla="*/ 6 h 16"/>
                  <a:gd name="T4" fmla="*/ 2 w 31"/>
                  <a:gd name="T5" fmla="*/ 2 h 16"/>
                  <a:gd name="T6" fmla="*/ 7 w 31"/>
                  <a:gd name="T7" fmla="*/ 0 h 16"/>
                  <a:gd name="T8" fmla="*/ 12 w 31"/>
                  <a:gd name="T9" fmla="*/ 0 h 16"/>
                  <a:gd name="T10" fmla="*/ 18 w 31"/>
                  <a:gd name="T11" fmla="*/ 2 h 16"/>
                  <a:gd name="T12" fmla="*/ 24 w 31"/>
                  <a:gd name="T13" fmla="*/ 4 h 16"/>
                  <a:gd name="T14" fmla="*/ 28 w 31"/>
                  <a:gd name="T15" fmla="*/ 7 h 16"/>
                  <a:gd name="T16" fmla="*/ 31 w 31"/>
                  <a:gd name="T17" fmla="*/ 11 h 16"/>
                  <a:gd name="T18" fmla="*/ 31 w 31"/>
                  <a:gd name="T19" fmla="*/ 16 h 16"/>
                  <a:gd name="T20" fmla="*/ 31 w 31"/>
                  <a:gd name="T21" fmla="*/ 16 h 16"/>
                  <a:gd name="T22" fmla="*/ 23 w 31"/>
                  <a:gd name="T23" fmla="*/ 14 h 16"/>
                  <a:gd name="T24" fmla="*/ 14 w 31"/>
                  <a:gd name="T25" fmla="*/ 13 h 16"/>
                  <a:gd name="T26" fmla="*/ 0 w 31"/>
                  <a:gd name="T27" fmla="*/ 6 h 16"/>
                  <a:gd name="T28" fmla="*/ 0 w 31"/>
                  <a:gd name="T2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16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4" y="4"/>
                    </a:lnTo>
                    <a:lnTo>
                      <a:pt x="28" y="7"/>
                    </a:lnTo>
                    <a:lnTo>
                      <a:pt x="31" y="11"/>
                    </a:lnTo>
                    <a:lnTo>
                      <a:pt x="31" y="16"/>
                    </a:lnTo>
                    <a:lnTo>
                      <a:pt x="31" y="16"/>
                    </a:lnTo>
                    <a:lnTo>
                      <a:pt x="23" y="14"/>
                    </a:lnTo>
                    <a:lnTo>
                      <a:pt x="14" y="1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87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5" name="Freeform 143"/>
              <p:cNvSpPr>
                <a:spLocks/>
              </p:cNvSpPr>
              <p:nvPr/>
            </p:nvSpPr>
            <p:spPr bwMode="auto">
              <a:xfrm>
                <a:off x="5969000" y="1571625"/>
                <a:ext cx="23813" cy="25400"/>
              </a:xfrm>
              <a:custGeom>
                <a:avLst/>
                <a:gdLst>
                  <a:gd name="T0" fmla="*/ 21 w 32"/>
                  <a:gd name="T1" fmla="*/ 0 h 31"/>
                  <a:gd name="T2" fmla="*/ 21 w 32"/>
                  <a:gd name="T3" fmla="*/ 0 h 31"/>
                  <a:gd name="T4" fmla="*/ 20 w 32"/>
                  <a:gd name="T5" fmla="*/ 7 h 31"/>
                  <a:gd name="T6" fmla="*/ 21 w 32"/>
                  <a:gd name="T7" fmla="*/ 11 h 31"/>
                  <a:gd name="T8" fmla="*/ 23 w 32"/>
                  <a:gd name="T9" fmla="*/ 14 h 31"/>
                  <a:gd name="T10" fmla="*/ 25 w 32"/>
                  <a:gd name="T11" fmla="*/ 18 h 31"/>
                  <a:gd name="T12" fmla="*/ 30 w 32"/>
                  <a:gd name="T13" fmla="*/ 23 h 31"/>
                  <a:gd name="T14" fmla="*/ 32 w 32"/>
                  <a:gd name="T15" fmla="*/ 26 h 31"/>
                  <a:gd name="T16" fmla="*/ 32 w 32"/>
                  <a:gd name="T17" fmla="*/ 31 h 31"/>
                  <a:gd name="T18" fmla="*/ 32 w 32"/>
                  <a:gd name="T19" fmla="*/ 31 h 31"/>
                  <a:gd name="T20" fmla="*/ 23 w 32"/>
                  <a:gd name="T21" fmla="*/ 24 h 31"/>
                  <a:gd name="T22" fmla="*/ 14 w 32"/>
                  <a:gd name="T23" fmla="*/ 18 h 31"/>
                  <a:gd name="T24" fmla="*/ 7 w 32"/>
                  <a:gd name="T25" fmla="*/ 9 h 31"/>
                  <a:gd name="T26" fmla="*/ 0 w 32"/>
                  <a:gd name="T27" fmla="*/ 0 h 31"/>
                  <a:gd name="T28" fmla="*/ 0 w 32"/>
                  <a:gd name="T29" fmla="*/ 0 h 31"/>
                  <a:gd name="T30" fmla="*/ 9 w 32"/>
                  <a:gd name="T31" fmla="*/ 4 h 31"/>
                  <a:gd name="T32" fmla="*/ 13 w 32"/>
                  <a:gd name="T33" fmla="*/ 4 h 31"/>
                  <a:gd name="T34" fmla="*/ 16 w 32"/>
                  <a:gd name="T35" fmla="*/ 0 h 31"/>
                  <a:gd name="T36" fmla="*/ 16 w 32"/>
                  <a:gd name="T37" fmla="*/ 0 h 31"/>
                  <a:gd name="T38" fmla="*/ 21 w 32"/>
                  <a:gd name="T39" fmla="*/ 0 h 31"/>
                  <a:gd name="T40" fmla="*/ 21 w 32"/>
                  <a:gd name="T4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31">
                    <a:moveTo>
                      <a:pt x="21" y="0"/>
                    </a:moveTo>
                    <a:lnTo>
                      <a:pt x="21" y="0"/>
                    </a:lnTo>
                    <a:lnTo>
                      <a:pt x="20" y="7"/>
                    </a:lnTo>
                    <a:lnTo>
                      <a:pt x="21" y="11"/>
                    </a:lnTo>
                    <a:lnTo>
                      <a:pt x="23" y="14"/>
                    </a:lnTo>
                    <a:lnTo>
                      <a:pt x="25" y="18"/>
                    </a:lnTo>
                    <a:lnTo>
                      <a:pt x="30" y="23"/>
                    </a:lnTo>
                    <a:lnTo>
                      <a:pt x="32" y="26"/>
                    </a:lnTo>
                    <a:lnTo>
                      <a:pt x="32" y="31"/>
                    </a:lnTo>
                    <a:lnTo>
                      <a:pt x="32" y="31"/>
                    </a:lnTo>
                    <a:lnTo>
                      <a:pt x="23" y="24"/>
                    </a:lnTo>
                    <a:lnTo>
                      <a:pt x="14" y="18"/>
                    </a:lnTo>
                    <a:lnTo>
                      <a:pt x="7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9" y="4"/>
                    </a:lnTo>
                    <a:lnTo>
                      <a:pt x="13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6" name="Freeform 144"/>
              <p:cNvSpPr>
                <a:spLocks/>
              </p:cNvSpPr>
              <p:nvPr/>
            </p:nvSpPr>
            <p:spPr bwMode="auto">
              <a:xfrm>
                <a:off x="5302250" y="1571625"/>
                <a:ext cx="9525" cy="28575"/>
              </a:xfrm>
              <a:custGeom>
                <a:avLst/>
                <a:gdLst>
                  <a:gd name="T0" fmla="*/ 0 w 13"/>
                  <a:gd name="T1" fmla="*/ 37 h 37"/>
                  <a:gd name="T2" fmla="*/ 0 w 13"/>
                  <a:gd name="T3" fmla="*/ 37 h 37"/>
                  <a:gd name="T4" fmla="*/ 0 w 13"/>
                  <a:gd name="T5" fmla="*/ 16 h 37"/>
                  <a:gd name="T6" fmla="*/ 2 w 13"/>
                  <a:gd name="T7" fmla="*/ 7 h 37"/>
                  <a:gd name="T8" fmla="*/ 4 w 13"/>
                  <a:gd name="T9" fmla="*/ 4 h 37"/>
                  <a:gd name="T10" fmla="*/ 6 w 13"/>
                  <a:gd name="T11" fmla="*/ 0 h 37"/>
                  <a:gd name="T12" fmla="*/ 6 w 13"/>
                  <a:gd name="T13" fmla="*/ 0 h 37"/>
                  <a:gd name="T14" fmla="*/ 11 w 13"/>
                  <a:gd name="T15" fmla="*/ 0 h 37"/>
                  <a:gd name="T16" fmla="*/ 11 w 13"/>
                  <a:gd name="T17" fmla="*/ 0 h 37"/>
                  <a:gd name="T18" fmla="*/ 13 w 13"/>
                  <a:gd name="T19" fmla="*/ 7 h 37"/>
                  <a:gd name="T20" fmla="*/ 11 w 13"/>
                  <a:gd name="T21" fmla="*/ 11 h 37"/>
                  <a:gd name="T22" fmla="*/ 9 w 13"/>
                  <a:gd name="T23" fmla="*/ 19 h 37"/>
                  <a:gd name="T24" fmla="*/ 6 w 13"/>
                  <a:gd name="T25" fmla="*/ 26 h 37"/>
                  <a:gd name="T26" fmla="*/ 6 w 13"/>
                  <a:gd name="T27" fmla="*/ 31 h 37"/>
                  <a:gd name="T28" fmla="*/ 6 w 13"/>
                  <a:gd name="T29" fmla="*/ 37 h 37"/>
                  <a:gd name="T30" fmla="*/ 6 w 13"/>
                  <a:gd name="T31" fmla="*/ 37 h 37"/>
                  <a:gd name="T32" fmla="*/ 0 w 13"/>
                  <a:gd name="T33" fmla="*/ 37 h 37"/>
                  <a:gd name="T34" fmla="*/ 0 w 13"/>
                  <a:gd name="T3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37">
                    <a:moveTo>
                      <a:pt x="0" y="37"/>
                    </a:moveTo>
                    <a:lnTo>
                      <a:pt x="0" y="37"/>
                    </a:lnTo>
                    <a:lnTo>
                      <a:pt x="0" y="16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0"/>
                    </a:lnTo>
                    <a:lnTo>
                      <a:pt x="13" y="7"/>
                    </a:lnTo>
                    <a:lnTo>
                      <a:pt x="11" y="11"/>
                    </a:lnTo>
                    <a:lnTo>
                      <a:pt x="9" y="19"/>
                    </a:lnTo>
                    <a:lnTo>
                      <a:pt x="6" y="26"/>
                    </a:lnTo>
                    <a:lnTo>
                      <a:pt x="6" y="31"/>
                    </a:lnTo>
                    <a:lnTo>
                      <a:pt x="6" y="37"/>
                    </a:lnTo>
                    <a:lnTo>
                      <a:pt x="6" y="37"/>
                    </a:lnTo>
                    <a:lnTo>
                      <a:pt x="0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887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7" name="Freeform 145"/>
              <p:cNvSpPr>
                <a:spLocks/>
              </p:cNvSpPr>
              <p:nvPr/>
            </p:nvSpPr>
            <p:spPr bwMode="auto">
              <a:xfrm>
                <a:off x="5302250" y="1600200"/>
                <a:ext cx="3175" cy="49213"/>
              </a:xfrm>
              <a:custGeom>
                <a:avLst/>
                <a:gdLst>
                  <a:gd name="T0" fmla="*/ 6 w 6"/>
                  <a:gd name="T1" fmla="*/ 0 h 62"/>
                  <a:gd name="T2" fmla="*/ 6 w 6"/>
                  <a:gd name="T3" fmla="*/ 0 h 62"/>
                  <a:gd name="T4" fmla="*/ 6 w 6"/>
                  <a:gd name="T5" fmla="*/ 62 h 62"/>
                  <a:gd name="T6" fmla="*/ 6 w 6"/>
                  <a:gd name="T7" fmla="*/ 62 h 62"/>
                  <a:gd name="T8" fmla="*/ 0 w 6"/>
                  <a:gd name="T9" fmla="*/ 62 h 62"/>
                  <a:gd name="T10" fmla="*/ 0 w 6"/>
                  <a:gd name="T11" fmla="*/ 62 h 62"/>
                  <a:gd name="T12" fmla="*/ 0 w 6"/>
                  <a:gd name="T13" fmla="*/ 0 h 62"/>
                  <a:gd name="T14" fmla="*/ 0 w 6"/>
                  <a:gd name="T15" fmla="*/ 0 h 62"/>
                  <a:gd name="T16" fmla="*/ 6 w 6"/>
                  <a:gd name="T17" fmla="*/ 0 h 62"/>
                  <a:gd name="T18" fmla="*/ 6 w 6"/>
                  <a:gd name="T1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2">
                    <a:moveTo>
                      <a:pt x="6" y="0"/>
                    </a:moveTo>
                    <a:lnTo>
                      <a:pt x="6" y="0"/>
                    </a:lnTo>
                    <a:lnTo>
                      <a:pt x="6" y="62"/>
                    </a:lnTo>
                    <a:lnTo>
                      <a:pt x="6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8" name="Freeform 146"/>
              <p:cNvSpPr>
                <a:spLocks/>
              </p:cNvSpPr>
              <p:nvPr/>
            </p:nvSpPr>
            <p:spPr bwMode="auto">
              <a:xfrm>
                <a:off x="5783263" y="1641475"/>
                <a:ext cx="25400" cy="26988"/>
              </a:xfrm>
              <a:custGeom>
                <a:avLst/>
                <a:gdLst>
                  <a:gd name="T0" fmla="*/ 0 w 31"/>
                  <a:gd name="T1" fmla="*/ 0 h 35"/>
                  <a:gd name="T2" fmla="*/ 0 w 31"/>
                  <a:gd name="T3" fmla="*/ 0 h 35"/>
                  <a:gd name="T4" fmla="*/ 5 w 31"/>
                  <a:gd name="T5" fmla="*/ 2 h 35"/>
                  <a:gd name="T6" fmla="*/ 9 w 31"/>
                  <a:gd name="T7" fmla="*/ 7 h 35"/>
                  <a:gd name="T8" fmla="*/ 16 w 31"/>
                  <a:gd name="T9" fmla="*/ 16 h 35"/>
                  <a:gd name="T10" fmla="*/ 23 w 31"/>
                  <a:gd name="T11" fmla="*/ 25 h 35"/>
                  <a:gd name="T12" fmla="*/ 26 w 31"/>
                  <a:gd name="T13" fmla="*/ 30 h 35"/>
                  <a:gd name="T14" fmla="*/ 31 w 31"/>
                  <a:gd name="T15" fmla="*/ 32 h 35"/>
                  <a:gd name="T16" fmla="*/ 31 w 31"/>
                  <a:gd name="T17" fmla="*/ 32 h 35"/>
                  <a:gd name="T18" fmla="*/ 26 w 31"/>
                  <a:gd name="T19" fmla="*/ 35 h 35"/>
                  <a:gd name="T20" fmla="*/ 23 w 31"/>
                  <a:gd name="T21" fmla="*/ 33 h 35"/>
                  <a:gd name="T22" fmla="*/ 17 w 31"/>
                  <a:gd name="T23" fmla="*/ 30 h 35"/>
                  <a:gd name="T24" fmla="*/ 12 w 31"/>
                  <a:gd name="T25" fmla="*/ 25 h 35"/>
                  <a:gd name="T26" fmla="*/ 5 w 31"/>
                  <a:gd name="T27" fmla="*/ 13 h 35"/>
                  <a:gd name="T28" fmla="*/ 0 w 31"/>
                  <a:gd name="T29" fmla="*/ 0 h 35"/>
                  <a:gd name="T30" fmla="*/ 0 w 31"/>
                  <a:gd name="T3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" h="35">
                    <a:moveTo>
                      <a:pt x="0" y="0"/>
                    </a:moveTo>
                    <a:lnTo>
                      <a:pt x="0" y="0"/>
                    </a:lnTo>
                    <a:lnTo>
                      <a:pt x="5" y="2"/>
                    </a:lnTo>
                    <a:lnTo>
                      <a:pt x="9" y="7"/>
                    </a:lnTo>
                    <a:lnTo>
                      <a:pt x="16" y="16"/>
                    </a:lnTo>
                    <a:lnTo>
                      <a:pt x="23" y="25"/>
                    </a:lnTo>
                    <a:lnTo>
                      <a:pt x="26" y="30"/>
                    </a:lnTo>
                    <a:lnTo>
                      <a:pt x="31" y="32"/>
                    </a:lnTo>
                    <a:lnTo>
                      <a:pt x="31" y="32"/>
                    </a:lnTo>
                    <a:lnTo>
                      <a:pt x="26" y="35"/>
                    </a:lnTo>
                    <a:lnTo>
                      <a:pt x="23" y="33"/>
                    </a:lnTo>
                    <a:lnTo>
                      <a:pt x="17" y="30"/>
                    </a:lnTo>
                    <a:lnTo>
                      <a:pt x="12" y="25"/>
                    </a:lnTo>
                    <a:lnTo>
                      <a:pt x="5" y="1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02" name="Freeform 147"/>
              <p:cNvSpPr>
                <a:spLocks/>
              </p:cNvSpPr>
              <p:nvPr/>
            </p:nvSpPr>
            <p:spPr bwMode="auto">
              <a:xfrm>
                <a:off x="6010275" y="1625600"/>
                <a:ext cx="23813" cy="44450"/>
              </a:xfrm>
              <a:custGeom>
                <a:avLst/>
                <a:gdLst>
                  <a:gd name="T0" fmla="*/ 31 w 31"/>
                  <a:gd name="T1" fmla="*/ 57 h 57"/>
                  <a:gd name="T2" fmla="*/ 31 w 31"/>
                  <a:gd name="T3" fmla="*/ 57 h 57"/>
                  <a:gd name="T4" fmla="*/ 26 w 31"/>
                  <a:gd name="T5" fmla="*/ 52 h 57"/>
                  <a:gd name="T6" fmla="*/ 21 w 31"/>
                  <a:gd name="T7" fmla="*/ 45 h 57"/>
                  <a:gd name="T8" fmla="*/ 12 w 31"/>
                  <a:gd name="T9" fmla="*/ 31 h 57"/>
                  <a:gd name="T10" fmla="*/ 6 w 31"/>
                  <a:gd name="T11" fmla="*/ 15 h 57"/>
                  <a:gd name="T12" fmla="*/ 0 w 31"/>
                  <a:gd name="T13" fmla="*/ 0 h 57"/>
                  <a:gd name="T14" fmla="*/ 0 w 31"/>
                  <a:gd name="T15" fmla="*/ 0 h 57"/>
                  <a:gd name="T16" fmla="*/ 6 w 31"/>
                  <a:gd name="T17" fmla="*/ 5 h 57"/>
                  <a:gd name="T18" fmla="*/ 11 w 31"/>
                  <a:gd name="T19" fmla="*/ 12 h 57"/>
                  <a:gd name="T20" fmla="*/ 19 w 31"/>
                  <a:gd name="T21" fmla="*/ 26 h 57"/>
                  <a:gd name="T22" fmla="*/ 26 w 31"/>
                  <a:gd name="T23" fmla="*/ 41 h 57"/>
                  <a:gd name="T24" fmla="*/ 31 w 31"/>
                  <a:gd name="T25" fmla="*/ 57 h 57"/>
                  <a:gd name="T26" fmla="*/ 31 w 31"/>
                  <a:gd name="T27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57">
                    <a:moveTo>
                      <a:pt x="31" y="57"/>
                    </a:moveTo>
                    <a:lnTo>
                      <a:pt x="31" y="57"/>
                    </a:lnTo>
                    <a:lnTo>
                      <a:pt x="26" y="52"/>
                    </a:lnTo>
                    <a:lnTo>
                      <a:pt x="21" y="45"/>
                    </a:lnTo>
                    <a:lnTo>
                      <a:pt x="12" y="31"/>
                    </a:lnTo>
                    <a:lnTo>
                      <a:pt x="6" y="15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2"/>
                    </a:lnTo>
                    <a:lnTo>
                      <a:pt x="19" y="26"/>
                    </a:lnTo>
                    <a:lnTo>
                      <a:pt x="26" y="41"/>
                    </a:lnTo>
                    <a:lnTo>
                      <a:pt x="31" y="57"/>
                    </a:lnTo>
                    <a:lnTo>
                      <a:pt x="31" y="57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03" name="Freeform 148"/>
              <p:cNvSpPr>
                <a:spLocks/>
              </p:cNvSpPr>
              <p:nvPr/>
            </p:nvSpPr>
            <p:spPr bwMode="auto">
              <a:xfrm>
                <a:off x="5726113" y="1674813"/>
                <a:ext cx="98425" cy="33338"/>
              </a:xfrm>
              <a:custGeom>
                <a:avLst/>
                <a:gdLst>
                  <a:gd name="T0" fmla="*/ 0 w 124"/>
                  <a:gd name="T1" fmla="*/ 41 h 41"/>
                  <a:gd name="T2" fmla="*/ 0 w 124"/>
                  <a:gd name="T3" fmla="*/ 41 h 41"/>
                  <a:gd name="T4" fmla="*/ 15 w 124"/>
                  <a:gd name="T5" fmla="*/ 34 h 41"/>
                  <a:gd name="T6" fmla="*/ 31 w 124"/>
                  <a:gd name="T7" fmla="*/ 29 h 41"/>
                  <a:gd name="T8" fmla="*/ 65 w 124"/>
                  <a:gd name="T9" fmla="*/ 19 h 41"/>
                  <a:gd name="T10" fmla="*/ 98 w 124"/>
                  <a:gd name="T11" fmla="*/ 10 h 41"/>
                  <a:gd name="T12" fmla="*/ 112 w 124"/>
                  <a:gd name="T13" fmla="*/ 5 h 41"/>
                  <a:gd name="T14" fmla="*/ 124 w 124"/>
                  <a:gd name="T15" fmla="*/ 0 h 41"/>
                  <a:gd name="T16" fmla="*/ 124 w 124"/>
                  <a:gd name="T17" fmla="*/ 0 h 41"/>
                  <a:gd name="T18" fmla="*/ 122 w 124"/>
                  <a:gd name="T19" fmla="*/ 3 h 41"/>
                  <a:gd name="T20" fmla="*/ 122 w 124"/>
                  <a:gd name="T21" fmla="*/ 5 h 41"/>
                  <a:gd name="T22" fmla="*/ 119 w 124"/>
                  <a:gd name="T23" fmla="*/ 5 h 41"/>
                  <a:gd name="T24" fmla="*/ 119 w 124"/>
                  <a:gd name="T25" fmla="*/ 5 h 41"/>
                  <a:gd name="T26" fmla="*/ 115 w 124"/>
                  <a:gd name="T27" fmla="*/ 7 h 41"/>
                  <a:gd name="T28" fmla="*/ 112 w 124"/>
                  <a:gd name="T29" fmla="*/ 9 h 41"/>
                  <a:gd name="T30" fmla="*/ 108 w 124"/>
                  <a:gd name="T31" fmla="*/ 15 h 41"/>
                  <a:gd name="T32" fmla="*/ 108 w 124"/>
                  <a:gd name="T33" fmla="*/ 15 h 41"/>
                  <a:gd name="T34" fmla="*/ 115 w 124"/>
                  <a:gd name="T35" fmla="*/ 17 h 41"/>
                  <a:gd name="T36" fmla="*/ 117 w 124"/>
                  <a:gd name="T37" fmla="*/ 17 h 41"/>
                  <a:gd name="T38" fmla="*/ 119 w 124"/>
                  <a:gd name="T39" fmla="*/ 21 h 41"/>
                  <a:gd name="T40" fmla="*/ 119 w 124"/>
                  <a:gd name="T41" fmla="*/ 21 h 41"/>
                  <a:gd name="T42" fmla="*/ 102 w 124"/>
                  <a:gd name="T43" fmla="*/ 21 h 41"/>
                  <a:gd name="T44" fmla="*/ 86 w 124"/>
                  <a:gd name="T45" fmla="*/ 22 h 41"/>
                  <a:gd name="T46" fmla="*/ 70 w 124"/>
                  <a:gd name="T47" fmla="*/ 24 h 41"/>
                  <a:gd name="T48" fmla="*/ 57 w 124"/>
                  <a:gd name="T49" fmla="*/ 28 h 41"/>
                  <a:gd name="T50" fmla="*/ 29 w 124"/>
                  <a:gd name="T51" fmla="*/ 36 h 41"/>
                  <a:gd name="T52" fmla="*/ 15 w 124"/>
                  <a:gd name="T53" fmla="*/ 40 h 41"/>
                  <a:gd name="T54" fmla="*/ 0 w 124"/>
                  <a:gd name="T55" fmla="*/ 41 h 41"/>
                  <a:gd name="T56" fmla="*/ 0 w 124"/>
                  <a:gd name="T5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4" h="41">
                    <a:moveTo>
                      <a:pt x="0" y="41"/>
                    </a:moveTo>
                    <a:lnTo>
                      <a:pt x="0" y="41"/>
                    </a:lnTo>
                    <a:lnTo>
                      <a:pt x="15" y="34"/>
                    </a:lnTo>
                    <a:lnTo>
                      <a:pt x="31" y="29"/>
                    </a:lnTo>
                    <a:lnTo>
                      <a:pt x="65" y="19"/>
                    </a:lnTo>
                    <a:lnTo>
                      <a:pt x="98" y="10"/>
                    </a:lnTo>
                    <a:lnTo>
                      <a:pt x="112" y="5"/>
                    </a:lnTo>
                    <a:lnTo>
                      <a:pt x="124" y="0"/>
                    </a:lnTo>
                    <a:lnTo>
                      <a:pt x="124" y="0"/>
                    </a:lnTo>
                    <a:lnTo>
                      <a:pt x="122" y="3"/>
                    </a:lnTo>
                    <a:lnTo>
                      <a:pt x="122" y="5"/>
                    </a:lnTo>
                    <a:lnTo>
                      <a:pt x="119" y="5"/>
                    </a:lnTo>
                    <a:lnTo>
                      <a:pt x="119" y="5"/>
                    </a:lnTo>
                    <a:lnTo>
                      <a:pt x="115" y="7"/>
                    </a:lnTo>
                    <a:lnTo>
                      <a:pt x="112" y="9"/>
                    </a:lnTo>
                    <a:lnTo>
                      <a:pt x="108" y="15"/>
                    </a:lnTo>
                    <a:lnTo>
                      <a:pt x="108" y="15"/>
                    </a:lnTo>
                    <a:lnTo>
                      <a:pt x="115" y="17"/>
                    </a:lnTo>
                    <a:lnTo>
                      <a:pt x="117" y="17"/>
                    </a:lnTo>
                    <a:lnTo>
                      <a:pt x="119" y="21"/>
                    </a:lnTo>
                    <a:lnTo>
                      <a:pt x="119" y="21"/>
                    </a:lnTo>
                    <a:lnTo>
                      <a:pt x="102" y="21"/>
                    </a:lnTo>
                    <a:lnTo>
                      <a:pt x="86" y="22"/>
                    </a:lnTo>
                    <a:lnTo>
                      <a:pt x="70" y="24"/>
                    </a:lnTo>
                    <a:lnTo>
                      <a:pt x="57" y="28"/>
                    </a:lnTo>
                    <a:lnTo>
                      <a:pt x="29" y="36"/>
                    </a:lnTo>
                    <a:lnTo>
                      <a:pt x="15" y="40"/>
                    </a:lnTo>
                    <a:lnTo>
                      <a:pt x="0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04" name="Freeform 149"/>
              <p:cNvSpPr>
                <a:spLocks/>
              </p:cNvSpPr>
              <p:nvPr/>
            </p:nvSpPr>
            <p:spPr bwMode="auto">
              <a:xfrm>
                <a:off x="6018213" y="1670050"/>
                <a:ext cx="23813" cy="46038"/>
              </a:xfrm>
              <a:custGeom>
                <a:avLst/>
                <a:gdLst>
                  <a:gd name="T0" fmla="*/ 31 w 31"/>
                  <a:gd name="T1" fmla="*/ 5 h 57"/>
                  <a:gd name="T2" fmla="*/ 31 w 31"/>
                  <a:gd name="T3" fmla="*/ 5 h 57"/>
                  <a:gd name="T4" fmla="*/ 29 w 31"/>
                  <a:gd name="T5" fmla="*/ 14 h 57"/>
                  <a:gd name="T6" fmla="*/ 26 w 31"/>
                  <a:gd name="T7" fmla="*/ 20 h 57"/>
                  <a:gd name="T8" fmla="*/ 22 w 31"/>
                  <a:gd name="T9" fmla="*/ 38 h 57"/>
                  <a:gd name="T10" fmla="*/ 20 w 31"/>
                  <a:gd name="T11" fmla="*/ 46 h 57"/>
                  <a:gd name="T12" fmla="*/ 15 w 31"/>
                  <a:gd name="T13" fmla="*/ 52 h 57"/>
                  <a:gd name="T14" fmla="*/ 8 w 31"/>
                  <a:gd name="T15" fmla="*/ 55 h 57"/>
                  <a:gd name="T16" fmla="*/ 0 w 31"/>
                  <a:gd name="T17" fmla="*/ 57 h 57"/>
                  <a:gd name="T18" fmla="*/ 0 w 31"/>
                  <a:gd name="T19" fmla="*/ 57 h 57"/>
                  <a:gd name="T20" fmla="*/ 3 w 31"/>
                  <a:gd name="T21" fmla="*/ 50 h 57"/>
                  <a:gd name="T22" fmla="*/ 10 w 31"/>
                  <a:gd name="T23" fmla="*/ 46 h 57"/>
                  <a:gd name="T24" fmla="*/ 15 w 31"/>
                  <a:gd name="T25" fmla="*/ 41 h 57"/>
                  <a:gd name="T26" fmla="*/ 20 w 31"/>
                  <a:gd name="T27" fmla="*/ 36 h 57"/>
                  <a:gd name="T28" fmla="*/ 20 w 31"/>
                  <a:gd name="T29" fmla="*/ 36 h 57"/>
                  <a:gd name="T30" fmla="*/ 20 w 31"/>
                  <a:gd name="T31" fmla="*/ 0 h 57"/>
                  <a:gd name="T32" fmla="*/ 20 w 31"/>
                  <a:gd name="T33" fmla="*/ 0 h 57"/>
                  <a:gd name="T34" fmla="*/ 26 w 31"/>
                  <a:gd name="T35" fmla="*/ 3 h 57"/>
                  <a:gd name="T36" fmla="*/ 27 w 31"/>
                  <a:gd name="T37" fmla="*/ 5 h 57"/>
                  <a:gd name="T38" fmla="*/ 31 w 31"/>
                  <a:gd name="T39" fmla="*/ 5 h 57"/>
                  <a:gd name="T40" fmla="*/ 31 w 31"/>
                  <a:gd name="T41" fmla="*/ 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57">
                    <a:moveTo>
                      <a:pt x="31" y="5"/>
                    </a:moveTo>
                    <a:lnTo>
                      <a:pt x="31" y="5"/>
                    </a:lnTo>
                    <a:lnTo>
                      <a:pt x="29" y="14"/>
                    </a:lnTo>
                    <a:lnTo>
                      <a:pt x="26" y="20"/>
                    </a:lnTo>
                    <a:lnTo>
                      <a:pt x="22" y="38"/>
                    </a:lnTo>
                    <a:lnTo>
                      <a:pt x="20" y="46"/>
                    </a:lnTo>
                    <a:lnTo>
                      <a:pt x="15" y="52"/>
                    </a:lnTo>
                    <a:lnTo>
                      <a:pt x="8" y="55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3" y="50"/>
                    </a:lnTo>
                    <a:lnTo>
                      <a:pt x="10" y="46"/>
                    </a:lnTo>
                    <a:lnTo>
                      <a:pt x="15" y="41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26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1" y="5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06" name="Freeform 150"/>
              <p:cNvSpPr>
                <a:spLocks/>
              </p:cNvSpPr>
              <p:nvPr/>
            </p:nvSpPr>
            <p:spPr bwMode="auto">
              <a:xfrm>
                <a:off x="5672138" y="1716088"/>
                <a:ext cx="33338" cy="12700"/>
              </a:xfrm>
              <a:custGeom>
                <a:avLst/>
                <a:gdLst>
                  <a:gd name="T0" fmla="*/ 0 w 42"/>
                  <a:gd name="T1" fmla="*/ 0 h 15"/>
                  <a:gd name="T2" fmla="*/ 0 w 42"/>
                  <a:gd name="T3" fmla="*/ 0 h 15"/>
                  <a:gd name="T4" fmla="*/ 5 w 42"/>
                  <a:gd name="T5" fmla="*/ 3 h 15"/>
                  <a:gd name="T6" fmla="*/ 9 w 42"/>
                  <a:gd name="T7" fmla="*/ 5 h 15"/>
                  <a:gd name="T8" fmla="*/ 14 w 42"/>
                  <a:gd name="T9" fmla="*/ 5 h 15"/>
                  <a:gd name="T10" fmla="*/ 19 w 42"/>
                  <a:gd name="T11" fmla="*/ 3 h 15"/>
                  <a:gd name="T12" fmla="*/ 30 w 42"/>
                  <a:gd name="T13" fmla="*/ 1 h 15"/>
                  <a:gd name="T14" fmla="*/ 42 w 42"/>
                  <a:gd name="T15" fmla="*/ 0 h 15"/>
                  <a:gd name="T16" fmla="*/ 42 w 42"/>
                  <a:gd name="T17" fmla="*/ 0 h 15"/>
                  <a:gd name="T18" fmla="*/ 38 w 42"/>
                  <a:gd name="T19" fmla="*/ 3 h 15"/>
                  <a:gd name="T20" fmla="*/ 35 w 42"/>
                  <a:gd name="T21" fmla="*/ 7 h 15"/>
                  <a:gd name="T22" fmla="*/ 26 w 42"/>
                  <a:gd name="T23" fmla="*/ 10 h 15"/>
                  <a:gd name="T24" fmla="*/ 5 w 42"/>
                  <a:gd name="T25" fmla="*/ 15 h 15"/>
                  <a:gd name="T26" fmla="*/ 5 w 42"/>
                  <a:gd name="T27" fmla="*/ 15 h 15"/>
                  <a:gd name="T28" fmla="*/ 4 w 42"/>
                  <a:gd name="T29" fmla="*/ 12 h 15"/>
                  <a:gd name="T30" fmla="*/ 2 w 42"/>
                  <a:gd name="T31" fmla="*/ 8 h 15"/>
                  <a:gd name="T32" fmla="*/ 0 w 42"/>
                  <a:gd name="T33" fmla="*/ 5 h 15"/>
                  <a:gd name="T34" fmla="*/ 0 w 42"/>
                  <a:gd name="T35" fmla="*/ 0 h 15"/>
                  <a:gd name="T36" fmla="*/ 0 w 42"/>
                  <a:gd name="T3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15">
                    <a:moveTo>
                      <a:pt x="0" y="0"/>
                    </a:moveTo>
                    <a:lnTo>
                      <a:pt x="0" y="0"/>
                    </a:lnTo>
                    <a:lnTo>
                      <a:pt x="5" y="3"/>
                    </a:lnTo>
                    <a:lnTo>
                      <a:pt x="9" y="5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30" y="1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38" y="3"/>
                    </a:lnTo>
                    <a:lnTo>
                      <a:pt x="35" y="7"/>
                    </a:lnTo>
                    <a:lnTo>
                      <a:pt x="26" y="10"/>
                    </a:lnTo>
                    <a:lnTo>
                      <a:pt x="5" y="15"/>
                    </a:lnTo>
                    <a:lnTo>
                      <a:pt x="5" y="15"/>
                    </a:lnTo>
                    <a:lnTo>
                      <a:pt x="4" y="12"/>
                    </a:lnTo>
                    <a:lnTo>
                      <a:pt x="2" y="8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87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07" name="Freeform 151"/>
              <p:cNvSpPr>
                <a:spLocks/>
              </p:cNvSpPr>
              <p:nvPr/>
            </p:nvSpPr>
            <p:spPr bwMode="auto">
              <a:xfrm>
                <a:off x="5989638" y="1716088"/>
                <a:ext cx="28575" cy="15875"/>
              </a:xfrm>
              <a:custGeom>
                <a:avLst/>
                <a:gdLst>
                  <a:gd name="T0" fmla="*/ 37 w 37"/>
                  <a:gd name="T1" fmla="*/ 0 h 20"/>
                  <a:gd name="T2" fmla="*/ 37 w 37"/>
                  <a:gd name="T3" fmla="*/ 0 h 20"/>
                  <a:gd name="T4" fmla="*/ 30 w 37"/>
                  <a:gd name="T5" fmla="*/ 8 h 20"/>
                  <a:gd name="T6" fmla="*/ 21 w 37"/>
                  <a:gd name="T7" fmla="*/ 14 h 20"/>
                  <a:gd name="T8" fmla="*/ 11 w 37"/>
                  <a:gd name="T9" fmla="*/ 17 h 20"/>
                  <a:gd name="T10" fmla="*/ 0 w 37"/>
                  <a:gd name="T11" fmla="*/ 20 h 20"/>
                  <a:gd name="T12" fmla="*/ 0 w 37"/>
                  <a:gd name="T13" fmla="*/ 20 h 20"/>
                  <a:gd name="T14" fmla="*/ 7 w 37"/>
                  <a:gd name="T15" fmla="*/ 12 h 20"/>
                  <a:gd name="T16" fmla="*/ 16 w 37"/>
                  <a:gd name="T17" fmla="*/ 7 h 20"/>
                  <a:gd name="T18" fmla="*/ 26 w 37"/>
                  <a:gd name="T19" fmla="*/ 3 h 20"/>
                  <a:gd name="T20" fmla="*/ 37 w 37"/>
                  <a:gd name="T21" fmla="*/ 0 h 20"/>
                  <a:gd name="T22" fmla="*/ 37 w 37"/>
                  <a:gd name="T2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" h="20">
                    <a:moveTo>
                      <a:pt x="37" y="0"/>
                    </a:moveTo>
                    <a:lnTo>
                      <a:pt x="37" y="0"/>
                    </a:lnTo>
                    <a:lnTo>
                      <a:pt x="30" y="8"/>
                    </a:lnTo>
                    <a:lnTo>
                      <a:pt x="21" y="14"/>
                    </a:lnTo>
                    <a:lnTo>
                      <a:pt x="11" y="17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7" y="12"/>
                    </a:lnTo>
                    <a:lnTo>
                      <a:pt x="16" y="7"/>
                    </a:lnTo>
                    <a:lnTo>
                      <a:pt x="26" y="3"/>
                    </a:lnTo>
                    <a:lnTo>
                      <a:pt x="37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796D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08" name="Freeform 152"/>
              <p:cNvSpPr>
                <a:spLocks/>
              </p:cNvSpPr>
              <p:nvPr/>
            </p:nvSpPr>
            <p:spPr bwMode="auto">
              <a:xfrm>
                <a:off x="5524500" y="1708150"/>
                <a:ext cx="49213" cy="49213"/>
              </a:xfrm>
              <a:custGeom>
                <a:avLst/>
                <a:gdLst>
                  <a:gd name="T0" fmla="*/ 52 w 63"/>
                  <a:gd name="T1" fmla="*/ 0 h 63"/>
                  <a:gd name="T2" fmla="*/ 52 w 63"/>
                  <a:gd name="T3" fmla="*/ 0 h 63"/>
                  <a:gd name="T4" fmla="*/ 54 w 63"/>
                  <a:gd name="T5" fmla="*/ 2 h 63"/>
                  <a:gd name="T6" fmla="*/ 56 w 63"/>
                  <a:gd name="T7" fmla="*/ 6 h 63"/>
                  <a:gd name="T8" fmla="*/ 58 w 63"/>
                  <a:gd name="T9" fmla="*/ 14 h 63"/>
                  <a:gd name="T10" fmla="*/ 58 w 63"/>
                  <a:gd name="T11" fmla="*/ 23 h 63"/>
                  <a:gd name="T12" fmla="*/ 59 w 63"/>
                  <a:gd name="T13" fmla="*/ 25 h 63"/>
                  <a:gd name="T14" fmla="*/ 63 w 63"/>
                  <a:gd name="T15" fmla="*/ 26 h 63"/>
                  <a:gd name="T16" fmla="*/ 63 w 63"/>
                  <a:gd name="T17" fmla="*/ 26 h 63"/>
                  <a:gd name="T18" fmla="*/ 58 w 63"/>
                  <a:gd name="T19" fmla="*/ 33 h 63"/>
                  <a:gd name="T20" fmla="*/ 51 w 63"/>
                  <a:gd name="T21" fmla="*/ 38 h 63"/>
                  <a:gd name="T22" fmla="*/ 35 w 63"/>
                  <a:gd name="T23" fmla="*/ 47 h 63"/>
                  <a:gd name="T24" fmla="*/ 18 w 63"/>
                  <a:gd name="T25" fmla="*/ 56 h 63"/>
                  <a:gd name="T26" fmla="*/ 0 w 63"/>
                  <a:gd name="T27" fmla="*/ 63 h 63"/>
                  <a:gd name="T28" fmla="*/ 0 w 63"/>
                  <a:gd name="T29" fmla="*/ 63 h 63"/>
                  <a:gd name="T30" fmla="*/ 7 w 63"/>
                  <a:gd name="T31" fmla="*/ 56 h 63"/>
                  <a:gd name="T32" fmla="*/ 16 w 63"/>
                  <a:gd name="T33" fmla="*/ 49 h 63"/>
                  <a:gd name="T34" fmla="*/ 37 w 63"/>
                  <a:gd name="T35" fmla="*/ 38 h 63"/>
                  <a:gd name="T36" fmla="*/ 45 w 63"/>
                  <a:gd name="T37" fmla="*/ 31 h 63"/>
                  <a:gd name="T38" fmla="*/ 49 w 63"/>
                  <a:gd name="T39" fmla="*/ 28 h 63"/>
                  <a:gd name="T40" fmla="*/ 51 w 63"/>
                  <a:gd name="T41" fmla="*/ 25 h 63"/>
                  <a:gd name="T42" fmla="*/ 52 w 63"/>
                  <a:gd name="T43" fmla="*/ 19 h 63"/>
                  <a:gd name="T44" fmla="*/ 52 w 63"/>
                  <a:gd name="T45" fmla="*/ 14 h 63"/>
                  <a:gd name="T46" fmla="*/ 51 w 63"/>
                  <a:gd name="T47" fmla="*/ 7 h 63"/>
                  <a:gd name="T48" fmla="*/ 47 w 63"/>
                  <a:gd name="T49" fmla="*/ 0 h 63"/>
                  <a:gd name="T50" fmla="*/ 47 w 63"/>
                  <a:gd name="T51" fmla="*/ 0 h 63"/>
                  <a:gd name="T52" fmla="*/ 52 w 63"/>
                  <a:gd name="T53" fmla="*/ 0 h 63"/>
                  <a:gd name="T54" fmla="*/ 52 w 63"/>
                  <a:gd name="T5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3" h="63">
                    <a:moveTo>
                      <a:pt x="52" y="0"/>
                    </a:moveTo>
                    <a:lnTo>
                      <a:pt x="52" y="0"/>
                    </a:lnTo>
                    <a:lnTo>
                      <a:pt x="54" y="2"/>
                    </a:lnTo>
                    <a:lnTo>
                      <a:pt x="56" y="6"/>
                    </a:lnTo>
                    <a:lnTo>
                      <a:pt x="58" y="14"/>
                    </a:lnTo>
                    <a:lnTo>
                      <a:pt x="58" y="23"/>
                    </a:lnTo>
                    <a:lnTo>
                      <a:pt x="59" y="25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58" y="33"/>
                    </a:lnTo>
                    <a:lnTo>
                      <a:pt x="51" y="38"/>
                    </a:lnTo>
                    <a:lnTo>
                      <a:pt x="35" y="47"/>
                    </a:lnTo>
                    <a:lnTo>
                      <a:pt x="18" y="56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7" y="56"/>
                    </a:lnTo>
                    <a:lnTo>
                      <a:pt x="16" y="49"/>
                    </a:lnTo>
                    <a:lnTo>
                      <a:pt x="37" y="38"/>
                    </a:lnTo>
                    <a:lnTo>
                      <a:pt x="45" y="31"/>
                    </a:lnTo>
                    <a:lnTo>
                      <a:pt x="49" y="28"/>
                    </a:lnTo>
                    <a:lnTo>
                      <a:pt x="51" y="25"/>
                    </a:lnTo>
                    <a:lnTo>
                      <a:pt x="52" y="19"/>
                    </a:lnTo>
                    <a:lnTo>
                      <a:pt x="52" y="14"/>
                    </a:lnTo>
                    <a:lnTo>
                      <a:pt x="51" y="7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09" name="Freeform 153"/>
              <p:cNvSpPr>
                <a:spLocks noEditPoints="1"/>
              </p:cNvSpPr>
              <p:nvPr/>
            </p:nvSpPr>
            <p:spPr bwMode="auto">
              <a:xfrm>
                <a:off x="5334000" y="1689100"/>
                <a:ext cx="354013" cy="203200"/>
              </a:xfrm>
              <a:custGeom>
                <a:avLst/>
                <a:gdLst>
                  <a:gd name="T0" fmla="*/ 290 w 446"/>
                  <a:gd name="T1" fmla="*/ 36 h 256"/>
                  <a:gd name="T2" fmla="*/ 283 w 446"/>
                  <a:gd name="T3" fmla="*/ 53 h 256"/>
                  <a:gd name="T4" fmla="*/ 238 w 446"/>
                  <a:gd name="T5" fmla="*/ 85 h 256"/>
                  <a:gd name="T6" fmla="*/ 289 w 446"/>
                  <a:gd name="T7" fmla="*/ 60 h 256"/>
                  <a:gd name="T8" fmla="*/ 297 w 446"/>
                  <a:gd name="T9" fmla="*/ 47 h 256"/>
                  <a:gd name="T10" fmla="*/ 292 w 446"/>
                  <a:gd name="T11" fmla="*/ 24 h 256"/>
                  <a:gd name="T12" fmla="*/ 321 w 446"/>
                  <a:gd name="T13" fmla="*/ 22 h 256"/>
                  <a:gd name="T14" fmla="*/ 323 w 446"/>
                  <a:gd name="T15" fmla="*/ 12 h 256"/>
                  <a:gd name="T16" fmla="*/ 368 w 446"/>
                  <a:gd name="T17" fmla="*/ 28 h 256"/>
                  <a:gd name="T18" fmla="*/ 389 w 446"/>
                  <a:gd name="T19" fmla="*/ 50 h 256"/>
                  <a:gd name="T20" fmla="*/ 406 w 446"/>
                  <a:gd name="T21" fmla="*/ 110 h 256"/>
                  <a:gd name="T22" fmla="*/ 410 w 446"/>
                  <a:gd name="T23" fmla="*/ 116 h 256"/>
                  <a:gd name="T24" fmla="*/ 417 w 446"/>
                  <a:gd name="T25" fmla="*/ 140 h 256"/>
                  <a:gd name="T26" fmla="*/ 417 w 446"/>
                  <a:gd name="T27" fmla="*/ 150 h 256"/>
                  <a:gd name="T28" fmla="*/ 422 w 446"/>
                  <a:gd name="T29" fmla="*/ 174 h 256"/>
                  <a:gd name="T30" fmla="*/ 436 w 446"/>
                  <a:gd name="T31" fmla="*/ 183 h 256"/>
                  <a:gd name="T32" fmla="*/ 446 w 446"/>
                  <a:gd name="T33" fmla="*/ 214 h 256"/>
                  <a:gd name="T34" fmla="*/ 441 w 446"/>
                  <a:gd name="T35" fmla="*/ 225 h 256"/>
                  <a:gd name="T36" fmla="*/ 436 w 446"/>
                  <a:gd name="T37" fmla="*/ 250 h 256"/>
                  <a:gd name="T38" fmla="*/ 404 w 446"/>
                  <a:gd name="T39" fmla="*/ 256 h 256"/>
                  <a:gd name="T40" fmla="*/ 384 w 446"/>
                  <a:gd name="T41" fmla="*/ 249 h 256"/>
                  <a:gd name="T42" fmla="*/ 368 w 446"/>
                  <a:gd name="T43" fmla="*/ 214 h 256"/>
                  <a:gd name="T44" fmla="*/ 365 w 446"/>
                  <a:gd name="T45" fmla="*/ 197 h 256"/>
                  <a:gd name="T46" fmla="*/ 353 w 446"/>
                  <a:gd name="T47" fmla="*/ 173 h 256"/>
                  <a:gd name="T48" fmla="*/ 340 w 446"/>
                  <a:gd name="T49" fmla="*/ 119 h 256"/>
                  <a:gd name="T50" fmla="*/ 323 w 446"/>
                  <a:gd name="T51" fmla="*/ 109 h 256"/>
                  <a:gd name="T52" fmla="*/ 320 w 446"/>
                  <a:gd name="T53" fmla="*/ 126 h 256"/>
                  <a:gd name="T54" fmla="*/ 311 w 446"/>
                  <a:gd name="T55" fmla="*/ 126 h 256"/>
                  <a:gd name="T56" fmla="*/ 299 w 446"/>
                  <a:gd name="T57" fmla="*/ 126 h 256"/>
                  <a:gd name="T58" fmla="*/ 280 w 446"/>
                  <a:gd name="T59" fmla="*/ 131 h 256"/>
                  <a:gd name="T60" fmla="*/ 275 w 446"/>
                  <a:gd name="T61" fmla="*/ 121 h 256"/>
                  <a:gd name="T62" fmla="*/ 278 w 446"/>
                  <a:gd name="T63" fmla="*/ 110 h 256"/>
                  <a:gd name="T64" fmla="*/ 261 w 446"/>
                  <a:gd name="T65" fmla="*/ 86 h 256"/>
                  <a:gd name="T66" fmla="*/ 254 w 446"/>
                  <a:gd name="T67" fmla="*/ 95 h 256"/>
                  <a:gd name="T68" fmla="*/ 242 w 446"/>
                  <a:gd name="T69" fmla="*/ 109 h 256"/>
                  <a:gd name="T70" fmla="*/ 213 w 446"/>
                  <a:gd name="T71" fmla="*/ 121 h 256"/>
                  <a:gd name="T72" fmla="*/ 200 w 446"/>
                  <a:gd name="T73" fmla="*/ 117 h 256"/>
                  <a:gd name="T74" fmla="*/ 162 w 446"/>
                  <a:gd name="T75" fmla="*/ 136 h 256"/>
                  <a:gd name="T76" fmla="*/ 131 w 446"/>
                  <a:gd name="T77" fmla="*/ 166 h 256"/>
                  <a:gd name="T78" fmla="*/ 73 w 446"/>
                  <a:gd name="T79" fmla="*/ 209 h 256"/>
                  <a:gd name="T80" fmla="*/ 81 w 446"/>
                  <a:gd name="T81" fmla="*/ 231 h 256"/>
                  <a:gd name="T82" fmla="*/ 83 w 446"/>
                  <a:gd name="T83" fmla="*/ 256 h 256"/>
                  <a:gd name="T84" fmla="*/ 54 w 446"/>
                  <a:gd name="T85" fmla="*/ 250 h 256"/>
                  <a:gd name="T86" fmla="*/ 41 w 446"/>
                  <a:gd name="T87" fmla="*/ 242 h 256"/>
                  <a:gd name="T88" fmla="*/ 41 w 446"/>
                  <a:gd name="T89" fmla="*/ 225 h 256"/>
                  <a:gd name="T90" fmla="*/ 38 w 446"/>
                  <a:gd name="T91" fmla="*/ 216 h 256"/>
                  <a:gd name="T92" fmla="*/ 67 w 446"/>
                  <a:gd name="T93" fmla="*/ 214 h 256"/>
                  <a:gd name="T94" fmla="*/ 43 w 446"/>
                  <a:gd name="T95" fmla="*/ 207 h 256"/>
                  <a:gd name="T96" fmla="*/ 21 w 446"/>
                  <a:gd name="T97" fmla="*/ 199 h 256"/>
                  <a:gd name="T98" fmla="*/ 9 w 446"/>
                  <a:gd name="T99" fmla="*/ 174 h 256"/>
                  <a:gd name="T100" fmla="*/ 0 w 446"/>
                  <a:gd name="T101" fmla="*/ 147 h 256"/>
                  <a:gd name="T102" fmla="*/ 124 w 446"/>
                  <a:gd name="T103" fmla="*/ 64 h 256"/>
                  <a:gd name="T104" fmla="*/ 228 w 446"/>
                  <a:gd name="T105" fmla="*/ 5 h 256"/>
                  <a:gd name="T106" fmla="*/ 270 w 446"/>
                  <a:gd name="T107" fmla="*/ 2 h 256"/>
                  <a:gd name="T108" fmla="*/ 285 w 446"/>
                  <a:gd name="T109" fmla="*/ 22 h 256"/>
                  <a:gd name="T110" fmla="*/ 202 w 446"/>
                  <a:gd name="T111" fmla="*/ 88 h 256"/>
                  <a:gd name="T112" fmla="*/ 197 w 446"/>
                  <a:gd name="T113" fmla="*/ 97 h 256"/>
                  <a:gd name="T114" fmla="*/ 213 w 446"/>
                  <a:gd name="T115" fmla="*/ 110 h 256"/>
                  <a:gd name="T116" fmla="*/ 223 w 446"/>
                  <a:gd name="T117" fmla="*/ 97 h 256"/>
                  <a:gd name="T118" fmla="*/ 233 w 446"/>
                  <a:gd name="T119" fmla="*/ 8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6" h="256">
                    <a:moveTo>
                      <a:pt x="285" y="22"/>
                    </a:moveTo>
                    <a:lnTo>
                      <a:pt x="285" y="22"/>
                    </a:lnTo>
                    <a:lnTo>
                      <a:pt x="289" y="29"/>
                    </a:lnTo>
                    <a:lnTo>
                      <a:pt x="290" y="36"/>
                    </a:lnTo>
                    <a:lnTo>
                      <a:pt x="290" y="41"/>
                    </a:lnTo>
                    <a:lnTo>
                      <a:pt x="289" y="47"/>
                    </a:lnTo>
                    <a:lnTo>
                      <a:pt x="287" y="50"/>
                    </a:lnTo>
                    <a:lnTo>
                      <a:pt x="283" y="53"/>
                    </a:lnTo>
                    <a:lnTo>
                      <a:pt x="275" y="60"/>
                    </a:lnTo>
                    <a:lnTo>
                      <a:pt x="254" y="71"/>
                    </a:lnTo>
                    <a:lnTo>
                      <a:pt x="245" y="78"/>
                    </a:lnTo>
                    <a:lnTo>
                      <a:pt x="238" y="85"/>
                    </a:lnTo>
                    <a:lnTo>
                      <a:pt x="238" y="85"/>
                    </a:lnTo>
                    <a:lnTo>
                      <a:pt x="256" y="78"/>
                    </a:lnTo>
                    <a:lnTo>
                      <a:pt x="273" y="69"/>
                    </a:lnTo>
                    <a:lnTo>
                      <a:pt x="289" y="60"/>
                    </a:lnTo>
                    <a:lnTo>
                      <a:pt x="296" y="55"/>
                    </a:lnTo>
                    <a:lnTo>
                      <a:pt x="301" y="48"/>
                    </a:lnTo>
                    <a:lnTo>
                      <a:pt x="301" y="48"/>
                    </a:lnTo>
                    <a:lnTo>
                      <a:pt x="297" y="47"/>
                    </a:lnTo>
                    <a:lnTo>
                      <a:pt x="296" y="45"/>
                    </a:lnTo>
                    <a:lnTo>
                      <a:pt x="296" y="36"/>
                    </a:lnTo>
                    <a:lnTo>
                      <a:pt x="294" y="28"/>
                    </a:lnTo>
                    <a:lnTo>
                      <a:pt x="292" y="24"/>
                    </a:lnTo>
                    <a:lnTo>
                      <a:pt x="290" y="22"/>
                    </a:lnTo>
                    <a:lnTo>
                      <a:pt x="290" y="22"/>
                    </a:lnTo>
                    <a:lnTo>
                      <a:pt x="321" y="22"/>
                    </a:lnTo>
                    <a:lnTo>
                      <a:pt x="321" y="22"/>
                    </a:lnTo>
                    <a:lnTo>
                      <a:pt x="315" y="5"/>
                    </a:lnTo>
                    <a:lnTo>
                      <a:pt x="313" y="3"/>
                    </a:lnTo>
                    <a:lnTo>
                      <a:pt x="315" y="3"/>
                    </a:lnTo>
                    <a:lnTo>
                      <a:pt x="323" y="12"/>
                    </a:lnTo>
                    <a:lnTo>
                      <a:pt x="342" y="28"/>
                    </a:lnTo>
                    <a:lnTo>
                      <a:pt x="342" y="28"/>
                    </a:lnTo>
                    <a:lnTo>
                      <a:pt x="368" y="28"/>
                    </a:lnTo>
                    <a:lnTo>
                      <a:pt x="368" y="28"/>
                    </a:lnTo>
                    <a:lnTo>
                      <a:pt x="384" y="43"/>
                    </a:lnTo>
                    <a:lnTo>
                      <a:pt x="384" y="43"/>
                    </a:lnTo>
                    <a:lnTo>
                      <a:pt x="387" y="45"/>
                    </a:lnTo>
                    <a:lnTo>
                      <a:pt x="389" y="50"/>
                    </a:lnTo>
                    <a:lnTo>
                      <a:pt x="394" y="60"/>
                    </a:lnTo>
                    <a:lnTo>
                      <a:pt x="397" y="74"/>
                    </a:lnTo>
                    <a:lnTo>
                      <a:pt x="401" y="88"/>
                    </a:lnTo>
                    <a:lnTo>
                      <a:pt x="406" y="110"/>
                    </a:lnTo>
                    <a:lnTo>
                      <a:pt x="408" y="117"/>
                    </a:lnTo>
                    <a:lnTo>
                      <a:pt x="408" y="117"/>
                    </a:lnTo>
                    <a:lnTo>
                      <a:pt x="410" y="116"/>
                    </a:lnTo>
                    <a:lnTo>
                      <a:pt x="410" y="116"/>
                    </a:lnTo>
                    <a:lnTo>
                      <a:pt x="413" y="117"/>
                    </a:lnTo>
                    <a:lnTo>
                      <a:pt x="415" y="121"/>
                    </a:lnTo>
                    <a:lnTo>
                      <a:pt x="415" y="131"/>
                    </a:lnTo>
                    <a:lnTo>
                      <a:pt x="417" y="140"/>
                    </a:lnTo>
                    <a:lnTo>
                      <a:pt x="417" y="145"/>
                    </a:lnTo>
                    <a:lnTo>
                      <a:pt x="420" y="147"/>
                    </a:lnTo>
                    <a:lnTo>
                      <a:pt x="420" y="147"/>
                    </a:lnTo>
                    <a:lnTo>
                      <a:pt x="417" y="150"/>
                    </a:lnTo>
                    <a:lnTo>
                      <a:pt x="417" y="155"/>
                    </a:lnTo>
                    <a:lnTo>
                      <a:pt x="417" y="162"/>
                    </a:lnTo>
                    <a:lnTo>
                      <a:pt x="418" y="168"/>
                    </a:lnTo>
                    <a:lnTo>
                      <a:pt x="422" y="174"/>
                    </a:lnTo>
                    <a:lnTo>
                      <a:pt x="425" y="178"/>
                    </a:lnTo>
                    <a:lnTo>
                      <a:pt x="430" y="181"/>
                    </a:lnTo>
                    <a:lnTo>
                      <a:pt x="436" y="183"/>
                    </a:lnTo>
                    <a:lnTo>
                      <a:pt x="436" y="183"/>
                    </a:lnTo>
                    <a:lnTo>
                      <a:pt x="437" y="192"/>
                    </a:lnTo>
                    <a:lnTo>
                      <a:pt x="439" y="200"/>
                    </a:lnTo>
                    <a:lnTo>
                      <a:pt x="446" y="214"/>
                    </a:lnTo>
                    <a:lnTo>
                      <a:pt x="446" y="214"/>
                    </a:lnTo>
                    <a:lnTo>
                      <a:pt x="442" y="216"/>
                    </a:lnTo>
                    <a:lnTo>
                      <a:pt x="442" y="218"/>
                    </a:lnTo>
                    <a:lnTo>
                      <a:pt x="441" y="225"/>
                    </a:lnTo>
                    <a:lnTo>
                      <a:pt x="441" y="225"/>
                    </a:lnTo>
                    <a:lnTo>
                      <a:pt x="441" y="233"/>
                    </a:lnTo>
                    <a:lnTo>
                      <a:pt x="441" y="240"/>
                    </a:lnTo>
                    <a:lnTo>
                      <a:pt x="439" y="245"/>
                    </a:lnTo>
                    <a:lnTo>
                      <a:pt x="436" y="250"/>
                    </a:lnTo>
                    <a:lnTo>
                      <a:pt x="436" y="250"/>
                    </a:lnTo>
                    <a:lnTo>
                      <a:pt x="436" y="256"/>
                    </a:lnTo>
                    <a:lnTo>
                      <a:pt x="436" y="256"/>
                    </a:lnTo>
                    <a:lnTo>
                      <a:pt x="404" y="256"/>
                    </a:lnTo>
                    <a:lnTo>
                      <a:pt x="404" y="256"/>
                    </a:lnTo>
                    <a:lnTo>
                      <a:pt x="384" y="256"/>
                    </a:lnTo>
                    <a:lnTo>
                      <a:pt x="384" y="256"/>
                    </a:lnTo>
                    <a:lnTo>
                      <a:pt x="384" y="249"/>
                    </a:lnTo>
                    <a:lnTo>
                      <a:pt x="384" y="242"/>
                    </a:lnTo>
                    <a:lnTo>
                      <a:pt x="378" y="233"/>
                    </a:lnTo>
                    <a:lnTo>
                      <a:pt x="373" y="225"/>
                    </a:lnTo>
                    <a:lnTo>
                      <a:pt x="368" y="214"/>
                    </a:lnTo>
                    <a:lnTo>
                      <a:pt x="368" y="214"/>
                    </a:lnTo>
                    <a:lnTo>
                      <a:pt x="368" y="207"/>
                    </a:lnTo>
                    <a:lnTo>
                      <a:pt x="366" y="200"/>
                    </a:lnTo>
                    <a:lnTo>
                      <a:pt x="365" y="197"/>
                    </a:lnTo>
                    <a:lnTo>
                      <a:pt x="361" y="193"/>
                    </a:lnTo>
                    <a:lnTo>
                      <a:pt x="354" y="185"/>
                    </a:lnTo>
                    <a:lnTo>
                      <a:pt x="353" y="180"/>
                    </a:lnTo>
                    <a:lnTo>
                      <a:pt x="353" y="173"/>
                    </a:lnTo>
                    <a:lnTo>
                      <a:pt x="353" y="173"/>
                    </a:lnTo>
                    <a:lnTo>
                      <a:pt x="349" y="154"/>
                    </a:lnTo>
                    <a:lnTo>
                      <a:pt x="346" y="136"/>
                    </a:lnTo>
                    <a:lnTo>
                      <a:pt x="340" y="119"/>
                    </a:lnTo>
                    <a:lnTo>
                      <a:pt x="337" y="100"/>
                    </a:lnTo>
                    <a:lnTo>
                      <a:pt x="337" y="100"/>
                    </a:lnTo>
                    <a:lnTo>
                      <a:pt x="327" y="105"/>
                    </a:lnTo>
                    <a:lnTo>
                      <a:pt x="323" y="109"/>
                    </a:lnTo>
                    <a:lnTo>
                      <a:pt x="320" y="112"/>
                    </a:lnTo>
                    <a:lnTo>
                      <a:pt x="318" y="116"/>
                    </a:lnTo>
                    <a:lnTo>
                      <a:pt x="318" y="121"/>
                    </a:lnTo>
                    <a:lnTo>
                      <a:pt x="320" y="126"/>
                    </a:lnTo>
                    <a:lnTo>
                      <a:pt x="321" y="131"/>
                    </a:lnTo>
                    <a:lnTo>
                      <a:pt x="321" y="131"/>
                    </a:lnTo>
                    <a:lnTo>
                      <a:pt x="315" y="128"/>
                    </a:lnTo>
                    <a:lnTo>
                      <a:pt x="311" y="126"/>
                    </a:lnTo>
                    <a:lnTo>
                      <a:pt x="306" y="126"/>
                    </a:lnTo>
                    <a:lnTo>
                      <a:pt x="306" y="126"/>
                    </a:lnTo>
                    <a:lnTo>
                      <a:pt x="302" y="126"/>
                    </a:lnTo>
                    <a:lnTo>
                      <a:pt x="299" y="126"/>
                    </a:lnTo>
                    <a:lnTo>
                      <a:pt x="294" y="129"/>
                    </a:lnTo>
                    <a:lnTo>
                      <a:pt x="289" y="131"/>
                    </a:lnTo>
                    <a:lnTo>
                      <a:pt x="285" y="133"/>
                    </a:lnTo>
                    <a:lnTo>
                      <a:pt x="280" y="131"/>
                    </a:lnTo>
                    <a:lnTo>
                      <a:pt x="280" y="131"/>
                    </a:lnTo>
                    <a:lnTo>
                      <a:pt x="277" y="126"/>
                    </a:lnTo>
                    <a:lnTo>
                      <a:pt x="275" y="124"/>
                    </a:lnTo>
                    <a:lnTo>
                      <a:pt x="275" y="121"/>
                    </a:lnTo>
                    <a:lnTo>
                      <a:pt x="275" y="121"/>
                    </a:lnTo>
                    <a:lnTo>
                      <a:pt x="277" y="119"/>
                    </a:lnTo>
                    <a:lnTo>
                      <a:pt x="278" y="117"/>
                    </a:lnTo>
                    <a:lnTo>
                      <a:pt x="278" y="110"/>
                    </a:lnTo>
                    <a:lnTo>
                      <a:pt x="275" y="104"/>
                    </a:lnTo>
                    <a:lnTo>
                      <a:pt x="271" y="95"/>
                    </a:lnTo>
                    <a:lnTo>
                      <a:pt x="266" y="90"/>
                    </a:lnTo>
                    <a:lnTo>
                      <a:pt x="261" y="86"/>
                    </a:lnTo>
                    <a:lnTo>
                      <a:pt x="259" y="86"/>
                    </a:lnTo>
                    <a:lnTo>
                      <a:pt x="257" y="88"/>
                    </a:lnTo>
                    <a:lnTo>
                      <a:pt x="256" y="91"/>
                    </a:lnTo>
                    <a:lnTo>
                      <a:pt x="254" y="95"/>
                    </a:lnTo>
                    <a:lnTo>
                      <a:pt x="254" y="95"/>
                    </a:lnTo>
                    <a:lnTo>
                      <a:pt x="251" y="100"/>
                    </a:lnTo>
                    <a:lnTo>
                      <a:pt x="247" y="105"/>
                    </a:lnTo>
                    <a:lnTo>
                      <a:pt x="242" y="109"/>
                    </a:lnTo>
                    <a:lnTo>
                      <a:pt x="237" y="110"/>
                    </a:lnTo>
                    <a:lnTo>
                      <a:pt x="223" y="116"/>
                    </a:lnTo>
                    <a:lnTo>
                      <a:pt x="218" y="117"/>
                    </a:lnTo>
                    <a:lnTo>
                      <a:pt x="213" y="121"/>
                    </a:lnTo>
                    <a:lnTo>
                      <a:pt x="213" y="121"/>
                    </a:lnTo>
                    <a:lnTo>
                      <a:pt x="211" y="119"/>
                    </a:lnTo>
                    <a:lnTo>
                      <a:pt x="207" y="117"/>
                    </a:lnTo>
                    <a:lnTo>
                      <a:pt x="200" y="117"/>
                    </a:lnTo>
                    <a:lnTo>
                      <a:pt x="192" y="119"/>
                    </a:lnTo>
                    <a:lnTo>
                      <a:pt x="181" y="124"/>
                    </a:lnTo>
                    <a:lnTo>
                      <a:pt x="171" y="129"/>
                    </a:lnTo>
                    <a:lnTo>
                      <a:pt x="162" y="136"/>
                    </a:lnTo>
                    <a:lnTo>
                      <a:pt x="156" y="145"/>
                    </a:lnTo>
                    <a:lnTo>
                      <a:pt x="150" y="152"/>
                    </a:lnTo>
                    <a:lnTo>
                      <a:pt x="150" y="152"/>
                    </a:lnTo>
                    <a:lnTo>
                      <a:pt x="131" y="166"/>
                    </a:lnTo>
                    <a:lnTo>
                      <a:pt x="112" y="181"/>
                    </a:lnTo>
                    <a:lnTo>
                      <a:pt x="93" y="195"/>
                    </a:lnTo>
                    <a:lnTo>
                      <a:pt x="73" y="209"/>
                    </a:lnTo>
                    <a:lnTo>
                      <a:pt x="73" y="209"/>
                    </a:lnTo>
                    <a:lnTo>
                      <a:pt x="73" y="214"/>
                    </a:lnTo>
                    <a:lnTo>
                      <a:pt x="74" y="218"/>
                    </a:lnTo>
                    <a:lnTo>
                      <a:pt x="78" y="225"/>
                    </a:lnTo>
                    <a:lnTo>
                      <a:pt x="81" y="231"/>
                    </a:lnTo>
                    <a:lnTo>
                      <a:pt x="83" y="235"/>
                    </a:lnTo>
                    <a:lnTo>
                      <a:pt x="83" y="240"/>
                    </a:lnTo>
                    <a:lnTo>
                      <a:pt x="83" y="240"/>
                    </a:lnTo>
                    <a:lnTo>
                      <a:pt x="83" y="256"/>
                    </a:lnTo>
                    <a:lnTo>
                      <a:pt x="83" y="256"/>
                    </a:lnTo>
                    <a:lnTo>
                      <a:pt x="71" y="256"/>
                    </a:lnTo>
                    <a:lnTo>
                      <a:pt x="60" y="254"/>
                    </a:lnTo>
                    <a:lnTo>
                      <a:pt x="54" y="250"/>
                    </a:lnTo>
                    <a:lnTo>
                      <a:pt x="47" y="245"/>
                    </a:lnTo>
                    <a:lnTo>
                      <a:pt x="47" y="245"/>
                    </a:lnTo>
                    <a:lnTo>
                      <a:pt x="43" y="244"/>
                    </a:lnTo>
                    <a:lnTo>
                      <a:pt x="41" y="242"/>
                    </a:lnTo>
                    <a:lnTo>
                      <a:pt x="41" y="238"/>
                    </a:lnTo>
                    <a:lnTo>
                      <a:pt x="41" y="235"/>
                    </a:lnTo>
                    <a:lnTo>
                      <a:pt x="41" y="235"/>
                    </a:lnTo>
                    <a:lnTo>
                      <a:pt x="41" y="225"/>
                    </a:lnTo>
                    <a:lnTo>
                      <a:pt x="40" y="221"/>
                    </a:lnTo>
                    <a:lnTo>
                      <a:pt x="36" y="219"/>
                    </a:lnTo>
                    <a:lnTo>
                      <a:pt x="36" y="219"/>
                    </a:lnTo>
                    <a:lnTo>
                      <a:pt x="38" y="216"/>
                    </a:lnTo>
                    <a:lnTo>
                      <a:pt x="40" y="214"/>
                    </a:lnTo>
                    <a:lnTo>
                      <a:pt x="48" y="214"/>
                    </a:lnTo>
                    <a:lnTo>
                      <a:pt x="59" y="214"/>
                    </a:lnTo>
                    <a:lnTo>
                      <a:pt x="67" y="214"/>
                    </a:lnTo>
                    <a:lnTo>
                      <a:pt x="67" y="214"/>
                    </a:lnTo>
                    <a:lnTo>
                      <a:pt x="62" y="211"/>
                    </a:lnTo>
                    <a:lnTo>
                      <a:pt x="57" y="209"/>
                    </a:lnTo>
                    <a:lnTo>
                      <a:pt x="43" y="207"/>
                    </a:lnTo>
                    <a:lnTo>
                      <a:pt x="35" y="207"/>
                    </a:lnTo>
                    <a:lnTo>
                      <a:pt x="29" y="206"/>
                    </a:lnTo>
                    <a:lnTo>
                      <a:pt x="24" y="204"/>
                    </a:lnTo>
                    <a:lnTo>
                      <a:pt x="21" y="199"/>
                    </a:lnTo>
                    <a:lnTo>
                      <a:pt x="21" y="199"/>
                    </a:lnTo>
                    <a:lnTo>
                      <a:pt x="16" y="193"/>
                    </a:lnTo>
                    <a:lnTo>
                      <a:pt x="12" y="188"/>
                    </a:lnTo>
                    <a:lnTo>
                      <a:pt x="9" y="174"/>
                    </a:lnTo>
                    <a:lnTo>
                      <a:pt x="5" y="159"/>
                    </a:lnTo>
                    <a:lnTo>
                      <a:pt x="3" y="152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21" y="131"/>
                    </a:lnTo>
                    <a:lnTo>
                      <a:pt x="48" y="110"/>
                    </a:lnTo>
                    <a:lnTo>
                      <a:pt x="124" y="64"/>
                    </a:lnTo>
                    <a:lnTo>
                      <a:pt x="124" y="64"/>
                    </a:lnTo>
                    <a:lnTo>
                      <a:pt x="166" y="38"/>
                    </a:lnTo>
                    <a:lnTo>
                      <a:pt x="192" y="22"/>
                    </a:lnTo>
                    <a:lnTo>
                      <a:pt x="216" y="10"/>
                    </a:lnTo>
                    <a:lnTo>
                      <a:pt x="228" y="5"/>
                    </a:lnTo>
                    <a:lnTo>
                      <a:pt x="240" y="2"/>
                    </a:lnTo>
                    <a:lnTo>
                      <a:pt x="251" y="0"/>
                    </a:lnTo>
                    <a:lnTo>
                      <a:pt x="261" y="0"/>
                    </a:lnTo>
                    <a:lnTo>
                      <a:pt x="270" y="2"/>
                    </a:lnTo>
                    <a:lnTo>
                      <a:pt x="277" y="7"/>
                    </a:lnTo>
                    <a:lnTo>
                      <a:pt x="282" y="12"/>
                    </a:lnTo>
                    <a:lnTo>
                      <a:pt x="285" y="22"/>
                    </a:lnTo>
                    <a:lnTo>
                      <a:pt x="285" y="22"/>
                    </a:lnTo>
                    <a:close/>
                    <a:moveTo>
                      <a:pt x="233" y="85"/>
                    </a:moveTo>
                    <a:lnTo>
                      <a:pt x="233" y="85"/>
                    </a:lnTo>
                    <a:lnTo>
                      <a:pt x="218" y="85"/>
                    </a:lnTo>
                    <a:lnTo>
                      <a:pt x="202" y="88"/>
                    </a:lnTo>
                    <a:lnTo>
                      <a:pt x="192" y="93"/>
                    </a:lnTo>
                    <a:lnTo>
                      <a:pt x="181" y="100"/>
                    </a:lnTo>
                    <a:lnTo>
                      <a:pt x="181" y="100"/>
                    </a:lnTo>
                    <a:lnTo>
                      <a:pt x="197" y="97"/>
                    </a:lnTo>
                    <a:lnTo>
                      <a:pt x="206" y="97"/>
                    </a:lnTo>
                    <a:lnTo>
                      <a:pt x="207" y="98"/>
                    </a:lnTo>
                    <a:lnTo>
                      <a:pt x="211" y="100"/>
                    </a:lnTo>
                    <a:lnTo>
                      <a:pt x="213" y="110"/>
                    </a:lnTo>
                    <a:lnTo>
                      <a:pt x="213" y="110"/>
                    </a:lnTo>
                    <a:lnTo>
                      <a:pt x="214" y="107"/>
                    </a:lnTo>
                    <a:lnTo>
                      <a:pt x="216" y="104"/>
                    </a:lnTo>
                    <a:lnTo>
                      <a:pt x="223" y="97"/>
                    </a:lnTo>
                    <a:lnTo>
                      <a:pt x="230" y="91"/>
                    </a:lnTo>
                    <a:lnTo>
                      <a:pt x="232" y="88"/>
                    </a:lnTo>
                    <a:lnTo>
                      <a:pt x="233" y="85"/>
                    </a:lnTo>
                    <a:lnTo>
                      <a:pt x="233" y="85"/>
                    </a:lnTo>
                    <a:close/>
                  </a:path>
                </a:pathLst>
              </a:custGeom>
              <a:solidFill>
                <a:srgbClr val="FCE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0" name="Freeform 154"/>
              <p:cNvSpPr>
                <a:spLocks/>
              </p:cNvSpPr>
              <p:nvPr/>
            </p:nvSpPr>
            <p:spPr bwMode="auto">
              <a:xfrm>
                <a:off x="5930900" y="1736725"/>
                <a:ext cx="50800" cy="28575"/>
              </a:xfrm>
              <a:custGeom>
                <a:avLst/>
                <a:gdLst>
                  <a:gd name="T0" fmla="*/ 62 w 62"/>
                  <a:gd name="T1" fmla="*/ 0 h 36"/>
                  <a:gd name="T2" fmla="*/ 62 w 62"/>
                  <a:gd name="T3" fmla="*/ 0 h 36"/>
                  <a:gd name="T4" fmla="*/ 48 w 62"/>
                  <a:gd name="T5" fmla="*/ 12 h 36"/>
                  <a:gd name="T6" fmla="*/ 34 w 62"/>
                  <a:gd name="T7" fmla="*/ 20 h 36"/>
                  <a:gd name="T8" fmla="*/ 17 w 62"/>
                  <a:gd name="T9" fmla="*/ 29 h 36"/>
                  <a:gd name="T10" fmla="*/ 0 w 62"/>
                  <a:gd name="T11" fmla="*/ 36 h 36"/>
                  <a:gd name="T12" fmla="*/ 0 w 62"/>
                  <a:gd name="T13" fmla="*/ 36 h 36"/>
                  <a:gd name="T14" fmla="*/ 14 w 62"/>
                  <a:gd name="T15" fmla="*/ 24 h 36"/>
                  <a:gd name="T16" fmla="*/ 27 w 62"/>
                  <a:gd name="T17" fmla="*/ 15 h 36"/>
                  <a:gd name="T18" fmla="*/ 45 w 62"/>
                  <a:gd name="T19" fmla="*/ 7 h 36"/>
                  <a:gd name="T20" fmla="*/ 62 w 62"/>
                  <a:gd name="T21" fmla="*/ 0 h 36"/>
                  <a:gd name="T22" fmla="*/ 62 w 62"/>
                  <a:gd name="T2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" h="36">
                    <a:moveTo>
                      <a:pt x="62" y="0"/>
                    </a:moveTo>
                    <a:lnTo>
                      <a:pt x="62" y="0"/>
                    </a:lnTo>
                    <a:lnTo>
                      <a:pt x="48" y="12"/>
                    </a:lnTo>
                    <a:lnTo>
                      <a:pt x="34" y="20"/>
                    </a:lnTo>
                    <a:lnTo>
                      <a:pt x="17" y="29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14" y="24"/>
                    </a:lnTo>
                    <a:lnTo>
                      <a:pt x="27" y="15"/>
                    </a:lnTo>
                    <a:lnTo>
                      <a:pt x="45" y="7"/>
                    </a:lnTo>
                    <a:lnTo>
                      <a:pt x="62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1" name="Freeform 155"/>
              <p:cNvSpPr>
                <a:spLocks/>
              </p:cNvSpPr>
              <p:nvPr/>
            </p:nvSpPr>
            <p:spPr bwMode="auto">
              <a:xfrm>
                <a:off x="5302250" y="1728788"/>
                <a:ext cx="9525" cy="42863"/>
              </a:xfrm>
              <a:custGeom>
                <a:avLst/>
                <a:gdLst>
                  <a:gd name="T0" fmla="*/ 6 w 13"/>
                  <a:gd name="T1" fmla="*/ 0 h 56"/>
                  <a:gd name="T2" fmla="*/ 6 w 13"/>
                  <a:gd name="T3" fmla="*/ 0 h 56"/>
                  <a:gd name="T4" fmla="*/ 4 w 13"/>
                  <a:gd name="T5" fmla="*/ 9 h 56"/>
                  <a:gd name="T6" fmla="*/ 7 w 13"/>
                  <a:gd name="T7" fmla="*/ 16 h 56"/>
                  <a:gd name="T8" fmla="*/ 9 w 13"/>
                  <a:gd name="T9" fmla="*/ 21 h 56"/>
                  <a:gd name="T10" fmla="*/ 11 w 13"/>
                  <a:gd name="T11" fmla="*/ 26 h 56"/>
                  <a:gd name="T12" fmla="*/ 11 w 13"/>
                  <a:gd name="T13" fmla="*/ 26 h 56"/>
                  <a:gd name="T14" fmla="*/ 13 w 13"/>
                  <a:gd name="T15" fmla="*/ 43 h 56"/>
                  <a:gd name="T16" fmla="*/ 11 w 13"/>
                  <a:gd name="T17" fmla="*/ 52 h 56"/>
                  <a:gd name="T18" fmla="*/ 9 w 13"/>
                  <a:gd name="T19" fmla="*/ 56 h 56"/>
                  <a:gd name="T20" fmla="*/ 7 w 13"/>
                  <a:gd name="T21" fmla="*/ 52 h 56"/>
                  <a:gd name="T22" fmla="*/ 4 w 13"/>
                  <a:gd name="T23" fmla="*/ 45 h 56"/>
                  <a:gd name="T24" fmla="*/ 2 w 13"/>
                  <a:gd name="T25" fmla="*/ 33 h 56"/>
                  <a:gd name="T26" fmla="*/ 0 w 13"/>
                  <a:gd name="T27" fmla="*/ 18 h 56"/>
                  <a:gd name="T28" fmla="*/ 0 w 13"/>
                  <a:gd name="T29" fmla="*/ 0 h 56"/>
                  <a:gd name="T30" fmla="*/ 0 w 13"/>
                  <a:gd name="T31" fmla="*/ 0 h 56"/>
                  <a:gd name="T32" fmla="*/ 6 w 13"/>
                  <a:gd name="T33" fmla="*/ 0 h 56"/>
                  <a:gd name="T34" fmla="*/ 6 w 13"/>
                  <a:gd name="T3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56">
                    <a:moveTo>
                      <a:pt x="6" y="0"/>
                    </a:moveTo>
                    <a:lnTo>
                      <a:pt x="6" y="0"/>
                    </a:lnTo>
                    <a:lnTo>
                      <a:pt x="4" y="9"/>
                    </a:lnTo>
                    <a:lnTo>
                      <a:pt x="7" y="16"/>
                    </a:lnTo>
                    <a:lnTo>
                      <a:pt x="9" y="21"/>
                    </a:lnTo>
                    <a:lnTo>
                      <a:pt x="11" y="26"/>
                    </a:lnTo>
                    <a:lnTo>
                      <a:pt x="11" y="26"/>
                    </a:lnTo>
                    <a:lnTo>
                      <a:pt x="13" y="43"/>
                    </a:lnTo>
                    <a:lnTo>
                      <a:pt x="11" y="52"/>
                    </a:lnTo>
                    <a:lnTo>
                      <a:pt x="9" y="56"/>
                    </a:lnTo>
                    <a:lnTo>
                      <a:pt x="7" y="52"/>
                    </a:lnTo>
                    <a:lnTo>
                      <a:pt x="4" y="45"/>
                    </a:lnTo>
                    <a:lnTo>
                      <a:pt x="2" y="33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9B8E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2" name="Freeform 156"/>
              <p:cNvSpPr>
                <a:spLocks/>
              </p:cNvSpPr>
              <p:nvPr/>
            </p:nvSpPr>
            <p:spPr bwMode="auto">
              <a:xfrm>
                <a:off x="5478463" y="1757363"/>
                <a:ext cx="41275" cy="20638"/>
              </a:xfrm>
              <a:custGeom>
                <a:avLst/>
                <a:gdLst>
                  <a:gd name="T0" fmla="*/ 32 w 52"/>
                  <a:gd name="T1" fmla="*/ 25 h 25"/>
                  <a:gd name="T2" fmla="*/ 32 w 52"/>
                  <a:gd name="T3" fmla="*/ 25 h 25"/>
                  <a:gd name="T4" fmla="*/ 30 w 52"/>
                  <a:gd name="T5" fmla="*/ 15 h 25"/>
                  <a:gd name="T6" fmla="*/ 26 w 52"/>
                  <a:gd name="T7" fmla="*/ 13 h 25"/>
                  <a:gd name="T8" fmla="*/ 25 w 52"/>
                  <a:gd name="T9" fmla="*/ 12 h 25"/>
                  <a:gd name="T10" fmla="*/ 16 w 52"/>
                  <a:gd name="T11" fmla="*/ 12 h 25"/>
                  <a:gd name="T12" fmla="*/ 0 w 52"/>
                  <a:gd name="T13" fmla="*/ 15 h 25"/>
                  <a:gd name="T14" fmla="*/ 0 w 52"/>
                  <a:gd name="T15" fmla="*/ 15 h 25"/>
                  <a:gd name="T16" fmla="*/ 11 w 52"/>
                  <a:gd name="T17" fmla="*/ 8 h 25"/>
                  <a:gd name="T18" fmla="*/ 21 w 52"/>
                  <a:gd name="T19" fmla="*/ 3 h 25"/>
                  <a:gd name="T20" fmla="*/ 37 w 52"/>
                  <a:gd name="T21" fmla="*/ 0 h 25"/>
                  <a:gd name="T22" fmla="*/ 52 w 52"/>
                  <a:gd name="T23" fmla="*/ 0 h 25"/>
                  <a:gd name="T24" fmla="*/ 52 w 52"/>
                  <a:gd name="T25" fmla="*/ 0 h 25"/>
                  <a:gd name="T26" fmla="*/ 51 w 52"/>
                  <a:gd name="T27" fmla="*/ 3 h 25"/>
                  <a:gd name="T28" fmla="*/ 49 w 52"/>
                  <a:gd name="T29" fmla="*/ 6 h 25"/>
                  <a:gd name="T30" fmla="*/ 42 w 52"/>
                  <a:gd name="T31" fmla="*/ 12 h 25"/>
                  <a:gd name="T32" fmla="*/ 35 w 52"/>
                  <a:gd name="T33" fmla="*/ 19 h 25"/>
                  <a:gd name="T34" fmla="*/ 33 w 52"/>
                  <a:gd name="T35" fmla="*/ 22 h 25"/>
                  <a:gd name="T36" fmla="*/ 32 w 52"/>
                  <a:gd name="T37" fmla="*/ 25 h 25"/>
                  <a:gd name="T38" fmla="*/ 32 w 52"/>
                  <a:gd name="T3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" h="25">
                    <a:moveTo>
                      <a:pt x="32" y="25"/>
                    </a:moveTo>
                    <a:lnTo>
                      <a:pt x="32" y="25"/>
                    </a:lnTo>
                    <a:lnTo>
                      <a:pt x="30" y="15"/>
                    </a:lnTo>
                    <a:lnTo>
                      <a:pt x="26" y="13"/>
                    </a:lnTo>
                    <a:lnTo>
                      <a:pt x="25" y="12"/>
                    </a:lnTo>
                    <a:lnTo>
                      <a:pt x="16" y="12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11" y="8"/>
                    </a:lnTo>
                    <a:lnTo>
                      <a:pt x="21" y="3"/>
                    </a:lnTo>
                    <a:lnTo>
                      <a:pt x="37" y="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1" y="3"/>
                    </a:lnTo>
                    <a:lnTo>
                      <a:pt x="49" y="6"/>
                    </a:lnTo>
                    <a:lnTo>
                      <a:pt x="42" y="12"/>
                    </a:lnTo>
                    <a:lnTo>
                      <a:pt x="35" y="19"/>
                    </a:lnTo>
                    <a:lnTo>
                      <a:pt x="33" y="22"/>
                    </a:lnTo>
                    <a:lnTo>
                      <a:pt x="32" y="25"/>
                    </a:lnTo>
                    <a:lnTo>
                      <a:pt x="32" y="25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3" name="Freeform 157"/>
              <p:cNvSpPr>
                <a:spLocks/>
              </p:cNvSpPr>
              <p:nvPr/>
            </p:nvSpPr>
            <p:spPr bwMode="auto">
              <a:xfrm>
                <a:off x="5537200" y="1758950"/>
                <a:ext cx="19050" cy="26988"/>
              </a:xfrm>
              <a:custGeom>
                <a:avLst/>
                <a:gdLst>
                  <a:gd name="T0" fmla="*/ 21 w 24"/>
                  <a:gd name="T1" fmla="*/ 35 h 35"/>
                  <a:gd name="T2" fmla="*/ 21 w 24"/>
                  <a:gd name="T3" fmla="*/ 35 h 35"/>
                  <a:gd name="T4" fmla="*/ 19 w 24"/>
                  <a:gd name="T5" fmla="*/ 31 h 35"/>
                  <a:gd name="T6" fmla="*/ 16 w 24"/>
                  <a:gd name="T7" fmla="*/ 28 h 35"/>
                  <a:gd name="T8" fmla="*/ 14 w 24"/>
                  <a:gd name="T9" fmla="*/ 19 h 35"/>
                  <a:gd name="T10" fmla="*/ 12 w 24"/>
                  <a:gd name="T11" fmla="*/ 14 h 35"/>
                  <a:gd name="T12" fmla="*/ 9 w 24"/>
                  <a:gd name="T13" fmla="*/ 11 h 35"/>
                  <a:gd name="T14" fmla="*/ 5 w 24"/>
                  <a:gd name="T15" fmla="*/ 9 h 35"/>
                  <a:gd name="T16" fmla="*/ 0 w 24"/>
                  <a:gd name="T17" fmla="*/ 9 h 35"/>
                  <a:gd name="T18" fmla="*/ 0 w 24"/>
                  <a:gd name="T19" fmla="*/ 9 h 35"/>
                  <a:gd name="T20" fmla="*/ 2 w 24"/>
                  <a:gd name="T21" fmla="*/ 5 h 35"/>
                  <a:gd name="T22" fmla="*/ 3 w 24"/>
                  <a:gd name="T23" fmla="*/ 2 h 35"/>
                  <a:gd name="T24" fmla="*/ 5 w 24"/>
                  <a:gd name="T25" fmla="*/ 0 h 35"/>
                  <a:gd name="T26" fmla="*/ 7 w 24"/>
                  <a:gd name="T27" fmla="*/ 0 h 35"/>
                  <a:gd name="T28" fmla="*/ 12 w 24"/>
                  <a:gd name="T29" fmla="*/ 4 h 35"/>
                  <a:gd name="T30" fmla="*/ 17 w 24"/>
                  <a:gd name="T31" fmla="*/ 9 h 35"/>
                  <a:gd name="T32" fmla="*/ 21 w 24"/>
                  <a:gd name="T33" fmla="*/ 18 h 35"/>
                  <a:gd name="T34" fmla="*/ 24 w 24"/>
                  <a:gd name="T35" fmla="*/ 24 h 35"/>
                  <a:gd name="T36" fmla="*/ 24 w 24"/>
                  <a:gd name="T37" fmla="*/ 31 h 35"/>
                  <a:gd name="T38" fmla="*/ 23 w 24"/>
                  <a:gd name="T39" fmla="*/ 33 h 35"/>
                  <a:gd name="T40" fmla="*/ 21 w 24"/>
                  <a:gd name="T41" fmla="*/ 35 h 35"/>
                  <a:gd name="T42" fmla="*/ 21 w 24"/>
                  <a:gd name="T43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35">
                    <a:moveTo>
                      <a:pt x="21" y="35"/>
                    </a:moveTo>
                    <a:lnTo>
                      <a:pt x="21" y="35"/>
                    </a:lnTo>
                    <a:lnTo>
                      <a:pt x="19" y="31"/>
                    </a:lnTo>
                    <a:lnTo>
                      <a:pt x="16" y="28"/>
                    </a:lnTo>
                    <a:lnTo>
                      <a:pt x="14" y="19"/>
                    </a:lnTo>
                    <a:lnTo>
                      <a:pt x="12" y="14"/>
                    </a:lnTo>
                    <a:lnTo>
                      <a:pt x="9" y="11"/>
                    </a:lnTo>
                    <a:lnTo>
                      <a:pt x="5" y="9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12" y="4"/>
                    </a:lnTo>
                    <a:lnTo>
                      <a:pt x="17" y="9"/>
                    </a:lnTo>
                    <a:lnTo>
                      <a:pt x="21" y="18"/>
                    </a:lnTo>
                    <a:lnTo>
                      <a:pt x="24" y="24"/>
                    </a:lnTo>
                    <a:lnTo>
                      <a:pt x="24" y="31"/>
                    </a:lnTo>
                    <a:lnTo>
                      <a:pt x="23" y="33"/>
                    </a:lnTo>
                    <a:lnTo>
                      <a:pt x="21" y="35"/>
                    </a:lnTo>
                    <a:lnTo>
                      <a:pt x="21" y="35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5" name="Freeform 159"/>
              <p:cNvSpPr>
                <a:spLocks/>
              </p:cNvSpPr>
              <p:nvPr/>
            </p:nvSpPr>
            <p:spPr bwMode="auto">
              <a:xfrm>
                <a:off x="5894388" y="1770063"/>
                <a:ext cx="28575" cy="15875"/>
              </a:xfrm>
              <a:custGeom>
                <a:avLst/>
                <a:gdLst>
                  <a:gd name="T0" fmla="*/ 36 w 36"/>
                  <a:gd name="T1" fmla="*/ 0 h 21"/>
                  <a:gd name="T2" fmla="*/ 36 w 36"/>
                  <a:gd name="T3" fmla="*/ 0 h 21"/>
                  <a:gd name="T4" fmla="*/ 30 w 36"/>
                  <a:gd name="T5" fmla="*/ 9 h 21"/>
                  <a:gd name="T6" fmla="*/ 21 w 36"/>
                  <a:gd name="T7" fmla="*/ 14 h 21"/>
                  <a:gd name="T8" fmla="*/ 11 w 36"/>
                  <a:gd name="T9" fmla="*/ 17 h 21"/>
                  <a:gd name="T10" fmla="*/ 0 w 36"/>
                  <a:gd name="T11" fmla="*/ 21 h 21"/>
                  <a:gd name="T12" fmla="*/ 0 w 36"/>
                  <a:gd name="T13" fmla="*/ 21 h 21"/>
                  <a:gd name="T14" fmla="*/ 7 w 36"/>
                  <a:gd name="T15" fmla="*/ 12 h 21"/>
                  <a:gd name="T16" fmla="*/ 16 w 36"/>
                  <a:gd name="T17" fmla="*/ 7 h 21"/>
                  <a:gd name="T18" fmla="*/ 26 w 36"/>
                  <a:gd name="T19" fmla="*/ 4 h 21"/>
                  <a:gd name="T20" fmla="*/ 36 w 36"/>
                  <a:gd name="T21" fmla="*/ 0 h 21"/>
                  <a:gd name="T22" fmla="*/ 36 w 36"/>
                  <a:gd name="T2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21">
                    <a:moveTo>
                      <a:pt x="36" y="0"/>
                    </a:moveTo>
                    <a:lnTo>
                      <a:pt x="36" y="0"/>
                    </a:lnTo>
                    <a:lnTo>
                      <a:pt x="30" y="9"/>
                    </a:lnTo>
                    <a:lnTo>
                      <a:pt x="21" y="14"/>
                    </a:lnTo>
                    <a:lnTo>
                      <a:pt x="11" y="17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7" y="12"/>
                    </a:lnTo>
                    <a:lnTo>
                      <a:pt x="16" y="7"/>
                    </a:lnTo>
                    <a:lnTo>
                      <a:pt x="26" y="4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6" name="Freeform 160"/>
              <p:cNvSpPr>
                <a:spLocks/>
              </p:cNvSpPr>
              <p:nvPr/>
            </p:nvSpPr>
            <p:spPr bwMode="auto">
              <a:xfrm>
                <a:off x="5310188" y="1785938"/>
                <a:ext cx="7938" cy="36513"/>
              </a:xfrm>
              <a:custGeom>
                <a:avLst/>
                <a:gdLst>
                  <a:gd name="T0" fmla="*/ 10 w 10"/>
                  <a:gd name="T1" fmla="*/ 47 h 47"/>
                  <a:gd name="T2" fmla="*/ 10 w 10"/>
                  <a:gd name="T3" fmla="*/ 47 h 47"/>
                  <a:gd name="T4" fmla="*/ 7 w 10"/>
                  <a:gd name="T5" fmla="*/ 43 h 47"/>
                  <a:gd name="T6" fmla="*/ 5 w 10"/>
                  <a:gd name="T7" fmla="*/ 38 h 47"/>
                  <a:gd name="T8" fmla="*/ 2 w 10"/>
                  <a:gd name="T9" fmla="*/ 28 h 47"/>
                  <a:gd name="T10" fmla="*/ 0 w 10"/>
                  <a:gd name="T11" fmla="*/ 14 h 47"/>
                  <a:gd name="T12" fmla="*/ 0 w 10"/>
                  <a:gd name="T13" fmla="*/ 0 h 47"/>
                  <a:gd name="T14" fmla="*/ 0 w 10"/>
                  <a:gd name="T15" fmla="*/ 0 h 47"/>
                  <a:gd name="T16" fmla="*/ 5 w 10"/>
                  <a:gd name="T17" fmla="*/ 8 h 47"/>
                  <a:gd name="T18" fmla="*/ 8 w 10"/>
                  <a:gd name="T19" fmla="*/ 21 h 47"/>
                  <a:gd name="T20" fmla="*/ 10 w 10"/>
                  <a:gd name="T21" fmla="*/ 33 h 47"/>
                  <a:gd name="T22" fmla="*/ 10 w 10"/>
                  <a:gd name="T23" fmla="*/ 47 h 47"/>
                  <a:gd name="T24" fmla="*/ 10 w 10"/>
                  <a:gd name="T2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" h="47">
                    <a:moveTo>
                      <a:pt x="10" y="47"/>
                    </a:moveTo>
                    <a:lnTo>
                      <a:pt x="10" y="47"/>
                    </a:lnTo>
                    <a:lnTo>
                      <a:pt x="7" y="43"/>
                    </a:lnTo>
                    <a:lnTo>
                      <a:pt x="5" y="38"/>
                    </a:lnTo>
                    <a:lnTo>
                      <a:pt x="2" y="28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8" y="21"/>
                    </a:lnTo>
                    <a:lnTo>
                      <a:pt x="10" y="33"/>
                    </a:lnTo>
                    <a:lnTo>
                      <a:pt x="10" y="47"/>
                    </a:lnTo>
                    <a:lnTo>
                      <a:pt x="10" y="47"/>
                    </a:lnTo>
                    <a:close/>
                  </a:path>
                </a:pathLst>
              </a:custGeom>
              <a:solidFill>
                <a:srgbClr val="9B8E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7" name="Freeform 161"/>
              <p:cNvSpPr>
                <a:spLocks/>
              </p:cNvSpPr>
              <p:nvPr/>
            </p:nvSpPr>
            <p:spPr bwMode="auto">
              <a:xfrm>
                <a:off x="5556250" y="1790700"/>
                <a:ext cx="20638" cy="23813"/>
              </a:xfrm>
              <a:custGeom>
                <a:avLst/>
                <a:gdLst>
                  <a:gd name="T0" fmla="*/ 26 w 26"/>
                  <a:gd name="T1" fmla="*/ 0 h 31"/>
                  <a:gd name="T2" fmla="*/ 26 w 26"/>
                  <a:gd name="T3" fmla="*/ 0 h 31"/>
                  <a:gd name="T4" fmla="*/ 21 w 26"/>
                  <a:gd name="T5" fmla="*/ 3 h 31"/>
                  <a:gd name="T6" fmla="*/ 19 w 26"/>
                  <a:gd name="T7" fmla="*/ 7 h 31"/>
                  <a:gd name="T8" fmla="*/ 17 w 26"/>
                  <a:gd name="T9" fmla="*/ 12 h 31"/>
                  <a:gd name="T10" fmla="*/ 19 w 26"/>
                  <a:gd name="T11" fmla="*/ 16 h 31"/>
                  <a:gd name="T12" fmla="*/ 19 w 26"/>
                  <a:gd name="T13" fmla="*/ 24 h 31"/>
                  <a:gd name="T14" fmla="*/ 17 w 26"/>
                  <a:gd name="T15" fmla="*/ 28 h 31"/>
                  <a:gd name="T16" fmla="*/ 16 w 26"/>
                  <a:gd name="T17" fmla="*/ 31 h 31"/>
                  <a:gd name="T18" fmla="*/ 16 w 26"/>
                  <a:gd name="T19" fmla="*/ 31 h 31"/>
                  <a:gd name="T20" fmla="*/ 12 w 26"/>
                  <a:gd name="T21" fmla="*/ 24 h 31"/>
                  <a:gd name="T22" fmla="*/ 9 w 26"/>
                  <a:gd name="T23" fmla="*/ 17 h 31"/>
                  <a:gd name="T24" fmla="*/ 0 w 26"/>
                  <a:gd name="T25" fmla="*/ 5 h 31"/>
                  <a:gd name="T26" fmla="*/ 0 w 26"/>
                  <a:gd name="T27" fmla="*/ 5 h 31"/>
                  <a:gd name="T28" fmla="*/ 5 w 26"/>
                  <a:gd name="T29" fmla="*/ 7 h 31"/>
                  <a:gd name="T30" fmla="*/ 9 w 26"/>
                  <a:gd name="T31" fmla="*/ 5 h 31"/>
                  <a:gd name="T32" fmla="*/ 14 w 26"/>
                  <a:gd name="T33" fmla="*/ 3 h 31"/>
                  <a:gd name="T34" fmla="*/ 19 w 26"/>
                  <a:gd name="T35" fmla="*/ 0 h 31"/>
                  <a:gd name="T36" fmla="*/ 22 w 26"/>
                  <a:gd name="T37" fmla="*/ 0 h 31"/>
                  <a:gd name="T38" fmla="*/ 26 w 26"/>
                  <a:gd name="T39" fmla="*/ 0 h 31"/>
                  <a:gd name="T40" fmla="*/ 26 w 26"/>
                  <a:gd name="T4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31">
                    <a:moveTo>
                      <a:pt x="26" y="0"/>
                    </a:moveTo>
                    <a:lnTo>
                      <a:pt x="26" y="0"/>
                    </a:lnTo>
                    <a:lnTo>
                      <a:pt x="21" y="3"/>
                    </a:lnTo>
                    <a:lnTo>
                      <a:pt x="19" y="7"/>
                    </a:lnTo>
                    <a:lnTo>
                      <a:pt x="17" y="12"/>
                    </a:lnTo>
                    <a:lnTo>
                      <a:pt x="19" y="16"/>
                    </a:lnTo>
                    <a:lnTo>
                      <a:pt x="19" y="24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6" y="31"/>
                    </a:lnTo>
                    <a:lnTo>
                      <a:pt x="12" y="24"/>
                    </a:lnTo>
                    <a:lnTo>
                      <a:pt x="9" y="17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5" y="7"/>
                    </a:lnTo>
                    <a:lnTo>
                      <a:pt x="9" y="5"/>
                    </a:lnTo>
                    <a:lnTo>
                      <a:pt x="14" y="3"/>
                    </a:lnTo>
                    <a:lnTo>
                      <a:pt x="19" y="0"/>
                    </a:lnTo>
                    <a:lnTo>
                      <a:pt x="22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8" name="Freeform 162"/>
              <p:cNvSpPr>
                <a:spLocks/>
              </p:cNvSpPr>
              <p:nvPr/>
            </p:nvSpPr>
            <p:spPr bwMode="auto">
              <a:xfrm>
                <a:off x="5829300" y="1801813"/>
                <a:ext cx="31750" cy="20638"/>
              </a:xfrm>
              <a:custGeom>
                <a:avLst/>
                <a:gdLst>
                  <a:gd name="T0" fmla="*/ 42 w 42"/>
                  <a:gd name="T1" fmla="*/ 5 h 26"/>
                  <a:gd name="T2" fmla="*/ 42 w 42"/>
                  <a:gd name="T3" fmla="*/ 5 h 26"/>
                  <a:gd name="T4" fmla="*/ 35 w 42"/>
                  <a:gd name="T5" fmla="*/ 13 h 26"/>
                  <a:gd name="T6" fmla="*/ 24 w 42"/>
                  <a:gd name="T7" fmla="*/ 19 h 26"/>
                  <a:gd name="T8" fmla="*/ 14 w 42"/>
                  <a:gd name="T9" fmla="*/ 24 h 26"/>
                  <a:gd name="T10" fmla="*/ 0 w 42"/>
                  <a:gd name="T11" fmla="*/ 26 h 26"/>
                  <a:gd name="T12" fmla="*/ 0 w 42"/>
                  <a:gd name="T13" fmla="*/ 26 h 26"/>
                  <a:gd name="T14" fmla="*/ 9 w 42"/>
                  <a:gd name="T15" fmla="*/ 19 h 26"/>
                  <a:gd name="T16" fmla="*/ 21 w 42"/>
                  <a:gd name="T17" fmla="*/ 12 h 26"/>
                  <a:gd name="T18" fmla="*/ 31 w 42"/>
                  <a:gd name="T19" fmla="*/ 7 h 26"/>
                  <a:gd name="T20" fmla="*/ 42 w 42"/>
                  <a:gd name="T21" fmla="*/ 0 h 26"/>
                  <a:gd name="T22" fmla="*/ 42 w 42"/>
                  <a:gd name="T23" fmla="*/ 0 h 26"/>
                  <a:gd name="T24" fmla="*/ 42 w 42"/>
                  <a:gd name="T25" fmla="*/ 5 h 26"/>
                  <a:gd name="T26" fmla="*/ 42 w 42"/>
                  <a:gd name="T27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26">
                    <a:moveTo>
                      <a:pt x="42" y="5"/>
                    </a:moveTo>
                    <a:lnTo>
                      <a:pt x="42" y="5"/>
                    </a:lnTo>
                    <a:lnTo>
                      <a:pt x="35" y="13"/>
                    </a:lnTo>
                    <a:lnTo>
                      <a:pt x="24" y="19"/>
                    </a:lnTo>
                    <a:lnTo>
                      <a:pt x="14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9" y="19"/>
                    </a:lnTo>
                    <a:lnTo>
                      <a:pt x="21" y="12"/>
                    </a:lnTo>
                    <a:lnTo>
                      <a:pt x="31" y="7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42" y="5"/>
                    </a:lnTo>
                    <a:lnTo>
                      <a:pt x="42" y="5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9" name="Freeform 163"/>
              <p:cNvSpPr>
                <a:spLocks/>
              </p:cNvSpPr>
              <p:nvPr/>
            </p:nvSpPr>
            <p:spPr bwMode="auto">
              <a:xfrm>
                <a:off x="5594350" y="1801813"/>
                <a:ext cx="33338" cy="58738"/>
              </a:xfrm>
              <a:custGeom>
                <a:avLst/>
                <a:gdLst>
                  <a:gd name="T0" fmla="*/ 41 w 41"/>
                  <a:gd name="T1" fmla="*/ 72 h 72"/>
                  <a:gd name="T2" fmla="*/ 41 w 41"/>
                  <a:gd name="T3" fmla="*/ 72 h 72"/>
                  <a:gd name="T4" fmla="*/ 29 w 41"/>
                  <a:gd name="T5" fmla="*/ 55 h 72"/>
                  <a:gd name="T6" fmla="*/ 19 w 41"/>
                  <a:gd name="T7" fmla="*/ 38 h 72"/>
                  <a:gd name="T8" fmla="*/ 8 w 41"/>
                  <a:gd name="T9" fmla="*/ 19 h 72"/>
                  <a:gd name="T10" fmla="*/ 0 w 41"/>
                  <a:gd name="T11" fmla="*/ 0 h 72"/>
                  <a:gd name="T12" fmla="*/ 0 w 41"/>
                  <a:gd name="T13" fmla="*/ 0 h 72"/>
                  <a:gd name="T14" fmla="*/ 5 w 41"/>
                  <a:gd name="T15" fmla="*/ 1 h 72"/>
                  <a:gd name="T16" fmla="*/ 8 w 41"/>
                  <a:gd name="T17" fmla="*/ 5 h 72"/>
                  <a:gd name="T18" fmla="*/ 13 w 41"/>
                  <a:gd name="T19" fmla="*/ 13 h 72"/>
                  <a:gd name="T20" fmla="*/ 19 w 41"/>
                  <a:gd name="T21" fmla="*/ 24 h 72"/>
                  <a:gd name="T22" fmla="*/ 22 w 41"/>
                  <a:gd name="T23" fmla="*/ 27 h 72"/>
                  <a:gd name="T24" fmla="*/ 26 w 41"/>
                  <a:gd name="T25" fmla="*/ 31 h 72"/>
                  <a:gd name="T26" fmla="*/ 26 w 41"/>
                  <a:gd name="T27" fmla="*/ 31 h 72"/>
                  <a:gd name="T28" fmla="*/ 26 w 41"/>
                  <a:gd name="T29" fmla="*/ 38 h 72"/>
                  <a:gd name="T30" fmla="*/ 27 w 41"/>
                  <a:gd name="T31" fmla="*/ 43 h 72"/>
                  <a:gd name="T32" fmla="*/ 34 w 41"/>
                  <a:gd name="T33" fmla="*/ 51 h 72"/>
                  <a:gd name="T34" fmla="*/ 38 w 41"/>
                  <a:gd name="T35" fmla="*/ 55 h 72"/>
                  <a:gd name="T36" fmla="*/ 39 w 41"/>
                  <a:gd name="T37" fmla="*/ 58 h 72"/>
                  <a:gd name="T38" fmla="*/ 41 w 41"/>
                  <a:gd name="T39" fmla="*/ 65 h 72"/>
                  <a:gd name="T40" fmla="*/ 41 w 41"/>
                  <a:gd name="T41" fmla="*/ 72 h 72"/>
                  <a:gd name="T42" fmla="*/ 41 w 41"/>
                  <a:gd name="T43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72">
                    <a:moveTo>
                      <a:pt x="41" y="72"/>
                    </a:moveTo>
                    <a:lnTo>
                      <a:pt x="41" y="72"/>
                    </a:lnTo>
                    <a:lnTo>
                      <a:pt x="29" y="55"/>
                    </a:lnTo>
                    <a:lnTo>
                      <a:pt x="19" y="38"/>
                    </a:lnTo>
                    <a:lnTo>
                      <a:pt x="8" y="1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5" y="1"/>
                    </a:lnTo>
                    <a:lnTo>
                      <a:pt x="8" y="5"/>
                    </a:lnTo>
                    <a:lnTo>
                      <a:pt x="13" y="13"/>
                    </a:lnTo>
                    <a:lnTo>
                      <a:pt x="19" y="24"/>
                    </a:lnTo>
                    <a:lnTo>
                      <a:pt x="22" y="27"/>
                    </a:lnTo>
                    <a:lnTo>
                      <a:pt x="26" y="31"/>
                    </a:lnTo>
                    <a:lnTo>
                      <a:pt x="26" y="31"/>
                    </a:lnTo>
                    <a:lnTo>
                      <a:pt x="26" y="38"/>
                    </a:lnTo>
                    <a:lnTo>
                      <a:pt x="27" y="43"/>
                    </a:lnTo>
                    <a:lnTo>
                      <a:pt x="34" y="51"/>
                    </a:lnTo>
                    <a:lnTo>
                      <a:pt x="38" y="55"/>
                    </a:lnTo>
                    <a:lnTo>
                      <a:pt x="39" y="58"/>
                    </a:lnTo>
                    <a:lnTo>
                      <a:pt x="41" y="65"/>
                    </a:lnTo>
                    <a:lnTo>
                      <a:pt x="41" y="72"/>
                    </a:lnTo>
                    <a:lnTo>
                      <a:pt x="41" y="72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20" name="Freeform 164"/>
              <p:cNvSpPr>
                <a:spLocks/>
              </p:cNvSpPr>
              <p:nvPr/>
            </p:nvSpPr>
            <p:spPr bwMode="auto">
              <a:xfrm>
                <a:off x="5586413" y="1770063"/>
                <a:ext cx="28575" cy="57150"/>
              </a:xfrm>
              <a:custGeom>
                <a:avLst/>
                <a:gdLst>
                  <a:gd name="T0" fmla="*/ 35 w 35"/>
                  <a:gd name="T1" fmla="*/ 73 h 73"/>
                  <a:gd name="T2" fmla="*/ 35 w 35"/>
                  <a:gd name="T3" fmla="*/ 73 h 73"/>
                  <a:gd name="T4" fmla="*/ 31 w 35"/>
                  <a:gd name="T5" fmla="*/ 69 h 73"/>
                  <a:gd name="T6" fmla="*/ 28 w 35"/>
                  <a:gd name="T7" fmla="*/ 66 h 73"/>
                  <a:gd name="T8" fmla="*/ 22 w 35"/>
                  <a:gd name="T9" fmla="*/ 55 h 73"/>
                  <a:gd name="T10" fmla="*/ 17 w 35"/>
                  <a:gd name="T11" fmla="*/ 47 h 73"/>
                  <a:gd name="T12" fmla="*/ 14 w 35"/>
                  <a:gd name="T13" fmla="*/ 43 h 73"/>
                  <a:gd name="T14" fmla="*/ 9 w 35"/>
                  <a:gd name="T15" fmla="*/ 42 h 73"/>
                  <a:gd name="T16" fmla="*/ 9 w 35"/>
                  <a:gd name="T17" fmla="*/ 42 h 73"/>
                  <a:gd name="T18" fmla="*/ 5 w 35"/>
                  <a:gd name="T19" fmla="*/ 40 h 73"/>
                  <a:gd name="T20" fmla="*/ 3 w 35"/>
                  <a:gd name="T21" fmla="*/ 38 h 73"/>
                  <a:gd name="T22" fmla="*/ 3 w 35"/>
                  <a:gd name="T23" fmla="*/ 35 h 73"/>
                  <a:gd name="T24" fmla="*/ 3 w 35"/>
                  <a:gd name="T25" fmla="*/ 31 h 73"/>
                  <a:gd name="T26" fmla="*/ 3 w 35"/>
                  <a:gd name="T27" fmla="*/ 31 h 73"/>
                  <a:gd name="T28" fmla="*/ 2 w 35"/>
                  <a:gd name="T29" fmla="*/ 26 h 73"/>
                  <a:gd name="T30" fmla="*/ 0 w 35"/>
                  <a:gd name="T31" fmla="*/ 21 h 73"/>
                  <a:gd name="T32" fmla="*/ 0 w 35"/>
                  <a:gd name="T33" fmla="*/ 16 h 73"/>
                  <a:gd name="T34" fmla="*/ 2 w 35"/>
                  <a:gd name="T35" fmla="*/ 12 h 73"/>
                  <a:gd name="T36" fmla="*/ 5 w 35"/>
                  <a:gd name="T37" fmla="*/ 9 h 73"/>
                  <a:gd name="T38" fmla="*/ 9 w 35"/>
                  <a:gd name="T39" fmla="*/ 5 h 73"/>
                  <a:gd name="T40" fmla="*/ 19 w 35"/>
                  <a:gd name="T41" fmla="*/ 0 h 73"/>
                  <a:gd name="T42" fmla="*/ 19 w 35"/>
                  <a:gd name="T43" fmla="*/ 0 h 73"/>
                  <a:gd name="T44" fmla="*/ 22 w 35"/>
                  <a:gd name="T45" fmla="*/ 19 h 73"/>
                  <a:gd name="T46" fmla="*/ 28 w 35"/>
                  <a:gd name="T47" fmla="*/ 36 h 73"/>
                  <a:gd name="T48" fmla="*/ 31 w 35"/>
                  <a:gd name="T49" fmla="*/ 54 h 73"/>
                  <a:gd name="T50" fmla="*/ 35 w 35"/>
                  <a:gd name="T51" fmla="*/ 73 h 73"/>
                  <a:gd name="T52" fmla="*/ 35 w 35"/>
                  <a:gd name="T5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5" h="73">
                    <a:moveTo>
                      <a:pt x="35" y="73"/>
                    </a:moveTo>
                    <a:lnTo>
                      <a:pt x="35" y="73"/>
                    </a:lnTo>
                    <a:lnTo>
                      <a:pt x="31" y="69"/>
                    </a:lnTo>
                    <a:lnTo>
                      <a:pt x="28" y="66"/>
                    </a:lnTo>
                    <a:lnTo>
                      <a:pt x="22" y="55"/>
                    </a:lnTo>
                    <a:lnTo>
                      <a:pt x="17" y="47"/>
                    </a:lnTo>
                    <a:lnTo>
                      <a:pt x="14" y="43"/>
                    </a:lnTo>
                    <a:lnTo>
                      <a:pt x="9" y="42"/>
                    </a:lnTo>
                    <a:lnTo>
                      <a:pt x="9" y="42"/>
                    </a:lnTo>
                    <a:lnTo>
                      <a:pt x="5" y="40"/>
                    </a:lnTo>
                    <a:lnTo>
                      <a:pt x="3" y="38"/>
                    </a:lnTo>
                    <a:lnTo>
                      <a:pt x="3" y="35"/>
                    </a:lnTo>
                    <a:lnTo>
                      <a:pt x="3" y="31"/>
                    </a:lnTo>
                    <a:lnTo>
                      <a:pt x="3" y="31"/>
                    </a:lnTo>
                    <a:lnTo>
                      <a:pt x="2" y="26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2" y="12"/>
                    </a:lnTo>
                    <a:lnTo>
                      <a:pt x="5" y="9"/>
                    </a:lnTo>
                    <a:lnTo>
                      <a:pt x="9" y="5"/>
                    </a:lnTo>
                    <a:lnTo>
                      <a:pt x="19" y="0"/>
                    </a:lnTo>
                    <a:lnTo>
                      <a:pt x="19" y="0"/>
                    </a:lnTo>
                    <a:lnTo>
                      <a:pt x="22" y="19"/>
                    </a:lnTo>
                    <a:lnTo>
                      <a:pt x="28" y="36"/>
                    </a:lnTo>
                    <a:lnTo>
                      <a:pt x="31" y="54"/>
                    </a:lnTo>
                    <a:lnTo>
                      <a:pt x="35" y="73"/>
                    </a:lnTo>
                    <a:lnTo>
                      <a:pt x="35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21" name="Freeform 165"/>
              <p:cNvSpPr>
                <a:spLocks/>
              </p:cNvSpPr>
              <p:nvPr/>
            </p:nvSpPr>
            <p:spPr bwMode="auto">
              <a:xfrm>
                <a:off x="5665788" y="1806575"/>
                <a:ext cx="14288" cy="28575"/>
              </a:xfrm>
              <a:custGeom>
                <a:avLst/>
                <a:gdLst>
                  <a:gd name="T0" fmla="*/ 3 w 19"/>
                  <a:gd name="T1" fmla="*/ 0 h 36"/>
                  <a:gd name="T2" fmla="*/ 3 w 19"/>
                  <a:gd name="T3" fmla="*/ 0 h 36"/>
                  <a:gd name="T4" fmla="*/ 5 w 19"/>
                  <a:gd name="T5" fmla="*/ 10 h 36"/>
                  <a:gd name="T6" fmla="*/ 10 w 19"/>
                  <a:gd name="T7" fmla="*/ 19 h 36"/>
                  <a:gd name="T8" fmla="*/ 15 w 19"/>
                  <a:gd name="T9" fmla="*/ 27 h 36"/>
                  <a:gd name="T10" fmla="*/ 19 w 19"/>
                  <a:gd name="T11" fmla="*/ 36 h 36"/>
                  <a:gd name="T12" fmla="*/ 19 w 19"/>
                  <a:gd name="T13" fmla="*/ 36 h 36"/>
                  <a:gd name="T14" fmla="*/ 13 w 19"/>
                  <a:gd name="T15" fmla="*/ 34 h 36"/>
                  <a:gd name="T16" fmla="*/ 8 w 19"/>
                  <a:gd name="T17" fmla="*/ 31 h 36"/>
                  <a:gd name="T18" fmla="*/ 5 w 19"/>
                  <a:gd name="T19" fmla="*/ 27 h 36"/>
                  <a:gd name="T20" fmla="*/ 1 w 19"/>
                  <a:gd name="T21" fmla="*/ 21 h 36"/>
                  <a:gd name="T22" fmla="*/ 0 w 19"/>
                  <a:gd name="T23" fmla="*/ 15 h 36"/>
                  <a:gd name="T24" fmla="*/ 0 w 19"/>
                  <a:gd name="T25" fmla="*/ 8 h 36"/>
                  <a:gd name="T26" fmla="*/ 0 w 19"/>
                  <a:gd name="T27" fmla="*/ 3 h 36"/>
                  <a:gd name="T28" fmla="*/ 3 w 19"/>
                  <a:gd name="T29" fmla="*/ 0 h 36"/>
                  <a:gd name="T30" fmla="*/ 3 w 19"/>
                  <a:gd name="T3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36">
                    <a:moveTo>
                      <a:pt x="3" y="0"/>
                    </a:moveTo>
                    <a:lnTo>
                      <a:pt x="3" y="0"/>
                    </a:lnTo>
                    <a:lnTo>
                      <a:pt x="5" y="10"/>
                    </a:lnTo>
                    <a:lnTo>
                      <a:pt x="10" y="19"/>
                    </a:lnTo>
                    <a:lnTo>
                      <a:pt x="15" y="27"/>
                    </a:lnTo>
                    <a:lnTo>
                      <a:pt x="19" y="36"/>
                    </a:lnTo>
                    <a:lnTo>
                      <a:pt x="19" y="36"/>
                    </a:lnTo>
                    <a:lnTo>
                      <a:pt x="13" y="34"/>
                    </a:lnTo>
                    <a:lnTo>
                      <a:pt x="8" y="31"/>
                    </a:lnTo>
                    <a:lnTo>
                      <a:pt x="5" y="27"/>
                    </a:lnTo>
                    <a:lnTo>
                      <a:pt x="1" y="21"/>
                    </a:lnTo>
                    <a:lnTo>
                      <a:pt x="0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22" name="Freeform 166"/>
              <p:cNvSpPr>
                <a:spLocks/>
              </p:cNvSpPr>
              <p:nvPr/>
            </p:nvSpPr>
            <p:spPr bwMode="auto">
              <a:xfrm>
                <a:off x="5573713" y="1814513"/>
                <a:ext cx="20638" cy="28575"/>
              </a:xfrm>
              <a:custGeom>
                <a:avLst/>
                <a:gdLst>
                  <a:gd name="T0" fmla="*/ 26 w 26"/>
                  <a:gd name="T1" fmla="*/ 36 h 36"/>
                  <a:gd name="T2" fmla="*/ 26 w 26"/>
                  <a:gd name="T3" fmla="*/ 36 h 36"/>
                  <a:gd name="T4" fmla="*/ 17 w 26"/>
                  <a:gd name="T5" fmla="*/ 30 h 36"/>
                  <a:gd name="T6" fmla="*/ 10 w 26"/>
                  <a:gd name="T7" fmla="*/ 21 h 36"/>
                  <a:gd name="T8" fmla="*/ 3 w 26"/>
                  <a:gd name="T9" fmla="*/ 12 h 36"/>
                  <a:gd name="T10" fmla="*/ 0 w 26"/>
                  <a:gd name="T11" fmla="*/ 0 h 36"/>
                  <a:gd name="T12" fmla="*/ 0 w 26"/>
                  <a:gd name="T13" fmla="*/ 0 h 36"/>
                  <a:gd name="T14" fmla="*/ 8 w 26"/>
                  <a:gd name="T15" fmla="*/ 7 h 36"/>
                  <a:gd name="T16" fmla="*/ 15 w 26"/>
                  <a:gd name="T17" fmla="*/ 16 h 36"/>
                  <a:gd name="T18" fmla="*/ 22 w 26"/>
                  <a:gd name="T19" fmla="*/ 24 h 36"/>
                  <a:gd name="T20" fmla="*/ 26 w 26"/>
                  <a:gd name="T21" fmla="*/ 36 h 36"/>
                  <a:gd name="T22" fmla="*/ 26 w 26"/>
                  <a:gd name="T2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36">
                    <a:moveTo>
                      <a:pt x="26" y="36"/>
                    </a:moveTo>
                    <a:lnTo>
                      <a:pt x="26" y="36"/>
                    </a:lnTo>
                    <a:lnTo>
                      <a:pt x="17" y="30"/>
                    </a:lnTo>
                    <a:lnTo>
                      <a:pt x="10" y="21"/>
                    </a:lnTo>
                    <a:lnTo>
                      <a:pt x="3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7"/>
                    </a:lnTo>
                    <a:lnTo>
                      <a:pt x="15" y="16"/>
                    </a:lnTo>
                    <a:lnTo>
                      <a:pt x="22" y="24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23" name="Freeform 167"/>
              <p:cNvSpPr>
                <a:spLocks/>
              </p:cNvSpPr>
              <p:nvPr/>
            </p:nvSpPr>
            <p:spPr bwMode="auto">
              <a:xfrm>
                <a:off x="5861050" y="1793875"/>
                <a:ext cx="26988" cy="46038"/>
              </a:xfrm>
              <a:custGeom>
                <a:avLst/>
                <a:gdLst>
                  <a:gd name="T0" fmla="*/ 26 w 33"/>
                  <a:gd name="T1" fmla="*/ 0 h 57"/>
                  <a:gd name="T2" fmla="*/ 26 w 33"/>
                  <a:gd name="T3" fmla="*/ 0 h 57"/>
                  <a:gd name="T4" fmla="*/ 27 w 33"/>
                  <a:gd name="T5" fmla="*/ 14 h 57"/>
                  <a:gd name="T6" fmla="*/ 31 w 33"/>
                  <a:gd name="T7" fmla="*/ 30 h 57"/>
                  <a:gd name="T8" fmla="*/ 33 w 33"/>
                  <a:gd name="T9" fmla="*/ 38 h 57"/>
                  <a:gd name="T10" fmla="*/ 31 w 33"/>
                  <a:gd name="T11" fmla="*/ 45 h 57"/>
                  <a:gd name="T12" fmla="*/ 29 w 33"/>
                  <a:gd name="T13" fmla="*/ 52 h 57"/>
                  <a:gd name="T14" fmla="*/ 26 w 33"/>
                  <a:gd name="T15" fmla="*/ 57 h 57"/>
                  <a:gd name="T16" fmla="*/ 26 w 33"/>
                  <a:gd name="T17" fmla="*/ 57 h 57"/>
                  <a:gd name="T18" fmla="*/ 26 w 33"/>
                  <a:gd name="T19" fmla="*/ 43 h 57"/>
                  <a:gd name="T20" fmla="*/ 24 w 33"/>
                  <a:gd name="T21" fmla="*/ 33 h 57"/>
                  <a:gd name="T22" fmla="*/ 22 w 33"/>
                  <a:gd name="T23" fmla="*/ 23 h 57"/>
                  <a:gd name="T24" fmla="*/ 20 w 33"/>
                  <a:gd name="T25" fmla="*/ 11 h 57"/>
                  <a:gd name="T26" fmla="*/ 20 w 33"/>
                  <a:gd name="T27" fmla="*/ 11 h 57"/>
                  <a:gd name="T28" fmla="*/ 14 w 33"/>
                  <a:gd name="T29" fmla="*/ 11 h 57"/>
                  <a:gd name="T30" fmla="*/ 10 w 33"/>
                  <a:gd name="T31" fmla="*/ 12 h 57"/>
                  <a:gd name="T32" fmla="*/ 5 w 33"/>
                  <a:gd name="T33" fmla="*/ 16 h 57"/>
                  <a:gd name="T34" fmla="*/ 0 w 33"/>
                  <a:gd name="T35" fmla="*/ 16 h 57"/>
                  <a:gd name="T36" fmla="*/ 0 w 33"/>
                  <a:gd name="T37" fmla="*/ 16 h 57"/>
                  <a:gd name="T38" fmla="*/ 0 w 33"/>
                  <a:gd name="T39" fmla="*/ 11 h 57"/>
                  <a:gd name="T40" fmla="*/ 0 w 33"/>
                  <a:gd name="T41" fmla="*/ 11 h 57"/>
                  <a:gd name="T42" fmla="*/ 7 w 33"/>
                  <a:gd name="T43" fmla="*/ 7 h 57"/>
                  <a:gd name="T44" fmla="*/ 12 w 33"/>
                  <a:gd name="T45" fmla="*/ 4 h 57"/>
                  <a:gd name="T46" fmla="*/ 17 w 33"/>
                  <a:gd name="T47" fmla="*/ 2 h 57"/>
                  <a:gd name="T48" fmla="*/ 26 w 33"/>
                  <a:gd name="T49" fmla="*/ 0 h 57"/>
                  <a:gd name="T50" fmla="*/ 26 w 33"/>
                  <a:gd name="T51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" h="57">
                    <a:moveTo>
                      <a:pt x="26" y="0"/>
                    </a:moveTo>
                    <a:lnTo>
                      <a:pt x="26" y="0"/>
                    </a:lnTo>
                    <a:lnTo>
                      <a:pt x="27" y="14"/>
                    </a:lnTo>
                    <a:lnTo>
                      <a:pt x="31" y="30"/>
                    </a:lnTo>
                    <a:lnTo>
                      <a:pt x="33" y="38"/>
                    </a:lnTo>
                    <a:lnTo>
                      <a:pt x="31" y="45"/>
                    </a:lnTo>
                    <a:lnTo>
                      <a:pt x="29" y="52"/>
                    </a:lnTo>
                    <a:lnTo>
                      <a:pt x="26" y="57"/>
                    </a:lnTo>
                    <a:lnTo>
                      <a:pt x="26" y="57"/>
                    </a:lnTo>
                    <a:lnTo>
                      <a:pt x="26" y="43"/>
                    </a:lnTo>
                    <a:lnTo>
                      <a:pt x="24" y="33"/>
                    </a:lnTo>
                    <a:lnTo>
                      <a:pt x="22" y="23"/>
                    </a:lnTo>
                    <a:lnTo>
                      <a:pt x="20" y="11"/>
                    </a:lnTo>
                    <a:lnTo>
                      <a:pt x="20" y="11"/>
                    </a:lnTo>
                    <a:lnTo>
                      <a:pt x="14" y="11"/>
                    </a:lnTo>
                    <a:lnTo>
                      <a:pt x="10" y="12"/>
                    </a:lnTo>
                    <a:lnTo>
                      <a:pt x="5" y="16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7" y="7"/>
                    </a:lnTo>
                    <a:lnTo>
                      <a:pt x="12" y="4"/>
                    </a:lnTo>
                    <a:lnTo>
                      <a:pt x="17" y="2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24" name="Freeform 168"/>
              <p:cNvSpPr>
                <a:spLocks/>
              </p:cNvSpPr>
              <p:nvPr/>
            </p:nvSpPr>
            <p:spPr bwMode="auto">
              <a:xfrm>
                <a:off x="5788025" y="1830388"/>
                <a:ext cx="23813" cy="17463"/>
              </a:xfrm>
              <a:custGeom>
                <a:avLst/>
                <a:gdLst>
                  <a:gd name="T0" fmla="*/ 31 w 31"/>
                  <a:gd name="T1" fmla="*/ 0 h 21"/>
                  <a:gd name="T2" fmla="*/ 31 w 31"/>
                  <a:gd name="T3" fmla="*/ 0 h 21"/>
                  <a:gd name="T4" fmla="*/ 28 w 31"/>
                  <a:gd name="T5" fmla="*/ 3 h 21"/>
                  <a:gd name="T6" fmla="*/ 28 w 31"/>
                  <a:gd name="T7" fmla="*/ 5 h 21"/>
                  <a:gd name="T8" fmla="*/ 30 w 31"/>
                  <a:gd name="T9" fmla="*/ 10 h 21"/>
                  <a:gd name="T10" fmla="*/ 31 w 31"/>
                  <a:gd name="T11" fmla="*/ 14 h 21"/>
                  <a:gd name="T12" fmla="*/ 31 w 31"/>
                  <a:gd name="T13" fmla="*/ 15 h 21"/>
                  <a:gd name="T14" fmla="*/ 30 w 31"/>
                  <a:gd name="T15" fmla="*/ 19 h 21"/>
                  <a:gd name="T16" fmla="*/ 26 w 31"/>
                  <a:gd name="T17" fmla="*/ 21 h 21"/>
                  <a:gd name="T18" fmla="*/ 26 w 31"/>
                  <a:gd name="T19" fmla="*/ 21 h 21"/>
                  <a:gd name="T20" fmla="*/ 25 w 31"/>
                  <a:gd name="T21" fmla="*/ 14 h 21"/>
                  <a:gd name="T22" fmla="*/ 23 w 31"/>
                  <a:gd name="T23" fmla="*/ 10 h 21"/>
                  <a:gd name="T24" fmla="*/ 19 w 31"/>
                  <a:gd name="T25" fmla="*/ 9 h 21"/>
                  <a:gd name="T26" fmla="*/ 16 w 31"/>
                  <a:gd name="T27" fmla="*/ 9 h 21"/>
                  <a:gd name="T28" fmla="*/ 9 w 31"/>
                  <a:gd name="T29" fmla="*/ 10 h 21"/>
                  <a:gd name="T30" fmla="*/ 4 w 31"/>
                  <a:gd name="T31" fmla="*/ 9 h 21"/>
                  <a:gd name="T32" fmla="*/ 0 w 31"/>
                  <a:gd name="T33" fmla="*/ 5 h 21"/>
                  <a:gd name="T34" fmla="*/ 0 w 31"/>
                  <a:gd name="T35" fmla="*/ 5 h 21"/>
                  <a:gd name="T36" fmla="*/ 6 w 31"/>
                  <a:gd name="T37" fmla="*/ 5 h 21"/>
                  <a:gd name="T38" fmla="*/ 9 w 31"/>
                  <a:gd name="T39" fmla="*/ 5 h 21"/>
                  <a:gd name="T40" fmla="*/ 16 w 31"/>
                  <a:gd name="T41" fmla="*/ 2 h 21"/>
                  <a:gd name="T42" fmla="*/ 23 w 31"/>
                  <a:gd name="T43" fmla="*/ 0 h 21"/>
                  <a:gd name="T44" fmla="*/ 26 w 31"/>
                  <a:gd name="T45" fmla="*/ 0 h 21"/>
                  <a:gd name="T46" fmla="*/ 31 w 31"/>
                  <a:gd name="T47" fmla="*/ 0 h 21"/>
                  <a:gd name="T48" fmla="*/ 31 w 31"/>
                  <a:gd name="T4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lnTo>
                      <a:pt x="31" y="0"/>
                    </a:lnTo>
                    <a:lnTo>
                      <a:pt x="28" y="3"/>
                    </a:lnTo>
                    <a:lnTo>
                      <a:pt x="28" y="5"/>
                    </a:lnTo>
                    <a:lnTo>
                      <a:pt x="30" y="10"/>
                    </a:lnTo>
                    <a:lnTo>
                      <a:pt x="31" y="14"/>
                    </a:lnTo>
                    <a:lnTo>
                      <a:pt x="31" y="15"/>
                    </a:lnTo>
                    <a:lnTo>
                      <a:pt x="30" y="19"/>
                    </a:lnTo>
                    <a:lnTo>
                      <a:pt x="26" y="21"/>
                    </a:lnTo>
                    <a:lnTo>
                      <a:pt x="26" y="21"/>
                    </a:lnTo>
                    <a:lnTo>
                      <a:pt x="25" y="14"/>
                    </a:lnTo>
                    <a:lnTo>
                      <a:pt x="23" y="10"/>
                    </a:lnTo>
                    <a:lnTo>
                      <a:pt x="19" y="9"/>
                    </a:lnTo>
                    <a:lnTo>
                      <a:pt x="16" y="9"/>
                    </a:lnTo>
                    <a:lnTo>
                      <a:pt x="9" y="10"/>
                    </a:lnTo>
                    <a:lnTo>
                      <a:pt x="4" y="9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6" y="5"/>
                    </a:lnTo>
                    <a:lnTo>
                      <a:pt x="9" y="5"/>
                    </a:lnTo>
                    <a:lnTo>
                      <a:pt x="16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887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29" name="Freeform 172"/>
              <p:cNvSpPr>
                <a:spLocks/>
              </p:cNvSpPr>
              <p:nvPr/>
            </p:nvSpPr>
            <p:spPr bwMode="auto">
              <a:xfrm>
                <a:off x="5351463" y="1847850"/>
                <a:ext cx="36513" cy="28575"/>
              </a:xfrm>
              <a:custGeom>
                <a:avLst/>
                <a:gdLst>
                  <a:gd name="T0" fmla="*/ 20 w 46"/>
                  <a:gd name="T1" fmla="*/ 36 h 36"/>
                  <a:gd name="T2" fmla="*/ 20 w 46"/>
                  <a:gd name="T3" fmla="*/ 36 h 36"/>
                  <a:gd name="T4" fmla="*/ 14 w 46"/>
                  <a:gd name="T5" fmla="*/ 29 h 36"/>
                  <a:gd name="T6" fmla="*/ 8 w 46"/>
                  <a:gd name="T7" fmla="*/ 19 h 36"/>
                  <a:gd name="T8" fmla="*/ 5 w 46"/>
                  <a:gd name="T9" fmla="*/ 8 h 36"/>
                  <a:gd name="T10" fmla="*/ 0 w 46"/>
                  <a:gd name="T11" fmla="*/ 0 h 36"/>
                  <a:gd name="T12" fmla="*/ 0 w 46"/>
                  <a:gd name="T13" fmla="*/ 0 h 36"/>
                  <a:gd name="T14" fmla="*/ 3 w 46"/>
                  <a:gd name="T15" fmla="*/ 5 h 36"/>
                  <a:gd name="T16" fmla="*/ 8 w 46"/>
                  <a:gd name="T17" fmla="*/ 7 h 36"/>
                  <a:gd name="T18" fmla="*/ 14 w 46"/>
                  <a:gd name="T19" fmla="*/ 8 h 36"/>
                  <a:gd name="T20" fmla="*/ 22 w 46"/>
                  <a:gd name="T21" fmla="*/ 8 h 36"/>
                  <a:gd name="T22" fmla="*/ 36 w 46"/>
                  <a:gd name="T23" fmla="*/ 10 h 36"/>
                  <a:gd name="T24" fmla="*/ 41 w 46"/>
                  <a:gd name="T25" fmla="*/ 12 h 36"/>
                  <a:gd name="T26" fmla="*/ 46 w 46"/>
                  <a:gd name="T27" fmla="*/ 15 h 36"/>
                  <a:gd name="T28" fmla="*/ 46 w 46"/>
                  <a:gd name="T29" fmla="*/ 15 h 36"/>
                  <a:gd name="T30" fmla="*/ 38 w 46"/>
                  <a:gd name="T31" fmla="*/ 15 h 36"/>
                  <a:gd name="T32" fmla="*/ 27 w 46"/>
                  <a:gd name="T33" fmla="*/ 15 h 36"/>
                  <a:gd name="T34" fmla="*/ 19 w 46"/>
                  <a:gd name="T35" fmla="*/ 15 h 36"/>
                  <a:gd name="T36" fmla="*/ 17 w 46"/>
                  <a:gd name="T37" fmla="*/ 17 h 36"/>
                  <a:gd name="T38" fmla="*/ 15 w 46"/>
                  <a:gd name="T39" fmla="*/ 20 h 36"/>
                  <a:gd name="T40" fmla="*/ 15 w 46"/>
                  <a:gd name="T41" fmla="*/ 20 h 36"/>
                  <a:gd name="T42" fmla="*/ 19 w 46"/>
                  <a:gd name="T43" fmla="*/ 22 h 36"/>
                  <a:gd name="T44" fmla="*/ 20 w 46"/>
                  <a:gd name="T45" fmla="*/ 26 h 36"/>
                  <a:gd name="T46" fmla="*/ 20 w 46"/>
                  <a:gd name="T47" fmla="*/ 36 h 36"/>
                  <a:gd name="T48" fmla="*/ 20 w 46"/>
                  <a:gd name="T4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36">
                    <a:moveTo>
                      <a:pt x="20" y="36"/>
                    </a:moveTo>
                    <a:lnTo>
                      <a:pt x="20" y="36"/>
                    </a:lnTo>
                    <a:lnTo>
                      <a:pt x="14" y="29"/>
                    </a:lnTo>
                    <a:lnTo>
                      <a:pt x="8" y="19"/>
                    </a:lnTo>
                    <a:lnTo>
                      <a:pt x="5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5"/>
                    </a:lnTo>
                    <a:lnTo>
                      <a:pt x="8" y="7"/>
                    </a:lnTo>
                    <a:lnTo>
                      <a:pt x="14" y="8"/>
                    </a:lnTo>
                    <a:lnTo>
                      <a:pt x="22" y="8"/>
                    </a:lnTo>
                    <a:lnTo>
                      <a:pt x="36" y="10"/>
                    </a:lnTo>
                    <a:lnTo>
                      <a:pt x="41" y="12"/>
                    </a:lnTo>
                    <a:lnTo>
                      <a:pt x="46" y="15"/>
                    </a:lnTo>
                    <a:lnTo>
                      <a:pt x="46" y="15"/>
                    </a:lnTo>
                    <a:lnTo>
                      <a:pt x="38" y="15"/>
                    </a:lnTo>
                    <a:lnTo>
                      <a:pt x="27" y="15"/>
                    </a:lnTo>
                    <a:lnTo>
                      <a:pt x="19" y="15"/>
                    </a:lnTo>
                    <a:lnTo>
                      <a:pt x="17" y="17"/>
                    </a:lnTo>
                    <a:lnTo>
                      <a:pt x="15" y="20"/>
                    </a:lnTo>
                    <a:lnTo>
                      <a:pt x="15" y="20"/>
                    </a:lnTo>
                    <a:lnTo>
                      <a:pt x="19" y="22"/>
                    </a:lnTo>
                    <a:lnTo>
                      <a:pt x="20" y="26"/>
                    </a:lnTo>
                    <a:lnTo>
                      <a:pt x="20" y="36"/>
                    </a:lnTo>
                    <a:lnTo>
                      <a:pt x="20" y="36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4" name="Freeform 176"/>
              <p:cNvSpPr>
                <a:spLocks/>
              </p:cNvSpPr>
              <p:nvPr/>
            </p:nvSpPr>
            <p:spPr bwMode="auto">
              <a:xfrm>
                <a:off x="5330825" y="1868488"/>
                <a:ext cx="15875" cy="33338"/>
              </a:xfrm>
              <a:custGeom>
                <a:avLst/>
                <a:gdLst>
                  <a:gd name="T0" fmla="*/ 15 w 21"/>
                  <a:gd name="T1" fmla="*/ 41 h 41"/>
                  <a:gd name="T2" fmla="*/ 15 w 21"/>
                  <a:gd name="T3" fmla="*/ 41 h 41"/>
                  <a:gd name="T4" fmla="*/ 8 w 21"/>
                  <a:gd name="T5" fmla="*/ 34 h 41"/>
                  <a:gd name="T6" fmla="*/ 5 w 21"/>
                  <a:gd name="T7" fmla="*/ 24 h 41"/>
                  <a:gd name="T8" fmla="*/ 1 w 21"/>
                  <a:gd name="T9" fmla="*/ 12 h 41"/>
                  <a:gd name="T10" fmla="*/ 0 w 21"/>
                  <a:gd name="T11" fmla="*/ 0 h 41"/>
                  <a:gd name="T12" fmla="*/ 0 w 21"/>
                  <a:gd name="T13" fmla="*/ 0 h 41"/>
                  <a:gd name="T14" fmla="*/ 3 w 21"/>
                  <a:gd name="T15" fmla="*/ 3 h 41"/>
                  <a:gd name="T16" fmla="*/ 7 w 21"/>
                  <a:gd name="T17" fmla="*/ 8 h 41"/>
                  <a:gd name="T18" fmla="*/ 12 w 21"/>
                  <a:gd name="T19" fmla="*/ 19 h 41"/>
                  <a:gd name="T20" fmla="*/ 15 w 21"/>
                  <a:gd name="T21" fmla="*/ 31 h 41"/>
                  <a:gd name="T22" fmla="*/ 17 w 21"/>
                  <a:gd name="T23" fmla="*/ 36 h 41"/>
                  <a:gd name="T24" fmla="*/ 21 w 21"/>
                  <a:gd name="T25" fmla="*/ 41 h 41"/>
                  <a:gd name="T26" fmla="*/ 21 w 21"/>
                  <a:gd name="T27" fmla="*/ 41 h 41"/>
                  <a:gd name="T28" fmla="*/ 15 w 21"/>
                  <a:gd name="T29" fmla="*/ 41 h 41"/>
                  <a:gd name="T30" fmla="*/ 15 w 21"/>
                  <a:gd name="T3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41">
                    <a:moveTo>
                      <a:pt x="15" y="41"/>
                    </a:moveTo>
                    <a:lnTo>
                      <a:pt x="15" y="41"/>
                    </a:lnTo>
                    <a:lnTo>
                      <a:pt x="8" y="34"/>
                    </a:lnTo>
                    <a:lnTo>
                      <a:pt x="5" y="24"/>
                    </a:lnTo>
                    <a:lnTo>
                      <a:pt x="1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7" y="8"/>
                    </a:lnTo>
                    <a:lnTo>
                      <a:pt x="12" y="19"/>
                    </a:lnTo>
                    <a:lnTo>
                      <a:pt x="15" y="31"/>
                    </a:lnTo>
                    <a:lnTo>
                      <a:pt x="17" y="36"/>
                    </a:lnTo>
                    <a:lnTo>
                      <a:pt x="21" y="41"/>
                    </a:lnTo>
                    <a:lnTo>
                      <a:pt x="21" y="41"/>
                    </a:lnTo>
                    <a:lnTo>
                      <a:pt x="15" y="41"/>
                    </a:lnTo>
                    <a:lnTo>
                      <a:pt x="15" y="41"/>
                    </a:lnTo>
                    <a:close/>
                  </a:path>
                </a:pathLst>
              </a:custGeom>
              <a:solidFill>
                <a:srgbClr val="786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5" name="Freeform 177"/>
              <p:cNvSpPr>
                <a:spLocks/>
              </p:cNvSpPr>
              <p:nvPr/>
            </p:nvSpPr>
            <p:spPr bwMode="auto">
              <a:xfrm>
                <a:off x="5372100" y="1881188"/>
                <a:ext cx="41275" cy="20638"/>
              </a:xfrm>
              <a:custGeom>
                <a:avLst/>
                <a:gdLst>
                  <a:gd name="T0" fmla="*/ 51 w 51"/>
                  <a:gd name="T1" fmla="*/ 26 h 26"/>
                  <a:gd name="T2" fmla="*/ 51 w 51"/>
                  <a:gd name="T3" fmla="*/ 26 h 26"/>
                  <a:gd name="T4" fmla="*/ 48 w 51"/>
                  <a:gd name="T5" fmla="*/ 23 h 26"/>
                  <a:gd name="T6" fmla="*/ 43 w 51"/>
                  <a:gd name="T7" fmla="*/ 21 h 26"/>
                  <a:gd name="T8" fmla="*/ 31 w 51"/>
                  <a:gd name="T9" fmla="*/ 21 h 26"/>
                  <a:gd name="T10" fmla="*/ 5 w 51"/>
                  <a:gd name="T11" fmla="*/ 21 h 26"/>
                  <a:gd name="T12" fmla="*/ 5 w 51"/>
                  <a:gd name="T13" fmla="*/ 21 h 26"/>
                  <a:gd name="T14" fmla="*/ 3 w 51"/>
                  <a:gd name="T15" fmla="*/ 17 h 26"/>
                  <a:gd name="T16" fmla="*/ 1 w 51"/>
                  <a:gd name="T17" fmla="*/ 14 h 26"/>
                  <a:gd name="T18" fmla="*/ 0 w 51"/>
                  <a:gd name="T19" fmla="*/ 10 h 26"/>
                  <a:gd name="T20" fmla="*/ 0 w 51"/>
                  <a:gd name="T21" fmla="*/ 5 h 26"/>
                  <a:gd name="T22" fmla="*/ 0 w 51"/>
                  <a:gd name="T23" fmla="*/ 5 h 26"/>
                  <a:gd name="T24" fmla="*/ 7 w 51"/>
                  <a:gd name="T25" fmla="*/ 10 h 26"/>
                  <a:gd name="T26" fmla="*/ 13 w 51"/>
                  <a:gd name="T27" fmla="*/ 14 h 26"/>
                  <a:gd name="T28" fmla="*/ 24 w 51"/>
                  <a:gd name="T29" fmla="*/ 16 h 26"/>
                  <a:gd name="T30" fmla="*/ 36 w 51"/>
                  <a:gd name="T31" fmla="*/ 16 h 26"/>
                  <a:gd name="T32" fmla="*/ 36 w 51"/>
                  <a:gd name="T33" fmla="*/ 16 h 26"/>
                  <a:gd name="T34" fmla="*/ 36 w 51"/>
                  <a:gd name="T35" fmla="*/ 0 h 26"/>
                  <a:gd name="T36" fmla="*/ 36 w 51"/>
                  <a:gd name="T37" fmla="*/ 0 h 26"/>
                  <a:gd name="T38" fmla="*/ 46 w 51"/>
                  <a:gd name="T39" fmla="*/ 10 h 26"/>
                  <a:gd name="T40" fmla="*/ 50 w 51"/>
                  <a:gd name="T41" fmla="*/ 17 h 26"/>
                  <a:gd name="T42" fmla="*/ 51 w 51"/>
                  <a:gd name="T43" fmla="*/ 26 h 26"/>
                  <a:gd name="T44" fmla="*/ 51 w 51"/>
                  <a:gd name="T4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" h="26">
                    <a:moveTo>
                      <a:pt x="51" y="26"/>
                    </a:moveTo>
                    <a:lnTo>
                      <a:pt x="51" y="26"/>
                    </a:lnTo>
                    <a:lnTo>
                      <a:pt x="48" y="23"/>
                    </a:lnTo>
                    <a:lnTo>
                      <a:pt x="43" y="21"/>
                    </a:lnTo>
                    <a:lnTo>
                      <a:pt x="31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3" y="17"/>
                    </a:lnTo>
                    <a:lnTo>
                      <a:pt x="1" y="14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7" y="10"/>
                    </a:lnTo>
                    <a:lnTo>
                      <a:pt x="13" y="14"/>
                    </a:lnTo>
                    <a:lnTo>
                      <a:pt x="24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46" y="10"/>
                    </a:lnTo>
                    <a:lnTo>
                      <a:pt x="50" y="17"/>
                    </a:lnTo>
                    <a:lnTo>
                      <a:pt x="51" y="26"/>
                    </a:lnTo>
                    <a:lnTo>
                      <a:pt x="51" y="26"/>
                    </a:lnTo>
                    <a:close/>
                  </a:path>
                </a:pathLst>
              </a:custGeom>
              <a:solidFill>
                <a:srgbClr val="6957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8" name="Freeform 179"/>
              <p:cNvSpPr>
                <a:spLocks/>
              </p:cNvSpPr>
              <p:nvPr/>
            </p:nvSpPr>
            <p:spPr bwMode="auto">
              <a:xfrm>
                <a:off x="5343525" y="1901825"/>
                <a:ext cx="15875" cy="28575"/>
              </a:xfrm>
              <a:custGeom>
                <a:avLst/>
                <a:gdLst>
                  <a:gd name="T0" fmla="*/ 6 w 21"/>
                  <a:gd name="T1" fmla="*/ 0 h 36"/>
                  <a:gd name="T2" fmla="*/ 6 w 21"/>
                  <a:gd name="T3" fmla="*/ 0 h 36"/>
                  <a:gd name="T4" fmla="*/ 9 w 21"/>
                  <a:gd name="T5" fmla="*/ 9 h 36"/>
                  <a:gd name="T6" fmla="*/ 14 w 21"/>
                  <a:gd name="T7" fmla="*/ 17 h 36"/>
                  <a:gd name="T8" fmla="*/ 19 w 21"/>
                  <a:gd name="T9" fmla="*/ 26 h 36"/>
                  <a:gd name="T10" fmla="*/ 21 w 21"/>
                  <a:gd name="T11" fmla="*/ 36 h 36"/>
                  <a:gd name="T12" fmla="*/ 21 w 21"/>
                  <a:gd name="T13" fmla="*/ 36 h 36"/>
                  <a:gd name="T14" fmla="*/ 12 w 21"/>
                  <a:gd name="T15" fmla="*/ 29 h 36"/>
                  <a:gd name="T16" fmla="*/ 7 w 21"/>
                  <a:gd name="T17" fmla="*/ 21 h 36"/>
                  <a:gd name="T18" fmla="*/ 4 w 21"/>
                  <a:gd name="T19" fmla="*/ 10 h 36"/>
                  <a:gd name="T20" fmla="*/ 0 w 21"/>
                  <a:gd name="T21" fmla="*/ 0 h 36"/>
                  <a:gd name="T22" fmla="*/ 0 w 21"/>
                  <a:gd name="T23" fmla="*/ 0 h 36"/>
                  <a:gd name="T24" fmla="*/ 6 w 21"/>
                  <a:gd name="T25" fmla="*/ 0 h 36"/>
                  <a:gd name="T26" fmla="*/ 6 w 21"/>
                  <a:gd name="T2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36">
                    <a:moveTo>
                      <a:pt x="6" y="0"/>
                    </a:moveTo>
                    <a:lnTo>
                      <a:pt x="6" y="0"/>
                    </a:lnTo>
                    <a:lnTo>
                      <a:pt x="9" y="9"/>
                    </a:lnTo>
                    <a:lnTo>
                      <a:pt x="14" y="17"/>
                    </a:lnTo>
                    <a:lnTo>
                      <a:pt x="19" y="2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12" y="29"/>
                    </a:lnTo>
                    <a:lnTo>
                      <a:pt x="7" y="21"/>
                    </a:lnTo>
                    <a:lnTo>
                      <a:pt x="4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8878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46" name="Freeform 187"/>
              <p:cNvSpPr>
                <a:spLocks/>
              </p:cNvSpPr>
              <p:nvPr/>
            </p:nvSpPr>
            <p:spPr bwMode="auto">
              <a:xfrm>
                <a:off x="5426075" y="1941513"/>
                <a:ext cx="60325" cy="79375"/>
              </a:xfrm>
              <a:custGeom>
                <a:avLst/>
                <a:gdLst>
                  <a:gd name="T0" fmla="*/ 16 w 78"/>
                  <a:gd name="T1" fmla="*/ 0 h 98"/>
                  <a:gd name="T2" fmla="*/ 16 w 78"/>
                  <a:gd name="T3" fmla="*/ 0 h 98"/>
                  <a:gd name="T4" fmla="*/ 33 w 78"/>
                  <a:gd name="T5" fmla="*/ 22 h 98"/>
                  <a:gd name="T6" fmla="*/ 48 w 78"/>
                  <a:gd name="T7" fmla="*/ 47 h 98"/>
                  <a:gd name="T8" fmla="*/ 64 w 78"/>
                  <a:gd name="T9" fmla="*/ 72 h 98"/>
                  <a:gd name="T10" fmla="*/ 78 w 78"/>
                  <a:gd name="T11" fmla="*/ 98 h 98"/>
                  <a:gd name="T12" fmla="*/ 78 w 78"/>
                  <a:gd name="T13" fmla="*/ 98 h 98"/>
                  <a:gd name="T14" fmla="*/ 73 w 78"/>
                  <a:gd name="T15" fmla="*/ 95 h 98"/>
                  <a:gd name="T16" fmla="*/ 69 w 78"/>
                  <a:gd name="T17" fmla="*/ 91 h 98"/>
                  <a:gd name="T18" fmla="*/ 62 w 78"/>
                  <a:gd name="T19" fmla="*/ 83 h 98"/>
                  <a:gd name="T20" fmla="*/ 57 w 78"/>
                  <a:gd name="T21" fmla="*/ 72 h 98"/>
                  <a:gd name="T22" fmla="*/ 52 w 78"/>
                  <a:gd name="T23" fmla="*/ 62 h 98"/>
                  <a:gd name="T24" fmla="*/ 52 w 78"/>
                  <a:gd name="T25" fmla="*/ 62 h 98"/>
                  <a:gd name="T26" fmla="*/ 45 w 78"/>
                  <a:gd name="T27" fmla="*/ 64 h 98"/>
                  <a:gd name="T28" fmla="*/ 38 w 78"/>
                  <a:gd name="T29" fmla="*/ 67 h 98"/>
                  <a:gd name="T30" fmla="*/ 26 w 78"/>
                  <a:gd name="T31" fmla="*/ 76 h 98"/>
                  <a:gd name="T32" fmla="*/ 16 w 78"/>
                  <a:gd name="T33" fmla="*/ 83 h 98"/>
                  <a:gd name="T34" fmla="*/ 9 w 78"/>
                  <a:gd name="T35" fmla="*/ 86 h 98"/>
                  <a:gd name="T36" fmla="*/ 0 w 78"/>
                  <a:gd name="T37" fmla="*/ 88 h 98"/>
                  <a:gd name="T38" fmla="*/ 0 w 78"/>
                  <a:gd name="T39" fmla="*/ 88 h 98"/>
                  <a:gd name="T40" fmla="*/ 0 w 78"/>
                  <a:gd name="T41" fmla="*/ 83 h 98"/>
                  <a:gd name="T42" fmla="*/ 0 w 78"/>
                  <a:gd name="T43" fmla="*/ 83 h 98"/>
                  <a:gd name="T44" fmla="*/ 3 w 78"/>
                  <a:gd name="T45" fmla="*/ 81 h 98"/>
                  <a:gd name="T46" fmla="*/ 5 w 78"/>
                  <a:gd name="T47" fmla="*/ 81 h 98"/>
                  <a:gd name="T48" fmla="*/ 5 w 78"/>
                  <a:gd name="T49" fmla="*/ 78 h 98"/>
                  <a:gd name="T50" fmla="*/ 5 w 78"/>
                  <a:gd name="T51" fmla="*/ 78 h 98"/>
                  <a:gd name="T52" fmla="*/ 16 w 78"/>
                  <a:gd name="T53" fmla="*/ 78 h 98"/>
                  <a:gd name="T54" fmla="*/ 16 w 78"/>
                  <a:gd name="T55" fmla="*/ 78 h 98"/>
                  <a:gd name="T56" fmla="*/ 17 w 78"/>
                  <a:gd name="T57" fmla="*/ 74 h 98"/>
                  <a:gd name="T58" fmla="*/ 21 w 78"/>
                  <a:gd name="T59" fmla="*/ 71 h 98"/>
                  <a:gd name="T60" fmla="*/ 28 w 78"/>
                  <a:gd name="T61" fmla="*/ 66 h 98"/>
                  <a:gd name="T62" fmla="*/ 35 w 78"/>
                  <a:gd name="T63" fmla="*/ 62 h 98"/>
                  <a:gd name="T64" fmla="*/ 42 w 78"/>
                  <a:gd name="T65" fmla="*/ 57 h 98"/>
                  <a:gd name="T66" fmla="*/ 42 w 78"/>
                  <a:gd name="T67" fmla="*/ 57 h 98"/>
                  <a:gd name="T68" fmla="*/ 40 w 78"/>
                  <a:gd name="T69" fmla="*/ 48 h 98"/>
                  <a:gd name="T70" fmla="*/ 38 w 78"/>
                  <a:gd name="T71" fmla="*/ 40 h 98"/>
                  <a:gd name="T72" fmla="*/ 35 w 78"/>
                  <a:gd name="T73" fmla="*/ 33 h 98"/>
                  <a:gd name="T74" fmla="*/ 29 w 78"/>
                  <a:gd name="T75" fmla="*/ 27 h 98"/>
                  <a:gd name="T76" fmla="*/ 21 w 78"/>
                  <a:gd name="T77" fmla="*/ 15 h 98"/>
                  <a:gd name="T78" fmla="*/ 17 w 78"/>
                  <a:gd name="T79" fmla="*/ 8 h 98"/>
                  <a:gd name="T80" fmla="*/ 16 w 78"/>
                  <a:gd name="T81" fmla="*/ 0 h 98"/>
                  <a:gd name="T82" fmla="*/ 16 w 78"/>
                  <a:gd name="T83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8" h="98">
                    <a:moveTo>
                      <a:pt x="16" y="0"/>
                    </a:moveTo>
                    <a:lnTo>
                      <a:pt x="16" y="0"/>
                    </a:lnTo>
                    <a:lnTo>
                      <a:pt x="33" y="22"/>
                    </a:lnTo>
                    <a:lnTo>
                      <a:pt x="48" y="47"/>
                    </a:lnTo>
                    <a:lnTo>
                      <a:pt x="64" y="72"/>
                    </a:lnTo>
                    <a:lnTo>
                      <a:pt x="78" y="98"/>
                    </a:lnTo>
                    <a:lnTo>
                      <a:pt x="78" y="98"/>
                    </a:lnTo>
                    <a:lnTo>
                      <a:pt x="73" y="95"/>
                    </a:lnTo>
                    <a:lnTo>
                      <a:pt x="69" y="91"/>
                    </a:lnTo>
                    <a:lnTo>
                      <a:pt x="62" y="83"/>
                    </a:lnTo>
                    <a:lnTo>
                      <a:pt x="57" y="72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45" y="64"/>
                    </a:lnTo>
                    <a:lnTo>
                      <a:pt x="38" y="67"/>
                    </a:lnTo>
                    <a:lnTo>
                      <a:pt x="26" y="76"/>
                    </a:lnTo>
                    <a:lnTo>
                      <a:pt x="16" y="83"/>
                    </a:lnTo>
                    <a:lnTo>
                      <a:pt x="9" y="86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3" y="81"/>
                    </a:lnTo>
                    <a:lnTo>
                      <a:pt x="5" y="81"/>
                    </a:lnTo>
                    <a:lnTo>
                      <a:pt x="5" y="78"/>
                    </a:lnTo>
                    <a:lnTo>
                      <a:pt x="5" y="78"/>
                    </a:lnTo>
                    <a:lnTo>
                      <a:pt x="16" y="78"/>
                    </a:lnTo>
                    <a:lnTo>
                      <a:pt x="16" y="78"/>
                    </a:lnTo>
                    <a:lnTo>
                      <a:pt x="17" y="74"/>
                    </a:lnTo>
                    <a:lnTo>
                      <a:pt x="21" y="71"/>
                    </a:lnTo>
                    <a:lnTo>
                      <a:pt x="28" y="66"/>
                    </a:lnTo>
                    <a:lnTo>
                      <a:pt x="35" y="62"/>
                    </a:lnTo>
                    <a:lnTo>
                      <a:pt x="42" y="57"/>
                    </a:lnTo>
                    <a:lnTo>
                      <a:pt x="42" y="57"/>
                    </a:lnTo>
                    <a:lnTo>
                      <a:pt x="40" y="48"/>
                    </a:lnTo>
                    <a:lnTo>
                      <a:pt x="38" y="40"/>
                    </a:lnTo>
                    <a:lnTo>
                      <a:pt x="35" y="33"/>
                    </a:lnTo>
                    <a:lnTo>
                      <a:pt x="29" y="27"/>
                    </a:lnTo>
                    <a:lnTo>
                      <a:pt x="21" y="15"/>
                    </a:lnTo>
                    <a:lnTo>
                      <a:pt x="17" y="8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5A4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13"/>
              <p:cNvSpPr>
                <a:spLocks/>
              </p:cNvSpPr>
              <p:nvPr/>
            </p:nvSpPr>
            <p:spPr bwMode="auto">
              <a:xfrm>
                <a:off x="5983288" y="1514475"/>
                <a:ext cx="100013" cy="160338"/>
              </a:xfrm>
              <a:custGeom>
                <a:avLst/>
                <a:gdLst>
                  <a:gd name="T0" fmla="*/ 43 w 126"/>
                  <a:gd name="T1" fmla="*/ 15 h 202"/>
                  <a:gd name="T2" fmla="*/ 43 w 126"/>
                  <a:gd name="T3" fmla="*/ 15 h 202"/>
                  <a:gd name="T4" fmla="*/ 50 w 126"/>
                  <a:gd name="T5" fmla="*/ 15 h 202"/>
                  <a:gd name="T6" fmla="*/ 55 w 126"/>
                  <a:gd name="T7" fmla="*/ 12 h 202"/>
                  <a:gd name="T8" fmla="*/ 63 w 126"/>
                  <a:gd name="T9" fmla="*/ 7 h 202"/>
                  <a:gd name="T10" fmla="*/ 72 w 126"/>
                  <a:gd name="T11" fmla="*/ 3 h 202"/>
                  <a:gd name="T12" fmla="*/ 77 w 126"/>
                  <a:gd name="T13" fmla="*/ 0 h 202"/>
                  <a:gd name="T14" fmla="*/ 84 w 126"/>
                  <a:gd name="T15" fmla="*/ 0 h 202"/>
                  <a:gd name="T16" fmla="*/ 84 w 126"/>
                  <a:gd name="T17" fmla="*/ 0 h 202"/>
                  <a:gd name="T18" fmla="*/ 88 w 126"/>
                  <a:gd name="T19" fmla="*/ 1 h 202"/>
                  <a:gd name="T20" fmla="*/ 88 w 126"/>
                  <a:gd name="T21" fmla="*/ 7 h 202"/>
                  <a:gd name="T22" fmla="*/ 89 w 126"/>
                  <a:gd name="T23" fmla="*/ 15 h 202"/>
                  <a:gd name="T24" fmla="*/ 89 w 126"/>
                  <a:gd name="T25" fmla="*/ 26 h 202"/>
                  <a:gd name="T26" fmla="*/ 91 w 126"/>
                  <a:gd name="T27" fmla="*/ 29 h 202"/>
                  <a:gd name="T28" fmla="*/ 95 w 126"/>
                  <a:gd name="T29" fmla="*/ 31 h 202"/>
                  <a:gd name="T30" fmla="*/ 95 w 126"/>
                  <a:gd name="T31" fmla="*/ 31 h 202"/>
                  <a:gd name="T32" fmla="*/ 105 w 126"/>
                  <a:gd name="T33" fmla="*/ 55 h 202"/>
                  <a:gd name="T34" fmla="*/ 115 w 126"/>
                  <a:gd name="T35" fmla="*/ 79 h 202"/>
                  <a:gd name="T36" fmla="*/ 121 w 126"/>
                  <a:gd name="T37" fmla="*/ 91 h 202"/>
                  <a:gd name="T38" fmla="*/ 124 w 126"/>
                  <a:gd name="T39" fmla="*/ 103 h 202"/>
                  <a:gd name="T40" fmla="*/ 126 w 126"/>
                  <a:gd name="T41" fmla="*/ 115 h 202"/>
                  <a:gd name="T42" fmla="*/ 126 w 126"/>
                  <a:gd name="T43" fmla="*/ 129 h 202"/>
                  <a:gd name="T44" fmla="*/ 126 w 126"/>
                  <a:gd name="T45" fmla="*/ 129 h 202"/>
                  <a:gd name="T46" fmla="*/ 124 w 126"/>
                  <a:gd name="T47" fmla="*/ 143 h 202"/>
                  <a:gd name="T48" fmla="*/ 121 w 126"/>
                  <a:gd name="T49" fmla="*/ 155 h 202"/>
                  <a:gd name="T50" fmla="*/ 114 w 126"/>
                  <a:gd name="T51" fmla="*/ 164 h 202"/>
                  <a:gd name="T52" fmla="*/ 105 w 126"/>
                  <a:gd name="T53" fmla="*/ 171 h 202"/>
                  <a:gd name="T54" fmla="*/ 88 w 126"/>
                  <a:gd name="T55" fmla="*/ 185 h 202"/>
                  <a:gd name="T56" fmla="*/ 81 w 126"/>
                  <a:gd name="T57" fmla="*/ 193 h 202"/>
                  <a:gd name="T58" fmla="*/ 74 w 126"/>
                  <a:gd name="T59" fmla="*/ 202 h 202"/>
                  <a:gd name="T60" fmla="*/ 74 w 126"/>
                  <a:gd name="T61" fmla="*/ 202 h 202"/>
                  <a:gd name="T62" fmla="*/ 70 w 126"/>
                  <a:gd name="T63" fmla="*/ 202 h 202"/>
                  <a:gd name="T64" fmla="*/ 69 w 126"/>
                  <a:gd name="T65" fmla="*/ 200 h 202"/>
                  <a:gd name="T66" fmla="*/ 63 w 126"/>
                  <a:gd name="T67" fmla="*/ 197 h 202"/>
                  <a:gd name="T68" fmla="*/ 63 w 126"/>
                  <a:gd name="T69" fmla="*/ 197 h 202"/>
                  <a:gd name="T70" fmla="*/ 58 w 126"/>
                  <a:gd name="T71" fmla="*/ 181 h 202"/>
                  <a:gd name="T72" fmla="*/ 51 w 126"/>
                  <a:gd name="T73" fmla="*/ 166 h 202"/>
                  <a:gd name="T74" fmla="*/ 43 w 126"/>
                  <a:gd name="T75" fmla="*/ 152 h 202"/>
                  <a:gd name="T76" fmla="*/ 38 w 126"/>
                  <a:gd name="T77" fmla="*/ 145 h 202"/>
                  <a:gd name="T78" fmla="*/ 32 w 126"/>
                  <a:gd name="T79" fmla="*/ 140 h 202"/>
                  <a:gd name="T80" fmla="*/ 32 w 126"/>
                  <a:gd name="T81" fmla="*/ 140 h 202"/>
                  <a:gd name="T82" fmla="*/ 24 w 126"/>
                  <a:gd name="T83" fmla="*/ 133 h 202"/>
                  <a:gd name="T84" fmla="*/ 19 w 126"/>
                  <a:gd name="T85" fmla="*/ 124 h 202"/>
                  <a:gd name="T86" fmla="*/ 15 w 126"/>
                  <a:gd name="T87" fmla="*/ 114 h 202"/>
                  <a:gd name="T88" fmla="*/ 12 w 126"/>
                  <a:gd name="T89" fmla="*/ 103 h 202"/>
                  <a:gd name="T90" fmla="*/ 12 w 126"/>
                  <a:gd name="T91" fmla="*/ 103 h 202"/>
                  <a:gd name="T92" fmla="*/ 12 w 126"/>
                  <a:gd name="T93" fmla="*/ 98 h 202"/>
                  <a:gd name="T94" fmla="*/ 10 w 126"/>
                  <a:gd name="T95" fmla="*/ 95 h 202"/>
                  <a:gd name="T96" fmla="*/ 5 w 126"/>
                  <a:gd name="T97" fmla="*/ 90 h 202"/>
                  <a:gd name="T98" fmla="*/ 3 w 126"/>
                  <a:gd name="T99" fmla="*/ 86 h 202"/>
                  <a:gd name="T100" fmla="*/ 1 w 126"/>
                  <a:gd name="T101" fmla="*/ 83 h 202"/>
                  <a:gd name="T102" fmla="*/ 0 w 126"/>
                  <a:gd name="T103" fmla="*/ 79 h 202"/>
                  <a:gd name="T104" fmla="*/ 1 w 126"/>
                  <a:gd name="T105" fmla="*/ 72 h 202"/>
                  <a:gd name="T106" fmla="*/ 1 w 126"/>
                  <a:gd name="T107" fmla="*/ 72 h 202"/>
                  <a:gd name="T108" fmla="*/ 5 w 126"/>
                  <a:gd name="T109" fmla="*/ 64 h 202"/>
                  <a:gd name="T110" fmla="*/ 8 w 126"/>
                  <a:gd name="T111" fmla="*/ 55 h 202"/>
                  <a:gd name="T112" fmla="*/ 19 w 126"/>
                  <a:gd name="T113" fmla="*/ 41 h 202"/>
                  <a:gd name="T114" fmla="*/ 43 w 126"/>
                  <a:gd name="T115" fmla="*/ 15 h 202"/>
                  <a:gd name="T116" fmla="*/ 43 w 126"/>
                  <a:gd name="T117" fmla="*/ 1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6" h="202">
                    <a:moveTo>
                      <a:pt x="43" y="15"/>
                    </a:moveTo>
                    <a:lnTo>
                      <a:pt x="43" y="15"/>
                    </a:lnTo>
                    <a:lnTo>
                      <a:pt x="50" y="15"/>
                    </a:lnTo>
                    <a:lnTo>
                      <a:pt x="55" y="12"/>
                    </a:lnTo>
                    <a:lnTo>
                      <a:pt x="63" y="7"/>
                    </a:lnTo>
                    <a:lnTo>
                      <a:pt x="72" y="3"/>
                    </a:lnTo>
                    <a:lnTo>
                      <a:pt x="77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88" y="1"/>
                    </a:lnTo>
                    <a:lnTo>
                      <a:pt x="88" y="7"/>
                    </a:lnTo>
                    <a:lnTo>
                      <a:pt x="89" y="15"/>
                    </a:lnTo>
                    <a:lnTo>
                      <a:pt x="89" y="26"/>
                    </a:lnTo>
                    <a:lnTo>
                      <a:pt x="91" y="29"/>
                    </a:lnTo>
                    <a:lnTo>
                      <a:pt x="95" y="31"/>
                    </a:lnTo>
                    <a:lnTo>
                      <a:pt x="95" y="31"/>
                    </a:lnTo>
                    <a:lnTo>
                      <a:pt x="105" y="55"/>
                    </a:lnTo>
                    <a:lnTo>
                      <a:pt x="115" y="79"/>
                    </a:lnTo>
                    <a:lnTo>
                      <a:pt x="121" y="91"/>
                    </a:lnTo>
                    <a:lnTo>
                      <a:pt x="124" y="103"/>
                    </a:lnTo>
                    <a:lnTo>
                      <a:pt x="126" y="115"/>
                    </a:lnTo>
                    <a:lnTo>
                      <a:pt x="126" y="129"/>
                    </a:lnTo>
                    <a:lnTo>
                      <a:pt x="126" y="129"/>
                    </a:lnTo>
                    <a:lnTo>
                      <a:pt x="124" y="143"/>
                    </a:lnTo>
                    <a:lnTo>
                      <a:pt x="121" y="155"/>
                    </a:lnTo>
                    <a:lnTo>
                      <a:pt x="114" y="164"/>
                    </a:lnTo>
                    <a:lnTo>
                      <a:pt x="105" y="171"/>
                    </a:lnTo>
                    <a:lnTo>
                      <a:pt x="88" y="185"/>
                    </a:lnTo>
                    <a:lnTo>
                      <a:pt x="81" y="193"/>
                    </a:lnTo>
                    <a:lnTo>
                      <a:pt x="74" y="202"/>
                    </a:lnTo>
                    <a:lnTo>
                      <a:pt x="74" y="202"/>
                    </a:lnTo>
                    <a:lnTo>
                      <a:pt x="70" y="202"/>
                    </a:lnTo>
                    <a:lnTo>
                      <a:pt x="69" y="200"/>
                    </a:lnTo>
                    <a:lnTo>
                      <a:pt x="63" y="197"/>
                    </a:lnTo>
                    <a:lnTo>
                      <a:pt x="63" y="197"/>
                    </a:lnTo>
                    <a:lnTo>
                      <a:pt x="58" y="181"/>
                    </a:lnTo>
                    <a:lnTo>
                      <a:pt x="51" y="166"/>
                    </a:lnTo>
                    <a:lnTo>
                      <a:pt x="43" y="152"/>
                    </a:lnTo>
                    <a:lnTo>
                      <a:pt x="38" y="145"/>
                    </a:lnTo>
                    <a:lnTo>
                      <a:pt x="32" y="140"/>
                    </a:lnTo>
                    <a:lnTo>
                      <a:pt x="32" y="140"/>
                    </a:lnTo>
                    <a:lnTo>
                      <a:pt x="24" y="133"/>
                    </a:lnTo>
                    <a:lnTo>
                      <a:pt x="19" y="124"/>
                    </a:lnTo>
                    <a:lnTo>
                      <a:pt x="15" y="114"/>
                    </a:lnTo>
                    <a:lnTo>
                      <a:pt x="12" y="103"/>
                    </a:lnTo>
                    <a:lnTo>
                      <a:pt x="12" y="103"/>
                    </a:lnTo>
                    <a:lnTo>
                      <a:pt x="12" y="98"/>
                    </a:lnTo>
                    <a:lnTo>
                      <a:pt x="10" y="95"/>
                    </a:lnTo>
                    <a:lnTo>
                      <a:pt x="5" y="90"/>
                    </a:lnTo>
                    <a:lnTo>
                      <a:pt x="3" y="86"/>
                    </a:lnTo>
                    <a:lnTo>
                      <a:pt x="1" y="83"/>
                    </a:lnTo>
                    <a:lnTo>
                      <a:pt x="0" y="79"/>
                    </a:lnTo>
                    <a:lnTo>
                      <a:pt x="1" y="72"/>
                    </a:lnTo>
                    <a:lnTo>
                      <a:pt x="1" y="72"/>
                    </a:lnTo>
                    <a:lnTo>
                      <a:pt x="5" y="64"/>
                    </a:lnTo>
                    <a:lnTo>
                      <a:pt x="8" y="55"/>
                    </a:lnTo>
                    <a:lnTo>
                      <a:pt x="19" y="41"/>
                    </a:lnTo>
                    <a:lnTo>
                      <a:pt x="43" y="15"/>
                    </a:lnTo>
                    <a:lnTo>
                      <a:pt x="43" y="15"/>
                    </a:lnTo>
                    <a:close/>
                  </a:path>
                </a:pathLst>
              </a:custGeom>
              <a:solidFill>
                <a:srgbClr val="FBE5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16"/>
              <p:cNvSpPr>
                <a:spLocks/>
              </p:cNvSpPr>
              <p:nvPr/>
            </p:nvSpPr>
            <p:spPr bwMode="auto">
              <a:xfrm>
                <a:off x="5478463" y="938213"/>
                <a:ext cx="58738" cy="4763"/>
              </a:xfrm>
              <a:custGeom>
                <a:avLst/>
                <a:gdLst>
                  <a:gd name="T0" fmla="*/ 0 w 73"/>
                  <a:gd name="T1" fmla="*/ 5 h 5"/>
                  <a:gd name="T2" fmla="*/ 0 w 73"/>
                  <a:gd name="T3" fmla="*/ 5 h 5"/>
                  <a:gd name="T4" fmla="*/ 7 w 73"/>
                  <a:gd name="T5" fmla="*/ 2 h 5"/>
                  <a:gd name="T6" fmla="*/ 14 w 73"/>
                  <a:gd name="T7" fmla="*/ 0 h 5"/>
                  <a:gd name="T8" fmla="*/ 33 w 73"/>
                  <a:gd name="T9" fmla="*/ 0 h 5"/>
                  <a:gd name="T10" fmla="*/ 54 w 73"/>
                  <a:gd name="T11" fmla="*/ 0 h 5"/>
                  <a:gd name="T12" fmla="*/ 73 w 73"/>
                  <a:gd name="T13" fmla="*/ 0 h 5"/>
                  <a:gd name="T14" fmla="*/ 73 w 73"/>
                  <a:gd name="T15" fmla="*/ 0 h 5"/>
                  <a:gd name="T16" fmla="*/ 73 w 73"/>
                  <a:gd name="T17" fmla="*/ 5 h 5"/>
                  <a:gd name="T18" fmla="*/ 73 w 73"/>
                  <a:gd name="T19" fmla="*/ 5 h 5"/>
                  <a:gd name="T20" fmla="*/ 0 w 73"/>
                  <a:gd name="T21" fmla="*/ 5 h 5"/>
                  <a:gd name="T22" fmla="*/ 0 w 73"/>
                  <a:gd name="T2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5">
                    <a:moveTo>
                      <a:pt x="0" y="5"/>
                    </a:moveTo>
                    <a:lnTo>
                      <a:pt x="0" y="5"/>
                    </a:lnTo>
                    <a:lnTo>
                      <a:pt x="7" y="2"/>
                    </a:lnTo>
                    <a:lnTo>
                      <a:pt x="14" y="0"/>
                    </a:lnTo>
                    <a:lnTo>
                      <a:pt x="33" y="0"/>
                    </a:lnTo>
                    <a:lnTo>
                      <a:pt x="54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3" y="5"/>
                    </a:lnTo>
                    <a:lnTo>
                      <a:pt x="73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402B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999" name="组合 4998"/>
          <p:cNvGrpSpPr/>
          <p:nvPr/>
        </p:nvGrpSpPr>
        <p:grpSpPr>
          <a:xfrm>
            <a:off x="1487493" y="3745440"/>
            <a:ext cx="4347812" cy="2715232"/>
            <a:chOff x="1115616" y="3100643"/>
            <a:chExt cx="3260859" cy="2262693"/>
          </a:xfrm>
        </p:grpSpPr>
        <p:grpSp>
          <p:nvGrpSpPr>
            <p:cNvPr id="2207" name="组合 2206"/>
            <p:cNvGrpSpPr/>
            <p:nvPr/>
          </p:nvGrpSpPr>
          <p:grpSpPr>
            <a:xfrm>
              <a:off x="1115616" y="3100643"/>
              <a:ext cx="3260859" cy="1413041"/>
              <a:chOff x="3203848" y="2857500"/>
              <a:chExt cx="2160239" cy="936105"/>
            </a:xfrm>
            <a:effectLst>
              <a:outerShdw blurRad="114300" dist="38100" dir="2700000" sx="101000" sy="101000" algn="tl" rotWithShape="0">
                <a:prstClr val="black">
                  <a:alpha val="76000"/>
                </a:prstClr>
              </a:outerShdw>
            </a:effectLst>
          </p:grpSpPr>
          <p:sp>
            <p:nvSpPr>
              <p:cNvPr id="2208" name="任意多边形 2207"/>
              <p:cNvSpPr/>
              <p:nvPr/>
            </p:nvSpPr>
            <p:spPr>
              <a:xfrm>
                <a:off x="3203848" y="2857500"/>
                <a:ext cx="2160239" cy="936105"/>
              </a:xfrm>
              <a:custGeom>
                <a:avLst/>
                <a:gdLst>
                  <a:gd name="connsiteX0" fmla="*/ 1681619 w 2139789"/>
                  <a:gd name="connsiteY0" fmla="*/ 246962 h 863491"/>
                  <a:gd name="connsiteX1" fmla="*/ 1605419 w 2139789"/>
                  <a:gd name="connsiteY1" fmla="*/ 180287 h 863491"/>
                  <a:gd name="connsiteX2" fmla="*/ 1495882 w 2139789"/>
                  <a:gd name="connsiteY2" fmla="*/ 108850 h 863491"/>
                  <a:gd name="connsiteX3" fmla="*/ 1383963 w 2139789"/>
                  <a:gd name="connsiteY3" fmla="*/ 51700 h 863491"/>
                  <a:gd name="connsiteX4" fmla="*/ 1286332 w 2139789"/>
                  <a:gd name="connsiteY4" fmla="*/ 11218 h 863491"/>
                  <a:gd name="connsiteX5" fmla="*/ 1195844 w 2139789"/>
                  <a:gd name="connsiteY5" fmla="*/ 1693 h 863491"/>
                  <a:gd name="connsiteX6" fmla="*/ 1164888 w 2139789"/>
                  <a:gd name="connsiteY6" fmla="*/ 39793 h 863491"/>
                  <a:gd name="connsiteX7" fmla="*/ 1143457 w 2139789"/>
                  <a:gd name="connsiteY7" fmla="*/ 82656 h 863491"/>
                  <a:gd name="connsiteX8" fmla="*/ 1210132 w 2139789"/>
                  <a:gd name="connsiteY8" fmla="*/ 111231 h 863491"/>
                  <a:gd name="connsiteX9" fmla="*/ 1269663 w 2139789"/>
                  <a:gd name="connsiteY9" fmla="*/ 132662 h 863491"/>
                  <a:gd name="connsiteX10" fmla="*/ 1210132 w 2139789"/>
                  <a:gd name="connsiteY10" fmla="*/ 142187 h 863491"/>
                  <a:gd name="connsiteX11" fmla="*/ 1183938 w 2139789"/>
                  <a:gd name="connsiteY11" fmla="*/ 194575 h 863491"/>
                  <a:gd name="connsiteX12" fmla="*/ 1176794 w 2139789"/>
                  <a:gd name="connsiteY12" fmla="*/ 235056 h 863491"/>
                  <a:gd name="connsiteX13" fmla="*/ 1172032 w 2139789"/>
                  <a:gd name="connsiteY13" fmla="*/ 254106 h 863491"/>
                  <a:gd name="connsiteX14" fmla="*/ 1112500 w 2139789"/>
                  <a:gd name="connsiteY14" fmla="*/ 256487 h 863491"/>
                  <a:gd name="connsiteX15" fmla="*/ 886282 w 2139789"/>
                  <a:gd name="connsiteY15" fmla="*/ 246962 h 863491"/>
                  <a:gd name="connsiteX16" fmla="*/ 617200 w 2139789"/>
                  <a:gd name="connsiteY16" fmla="*/ 246962 h 863491"/>
                  <a:gd name="connsiteX17" fmla="*/ 471944 w 2139789"/>
                  <a:gd name="connsiteY17" fmla="*/ 246962 h 863491"/>
                  <a:gd name="connsiteX18" fmla="*/ 362407 w 2139789"/>
                  <a:gd name="connsiteY18" fmla="*/ 225531 h 863491"/>
                  <a:gd name="connsiteX19" fmla="*/ 314782 w 2139789"/>
                  <a:gd name="connsiteY19" fmla="*/ 206481 h 863491"/>
                  <a:gd name="connsiteX20" fmla="*/ 243344 w 2139789"/>
                  <a:gd name="connsiteY20" fmla="*/ 199337 h 863491"/>
                  <a:gd name="connsiteX21" fmla="*/ 179050 w 2139789"/>
                  <a:gd name="connsiteY21" fmla="*/ 249343 h 863491"/>
                  <a:gd name="connsiteX22" fmla="*/ 86182 w 2139789"/>
                  <a:gd name="connsiteY22" fmla="*/ 349356 h 863491"/>
                  <a:gd name="connsiteX23" fmla="*/ 50463 w 2139789"/>
                  <a:gd name="connsiteY23" fmla="*/ 404125 h 863491"/>
                  <a:gd name="connsiteX24" fmla="*/ 14744 w 2139789"/>
                  <a:gd name="connsiteY24" fmla="*/ 430318 h 863491"/>
                  <a:gd name="connsiteX25" fmla="*/ 457 w 2139789"/>
                  <a:gd name="connsiteY25" fmla="*/ 485087 h 863491"/>
                  <a:gd name="connsiteX26" fmla="*/ 5219 w 2139789"/>
                  <a:gd name="connsiteY26" fmla="*/ 551762 h 863491"/>
                  <a:gd name="connsiteX27" fmla="*/ 21888 w 2139789"/>
                  <a:gd name="connsiteY27" fmla="*/ 639868 h 863491"/>
                  <a:gd name="connsiteX28" fmla="*/ 71894 w 2139789"/>
                  <a:gd name="connsiteY28" fmla="*/ 687493 h 863491"/>
                  <a:gd name="connsiteX29" fmla="*/ 148094 w 2139789"/>
                  <a:gd name="connsiteY29" fmla="*/ 704162 h 863491"/>
                  <a:gd name="connsiteX30" fmla="*/ 171907 w 2139789"/>
                  <a:gd name="connsiteY30" fmla="*/ 708925 h 863491"/>
                  <a:gd name="connsiteX31" fmla="*/ 205244 w 2139789"/>
                  <a:gd name="connsiteY31" fmla="*/ 761312 h 863491"/>
                  <a:gd name="connsiteX32" fmla="*/ 264775 w 2139789"/>
                  <a:gd name="connsiteY32" fmla="*/ 823225 h 863491"/>
                  <a:gd name="connsiteX33" fmla="*/ 357644 w 2139789"/>
                  <a:gd name="connsiteY33" fmla="*/ 854181 h 863491"/>
                  <a:gd name="connsiteX34" fmla="*/ 479088 w 2139789"/>
                  <a:gd name="connsiteY34" fmla="*/ 849418 h 863491"/>
                  <a:gd name="connsiteX35" fmla="*/ 557669 w 2139789"/>
                  <a:gd name="connsiteY35" fmla="*/ 794650 h 863491"/>
                  <a:gd name="connsiteX36" fmla="*/ 588625 w 2139789"/>
                  <a:gd name="connsiteY36" fmla="*/ 754168 h 863491"/>
                  <a:gd name="connsiteX37" fmla="*/ 612438 w 2139789"/>
                  <a:gd name="connsiteY37" fmla="*/ 735118 h 863491"/>
                  <a:gd name="connsiteX38" fmla="*/ 802938 w 2139789"/>
                  <a:gd name="connsiteY38" fmla="*/ 747025 h 863491"/>
                  <a:gd name="connsiteX39" fmla="*/ 1031538 w 2139789"/>
                  <a:gd name="connsiteY39" fmla="*/ 747025 h 863491"/>
                  <a:gd name="connsiteX40" fmla="*/ 1333957 w 2139789"/>
                  <a:gd name="connsiteY40" fmla="*/ 742262 h 863491"/>
                  <a:gd name="connsiteX41" fmla="*/ 1488738 w 2139789"/>
                  <a:gd name="connsiteY41" fmla="*/ 737500 h 863491"/>
                  <a:gd name="connsiteX42" fmla="*/ 1564938 w 2139789"/>
                  <a:gd name="connsiteY42" fmla="*/ 804175 h 863491"/>
                  <a:gd name="connsiteX43" fmla="*/ 1657807 w 2139789"/>
                  <a:gd name="connsiteY43" fmla="*/ 858943 h 863491"/>
                  <a:gd name="connsiteX44" fmla="*/ 1776869 w 2139789"/>
                  <a:gd name="connsiteY44" fmla="*/ 856562 h 863491"/>
                  <a:gd name="connsiteX45" fmla="*/ 1862594 w 2139789"/>
                  <a:gd name="connsiteY45" fmla="*/ 825606 h 863491"/>
                  <a:gd name="connsiteX46" fmla="*/ 1907838 w 2139789"/>
                  <a:gd name="connsiteY46" fmla="*/ 761312 h 863491"/>
                  <a:gd name="connsiteX47" fmla="*/ 1926888 w 2139789"/>
                  <a:gd name="connsiteY47" fmla="*/ 735118 h 863491"/>
                  <a:gd name="connsiteX48" fmla="*/ 1969750 w 2139789"/>
                  <a:gd name="connsiteY48" fmla="*/ 732737 h 863491"/>
                  <a:gd name="connsiteX49" fmla="*/ 2024519 w 2139789"/>
                  <a:gd name="connsiteY49" fmla="*/ 720831 h 863491"/>
                  <a:gd name="connsiteX50" fmla="*/ 2074525 w 2139789"/>
                  <a:gd name="connsiteY50" fmla="*/ 701781 h 863491"/>
                  <a:gd name="connsiteX51" fmla="*/ 2093575 w 2139789"/>
                  <a:gd name="connsiteY51" fmla="*/ 697018 h 863491"/>
                  <a:gd name="connsiteX52" fmla="*/ 2115007 w 2139789"/>
                  <a:gd name="connsiteY52" fmla="*/ 644631 h 863491"/>
                  <a:gd name="connsiteX53" fmla="*/ 2124532 w 2139789"/>
                  <a:gd name="connsiteY53" fmla="*/ 599387 h 863491"/>
                  <a:gd name="connsiteX54" fmla="*/ 2138819 w 2139789"/>
                  <a:gd name="connsiteY54" fmla="*/ 563668 h 863491"/>
                  <a:gd name="connsiteX55" fmla="*/ 2136438 w 2139789"/>
                  <a:gd name="connsiteY55" fmla="*/ 520806 h 863491"/>
                  <a:gd name="connsiteX56" fmla="*/ 2119769 w 2139789"/>
                  <a:gd name="connsiteY56" fmla="*/ 487468 h 863491"/>
                  <a:gd name="connsiteX57" fmla="*/ 2086432 w 2139789"/>
                  <a:gd name="connsiteY57" fmla="*/ 466037 h 863491"/>
                  <a:gd name="connsiteX58" fmla="*/ 2072144 w 2139789"/>
                  <a:gd name="connsiteY58" fmla="*/ 427937 h 863491"/>
                  <a:gd name="connsiteX59" fmla="*/ 2034044 w 2139789"/>
                  <a:gd name="connsiteY59" fmla="*/ 380312 h 863491"/>
                  <a:gd name="connsiteX60" fmla="*/ 1950700 w 2139789"/>
                  <a:gd name="connsiteY60" fmla="*/ 318400 h 863491"/>
                  <a:gd name="connsiteX61" fmla="*/ 1874500 w 2139789"/>
                  <a:gd name="connsiteY61" fmla="*/ 282681 h 863491"/>
                  <a:gd name="connsiteX62" fmla="*/ 1819732 w 2139789"/>
                  <a:gd name="connsiteY62" fmla="*/ 270775 h 863491"/>
                  <a:gd name="connsiteX63" fmla="*/ 1748294 w 2139789"/>
                  <a:gd name="connsiteY63" fmla="*/ 258868 h 863491"/>
                  <a:gd name="connsiteX64" fmla="*/ 1681619 w 2139789"/>
                  <a:gd name="connsiteY64" fmla="*/ 246962 h 863491"/>
                  <a:gd name="connsiteX0" fmla="*/ 1681619 w 2139789"/>
                  <a:gd name="connsiteY0" fmla="*/ 246962 h 863491"/>
                  <a:gd name="connsiteX1" fmla="*/ 1605419 w 2139789"/>
                  <a:gd name="connsiteY1" fmla="*/ 180287 h 863491"/>
                  <a:gd name="connsiteX2" fmla="*/ 1495882 w 2139789"/>
                  <a:gd name="connsiteY2" fmla="*/ 108850 h 863491"/>
                  <a:gd name="connsiteX3" fmla="*/ 1383963 w 2139789"/>
                  <a:gd name="connsiteY3" fmla="*/ 51700 h 863491"/>
                  <a:gd name="connsiteX4" fmla="*/ 1286332 w 2139789"/>
                  <a:gd name="connsiteY4" fmla="*/ 11218 h 863491"/>
                  <a:gd name="connsiteX5" fmla="*/ 1195844 w 2139789"/>
                  <a:gd name="connsiteY5" fmla="*/ 1693 h 863491"/>
                  <a:gd name="connsiteX6" fmla="*/ 1164888 w 2139789"/>
                  <a:gd name="connsiteY6" fmla="*/ 39793 h 863491"/>
                  <a:gd name="connsiteX7" fmla="*/ 1143457 w 2139789"/>
                  <a:gd name="connsiteY7" fmla="*/ 82656 h 863491"/>
                  <a:gd name="connsiteX8" fmla="*/ 1210132 w 2139789"/>
                  <a:gd name="connsiteY8" fmla="*/ 111231 h 863491"/>
                  <a:gd name="connsiteX9" fmla="*/ 1269663 w 2139789"/>
                  <a:gd name="connsiteY9" fmla="*/ 132662 h 863491"/>
                  <a:gd name="connsiteX10" fmla="*/ 1210132 w 2139789"/>
                  <a:gd name="connsiteY10" fmla="*/ 142187 h 863491"/>
                  <a:gd name="connsiteX11" fmla="*/ 1183938 w 2139789"/>
                  <a:gd name="connsiteY11" fmla="*/ 194575 h 863491"/>
                  <a:gd name="connsiteX12" fmla="*/ 1176794 w 2139789"/>
                  <a:gd name="connsiteY12" fmla="*/ 235056 h 863491"/>
                  <a:gd name="connsiteX13" fmla="*/ 1172032 w 2139789"/>
                  <a:gd name="connsiteY13" fmla="*/ 254106 h 863491"/>
                  <a:gd name="connsiteX14" fmla="*/ 1112500 w 2139789"/>
                  <a:gd name="connsiteY14" fmla="*/ 256487 h 863491"/>
                  <a:gd name="connsiteX15" fmla="*/ 886282 w 2139789"/>
                  <a:gd name="connsiteY15" fmla="*/ 246962 h 863491"/>
                  <a:gd name="connsiteX16" fmla="*/ 617200 w 2139789"/>
                  <a:gd name="connsiteY16" fmla="*/ 246962 h 863491"/>
                  <a:gd name="connsiteX17" fmla="*/ 471944 w 2139789"/>
                  <a:gd name="connsiteY17" fmla="*/ 246962 h 863491"/>
                  <a:gd name="connsiteX18" fmla="*/ 362407 w 2139789"/>
                  <a:gd name="connsiteY18" fmla="*/ 225531 h 863491"/>
                  <a:gd name="connsiteX19" fmla="*/ 314782 w 2139789"/>
                  <a:gd name="connsiteY19" fmla="*/ 206481 h 863491"/>
                  <a:gd name="connsiteX20" fmla="*/ 243344 w 2139789"/>
                  <a:gd name="connsiteY20" fmla="*/ 199337 h 863491"/>
                  <a:gd name="connsiteX21" fmla="*/ 179050 w 2139789"/>
                  <a:gd name="connsiteY21" fmla="*/ 249343 h 863491"/>
                  <a:gd name="connsiteX22" fmla="*/ 86182 w 2139789"/>
                  <a:gd name="connsiteY22" fmla="*/ 349356 h 863491"/>
                  <a:gd name="connsiteX23" fmla="*/ 50463 w 2139789"/>
                  <a:gd name="connsiteY23" fmla="*/ 404125 h 863491"/>
                  <a:gd name="connsiteX24" fmla="*/ 14744 w 2139789"/>
                  <a:gd name="connsiteY24" fmla="*/ 430318 h 863491"/>
                  <a:gd name="connsiteX25" fmla="*/ 457 w 2139789"/>
                  <a:gd name="connsiteY25" fmla="*/ 485087 h 863491"/>
                  <a:gd name="connsiteX26" fmla="*/ 5219 w 2139789"/>
                  <a:gd name="connsiteY26" fmla="*/ 551762 h 863491"/>
                  <a:gd name="connsiteX27" fmla="*/ 21888 w 2139789"/>
                  <a:gd name="connsiteY27" fmla="*/ 639868 h 863491"/>
                  <a:gd name="connsiteX28" fmla="*/ 71894 w 2139789"/>
                  <a:gd name="connsiteY28" fmla="*/ 687493 h 863491"/>
                  <a:gd name="connsiteX29" fmla="*/ 148094 w 2139789"/>
                  <a:gd name="connsiteY29" fmla="*/ 704162 h 863491"/>
                  <a:gd name="connsiteX30" fmla="*/ 171907 w 2139789"/>
                  <a:gd name="connsiteY30" fmla="*/ 708925 h 863491"/>
                  <a:gd name="connsiteX31" fmla="*/ 205244 w 2139789"/>
                  <a:gd name="connsiteY31" fmla="*/ 761312 h 863491"/>
                  <a:gd name="connsiteX32" fmla="*/ 264775 w 2139789"/>
                  <a:gd name="connsiteY32" fmla="*/ 823225 h 863491"/>
                  <a:gd name="connsiteX33" fmla="*/ 357644 w 2139789"/>
                  <a:gd name="connsiteY33" fmla="*/ 854181 h 863491"/>
                  <a:gd name="connsiteX34" fmla="*/ 479088 w 2139789"/>
                  <a:gd name="connsiteY34" fmla="*/ 849418 h 863491"/>
                  <a:gd name="connsiteX35" fmla="*/ 557669 w 2139789"/>
                  <a:gd name="connsiteY35" fmla="*/ 794650 h 863491"/>
                  <a:gd name="connsiteX36" fmla="*/ 588625 w 2139789"/>
                  <a:gd name="connsiteY36" fmla="*/ 754168 h 863491"/>
                  <a:gd name="connsiteX37" fmla="*/ 612438 w 2139789"/>
                  <a:gd name="connsiteY37" fmla="*/ 735118 h 863491"/>
                  <a:gd name="connsiteX38" fmla="*/ 812938 w 2139789"/>
                  <a:gd name="connsiteY38" fmla="*/ 737712 h 863491"/>
                  <a:gd name="connsiteX39" fmla="*/ 1031538 w 2139789"/>
                  <a:gd name="connsiteY39" fmla="*/ 747025 h 863491"/>
                  <a:gd name="connsiteX40" fmla="*/ 1333957 w 2139789"/>
                  <a:gd name="connsiteY40" fmla="*/ 742262 h 863491"/>
                  <a:gd name="connsiteX41" fmla="*/ 1488738 w 2139789"/>
                  <a:gd name="connsiteY41" fmla="*/ 737500 h 863491"/>
                  <a:gd name="connsiteX42" fmla="*/ 1564938 w 2139789"/>
                  <a:gd name="connsiteY42" fmla="*/ 804175 h 863491"/>
                  <a:gd name="connsiteX43" fmla="*/ 1657807 w 2139789"/>
                  <a:gd name="connsiteY43" fmla="*/ 858943 h 863491"/>
                  <a:gd name="connsiteX44" fmla="*/ 1776869 w 2139789"/>
                  <a:gd name="connsiteY44" fmla="*/ 856562 h 863491"/>
                  <a:gd name="connsiteX45" fmla="*/ 1862594 w 2139789"/>
                  <a:gd name="connsiteY45" fmla="*/ 825606 h 863491"/>
                  <a:gd name="connsiteX46" fmla="*/ 1907838 w 2139789"/>
                  <a:gd name="connsiteY46" fmla="*/ 761312 h 863491"/>
                  <a:gd name="connsiteX47" fmla="*/ 1926888 w 2139789"/>
                  <a:gd name="connsiteY47" fmla="*/ 735118 h 863491"/>
                  <a:gd name="connsiteX48" fmla="*/ 1969750 w 2139789"/>
                  <a:gd name="connsiteY48" fmla="*/ 732737 h 863491"/>
                  <a:gd name="connsiteX49" fmla="*/ 2024519 w 2139789"/>
                  <a:gd name="connsiteY49" fmla="*/ 720831 h 863491"/>
                  <a:gd name="connsiteX50" fmla="*/ 2074525 w 2139789"/>
                  <a:gd name="connsiteY50" fmla="*/ 701781 h 863491"/>
                  <a:gd name="connsiteX51" fmla="*/ 2093575 w 2139789"/>
                  <a:gd name="connsiteY51" fmla="*/ 697018 h 863491"/>
                  <a:gd name="connsiteX52" fmla="*/ 2115007 w 2139789"/>
                  <a:gd name="connsiteY52" fmla="*/ 644631 h 863491"/>
                  <a:gd name="connsiteX53" fmla="*/ 2124532 w 2139789"/>
                  <a:gd name="connsiteY53" fmla="*/ 599387 h 863491"/>
                  <a:gd name="connsiteX54" fmla="*/ 2138819 w 2139789"/>
                  <a:gd name="connsiteY54" fmla="*/ 563668 h 863491"/>
                  <a:gd name="connsiteX55" fmla="*/ 2136438 w 2139789"/>
                  <a:gd name="connsiteY55" fmla="*/ 520806 h 863491"/>
                  <a:gd name="connsiteX56" fmla="*/ 2119769 w 2139789"/>
                  <a:gd name="connsiteY56" fmla="*/ 487468 h 863491"/>
                  <a:gd name="connsiteX57" fmla="*/ 2086432 w 2139789"/>
                  <a:gd name="connsiteY57" fmla="*/ 466037 h 863491"/>
                  <a:gd name="connsiteX58" fmla="*/ 2072144 w 2139789"/>
                  <a:gd name="connsiteY58" fmla="*/ 427937 h 863491"/>
                  <a:gd name="connsiteX59" fmla="*/ 2034044 w 2139789"/>
                  <a:gd name="connsiteY59" fmla="*/ 380312 h 863491"/>
                  <a:gd name="connsiteX60" fmla="*/ 1950700 w 2139789"/>
                  <a:gd name="connsiteY60" fmla="*/ 318400 h 863491"/>
                  <a:gd name="connsiteX61" fmla="*/ 1874500 w 2139789"/>
                  <a:gd name="connsiteY61" fmla="*/ 282681 h 863491"/>
                  <a:gd name="connsiteX62" fmla="*/ 1819732 w 2139789"/>
                  <a:gd name="connsiteY62" fmla="*/ 270775 h 863491"/>
                  <a:gd name="connsiteX63" fmla="*/ 1748294 w 2139789"/>
                  <a:gd name="connsiteY63" fmla="*/ 258868 h 863491"/>
                  <a:gd name="connsiteX64" fmla="*/ 1681619 w 2139789"/>
                  <a:gd name="connsiteY64" fmla="*/ 246962 h 863491"/>
                  <a:gd name="connsiteX0" fmla="*/ 1681619 w 2139789"/>
                  <a:gd name="connsiteY0" fmla="*/ 246962 h 863491"/>
                  <a:gd name="connsiteX1" fmla="*/ 1605419 w 2139789"/>
                  <a:gd name="connsiteY1" fmla="*/ 180287 h 863491"/>
                  <a:gd name="connsiteX2" fmla="*/ 1495882 w 2139789"/>
                  <a:gd name="connsiteY2" fmla="*/ 108850 h 863491"/>
                  <a:gd name="connsiteX3" fmla="*/ 1383963 w 2139789"/>
                  <a:gd name="connsiteY3" fmla="*/ 51700 h 863491"/>
                  <a:gd name="connsiteX4" fmla="*/ 1286332 w 2139789"/>
                  <a:gd name="connsiteY4" fmla="*/ 11218 h 863491"/>
                  <a:gd name="connsiteX5" fmla="*/ 1195844 w 2139789"/>
                  <a:gd name="connsiteY5" fmla="*/ 1693 h 863491"/>
                  <a:gd name="connsiteX6" fmla="*/ 1164888 w 2139789"/>
                  <a:gd name="connsiteY6" fmla="*/ 39793 h 863491"/>
                  <a:gd name="connsiteX7" fmla="*/ 1143457 w 2139789"/>
                  <a:gd name="connsiteY7" fmla="*/ 82656 h 863491"/>
                  <a:gd name="connsiteX8" fmla="*/ 1210132 w 2139789"/>
                  <a:gd name="connsiteY8" fmla="*/ 111231 h 863491"/>
                  <a:gd name="connsiteX9" fmla="*/ 1269663 w 2139789"/>
                  <a:gd name="connsiteY9" fmla="*/ 132662 h 863491"/>
                  <a:gd name="connsiteX10" fmla="*/ 1210132 w 2139789"/>
                  <a:gd name="connsiteY10" fmla="*/ 142187 h 863491"/>
                  <a:gd name="connsiteX11" fmla="*/ 1183938 w 2139789"/>
                  <a:gd name="connsiteY11" fmla="*/ 194575 h 863491"/>
                  <a:gd name="connsiteX12" fmla="*/ 1176794 w 2139789"/>
                  <a:gd name="connsiteY12" fmla="*/ 235056 h 863491"/>
                  <a:gd name="connsiteX13" fmla="*/ 1172032 w 2139789"/>
                  <a:gd name="connsiteY13" fmla="*/ 254106 h 863491"/>
                  <a:gd name="connsiteX14" fmla="*/ 1112500 w 2139789"/>
                  <a:gd name="connsiteY14" fmla="*/ 256487 h 863491"/>
                  <a:gd name="connsiteX15" fmla="*/ 886282 w 2139789"/>
                  <a:gd name="connsiteY15" fmla="*/ 246962 h 863491"/>
                  <a:gd name="connsiteX16" fmla="*/ 617200 w 2139789"/>
                  <a:gd name="connsiteY16" fmla="*/ 246962 h 863491"/>
                  <a:gd name="connsiteX17" fmla="*/ 471944 w 2139789"/>
                  <a:gd name="connsiteY17" fmla="*/ 246962 h 863491"/>
                  <a:gd name="connsiteX18" fmla="*/ 362407 w 2139789"/>
                  <a:gd name="connsiteY18" fmla="*/ 225531 h 863491"/>
                  <a:gd name="connsiteX19" fmla="*/ 314782 w 2139789"/>
                  <a:gd name="connsiteY19" fmla="*/ 206481 h 863491"/>
                  <a:gd name="connsiteX20" fmla="*/ 243344 w 2139789"/>
                  <a:gd name="connsiteY20" fmla="*/ 199337 h 863491"/>
                  <a:gd name="connsiteX21" fmla="*/ 179050 w 2139789"/>
                  <a:gd name="connsiteY21" fmla="*/ 249343 h 863491"/>
                  <a:gd name="connsiteX22" fmla="*/ 86182 w 2139789"/>
                  <a:gd name="connsiteY22" fmla="*/ 349356 h 863491"/>
                  <a:gd name="connsiteX23" fmla="*/ 50463 w 2139789"/>
                  <a:gd name="connsiteY23" fmla="*/ 404125 h 863491"/>
                  <a:gd name="connsiteX24" fmla="*/ 14744 w 2139789"/>
                  <a:gd name="connsiteY24" fmla="*/ 430318 h 863491"/>
                  <a:gd name="connsiteX25" fmla="*/ 457 w 2139789"/>
                  <a:gd name="connsiteY25" fmla="*/ 485087 h 863491"/>
                  <a:gd name="connsiteX26" fmla="*/ 5219 w 2139789"/>
                  <a:gd name="connsiteY26" fmla="*/ 551762 h 863491"/>
                  <a:gd name="connsiteX27" fmla="*/ 21888 w 2139789"/>
                  <a:gd name="connsiteY27" fmla="*/ 639868 h 863491"/>
                  <a:gd name="connsiteX28" fmla="*/ 71894 w 2139789"/>
                  <a:gd name="connsiteY28" fmla="*/ 687493 h 863491"/>
                  <a:gd name="connsiteX29" fmla="*/ 148094 w 2139789"/>
                  <a:gd name="connsiteY29" fmla="*/ 704162 h 863491"/>
                  <a:gd name="connsiteX30" fmla="*/ 171907 w 2139789"/>
                  <a:gd name="connsiteY30" fmla="*/ 708925 h 863491"/>
                  <a:gd name="connsiteX31" fmla="*/ 205244 w 2139789"/>
                  <a:gd name="connsiteY31" fmla="*/ 761312 h 863491"/>
                  <a:gd name="connsiteX32" fmla="*/ 264775 w 2139789"/>
                  <a:gd name="connsiteY32" fmla="*/ 823225 h 863491"/>
                  <a:gd name="connsiteX33" fmla="*/ 357644 w 2139789"/>
                  <a:gd name="connsiteY33" fmla="*/ 854181 h 863491"/>
                  <a:gd name="connsiteX34" fmla="*/ 479088 w 2139789"/>
                  <a:gd name="connsiteY34" fmla="*/ 849418 h 863491"/>
                  <a:gd name="connsiteX35" fmla="*/ 557669 w 2139789"/>
                  <a:gd name="connsiteY35" fmla="*/ 794650 h 863491"/>
                  <a:gd name="connsiteX36" fmla="*/ 588625 w 2139789"/>
                  <a:gd name="connsiteY36" fmla="*/ 754168 h 863491"/>
                  <a:gd name="connsiteX37" fmla="*/ 612438 w 2139789"/>
                  <a:gd name="connsiteY37" fmla="*/ 735118 h 863491"/>
                  <a:gd name="connsiteX38" fmla="*/ 812938 w 2139789"/>
                  <a:gd name="connsiteY38" fmla="*/ 737712 h 863491"/>
                  <a:gd name="connsiteX39" fmla="*/ 1011537 w 2139789"/>
                  <a:gd name="connsiteY39" fmla="*/ 728399 h 863491"/>
                  <a:gd name="connsiteX40" fmla="*/ 1333957 w 2139789"/>
                  <a:gd name="connsiteY40" fmla="*/ 742262 h 863491"/>
                  <a:gd name="connsiteX41" fmla="*/ 1488738 w 2139789"/>
                  <a:gd name="connsiteY41" fmla="*/ 737500 h 863491"/>
                  <a:gd name="connsiteX42" fmla="*/ 1564938 w 2139789"/>
                  <a:gd name="connsiteY42" fmla="*/ 804175 h 863491"/>
                  <a:gd name="connsiteX43" fmla="*/ 1657807 w 2139789"/>
                  <a:gd name="connsiteY43" fmla="*/ 858943 h 863491"/>
                  <a:gd name="connsiteX44" fmla="*/ 1776869 w 2139789"/>
                  <a:gd name="connsiteY44" fmla="*/ 856562 h 863491"/>
                  <a:gd name="connsiteX45" fmla="*/ 1862594 w 2139789"/>
                  <a:gd name="connsiteY45" fmla="*/ 825606 h 863491"/>
                  <a:gd name="connsiteX46" fmla="*/ 1907838 w 2139789"/>
                  <a:gd name="connsiteY46" fmla="*/ 761312 h 863491"/>
                  <a:gd name="connsiteX47" fmla="*/ 1926888 w 2139789"/>
                  <a:gd name="connsiteY47" fmla="*/ 735118 h 863491"/>
                  <a:gd name="connsiteX48" fmla="*/ 1969750 w 2139789"/>
                  <a:gd name="connsiteY48" fmla="*/ 732737 h 863491"/>
                  <a:gd name="connsiteX49" fmla="*/ 2024519 w 2139789"/>
                  <a:gd name="connsiteY49" fmla="*/ 720831 h 863491"/>
                  <a:gd name="connsiteX50" fmla="*/ 2074525 w 2139789"/>
                  <a:gd name="connsiteY50" fmla="*/ 701781 h 863491"/>
                  <a:gd name="connsiteX51" fmla="*/ 2093575 w 2139789"/>
                  <a:gd name="connsiteY51" fmla="*/ 697018 h 863491"/>
                  <a:gd name="connsiteX52" fmla="*/ 2115007 w 2139789"/>
                  <a:gd name="connsiteY52" fmla="*/ 644631 h 863491"/>
                  <a:gd name="connsiteX53" fmla="*/ 2124532 w 2139789"/>
                  <a:gd name="connsiteY53" fmla="*/ 599387 h 863491"/>
                  <a:gd name="connsiteX54" fmla="*/ 2138819 w 2139789"/>
                  <a:gd name="connsiteY54" fmla="*/ 563668 h 863491"/>
                  <a:gd name="connsiteX55" fmla="*/ 2136438 w 2139789"/>
                  <a:gd name="connsiteY55" fmla="*/ 520806 h 863491"/>
                  <a:gd name="connsiteX56" fmla="*/ 2119769 w 2139789"/>
                  <a:gd name="connsiteY56" fmla="*/ 487468 h 863491"/>
                  <a:gd name="connsiteX57" fmla="*/ 2086432 w 2139789"/>
                  <a:gd name="connsiteY57" fmla="*/ 466037 h 863491"/>
                  <a:gd name="connsiteX58" fmla="*/ 2072144 w 2139789"/>
                  <a:gd name="connsiteY58" fmla="*/ 427937 h 863491"/>
                  <a:gd name="connsiteX59" fmla="*/ 2034044 w 2139789"/>
                  <a:gd name="connsiteY59" fmla="*/ 380312 h 863491"/>
                  <a:gd name="connsiteX60" fmla="*/ 1950700 w 2139789"/>
                  <a:gd name="connsiteY60" fmla="*/ 318400 h 863491"/>
                  <a:gd name="connsiteX61" fmla="*/ 1874500 w 2139789"/>
                  <a:gd name="connsiteY61" fmla="*/ 282681 h 863491"/>
                  <a:gd name="connsiteX62" fmla="*/ 1819732 w 2139789"/>
                  <a:gd name="connsiteY62" fmla="*/ 270775 h 863491"/>
                  <a:gd name="connsiteX63" fmla="*/ 1748294 w 2139789"/>
                  <a:gd name="connsiteY63" fmla="*/ 258868 h 863491"/>
                  <a:gd name="connsiteX64" fmla="*/ 1681619 w 2139789"/>
                  <a:gd name="connsiteY64" fmla="*/ 246962 h 863491"/>
                  <a:gd name="connsiteX0" fmla="*/ 1681619 w 2139789"/>
                  <a:gd name="connsiteY0" fmla="*/ 246962 h 863491"/>
                  <a:gd name="connsiteX1" fmla="*/ 1605419 w 2139789"/>
                  <a:gd name="connsiteY1" fmla="*/ 180287 h 863491"/>
                  <a:gd name="connsiteX2" fmla="*/ 1495882 w 2139789"/>
                  <a:gd name="connsiteY2" fmla="*/ 108850 h 863491"/>
                  <a:gd name="connsiteX3" fmla="*/ 1383963 w 2139789"/>
                  <a:gd name="connsiteY3" fmla="*/ 51700 h 863491"/>
                  <a:gd name="connsiteX4" fmla="*/ 1286332 w 2139789"/>
                  <a:gd name="connsiteY4" fmla="*/ 11218 h 863491"/>
                  <a:gd name="connsiteX5" fmla="*/ 1195844 w 2139789"/>
                  <a:gd name="connsiteY5" fmla="*/ 1693 h 863491"/>
                  <a:gd name="connsiteX6" fmla="*/ 1164888 w 2139789"/>
                  <a:gd name="connsiteY6" fmla="*/ 39793 h 863491"/>
                  <a:gd name="connsiteX7" fmla="*/ 1143457 w 2139789"/>
                  <a:gd name="connsiteY7" fmla="*/ 82656 h 863491"/>
                  <a:gd name="connsiteX8" fmla="*/ 1210132 w 2139789"/>
                  <a:gd name="connsiteY8" fmla="*/ 111231 h 863491"/>
                  <a:gd name="connsiteX9" fmla="*/ 1269663 w 2139789"/>
                  <a:gd name="connsiteY9" fmla="*/ 132662 h 863491"/>
                  <a:gd name="connsiteX10" fmla="*/ 1210132 w 2139789"/>
                  <a:gd name="connsiteY10" fmla="*/ 142187 h 863491"/>
                  <a:gd name="connsiteX11" fmla="*/ 1183938 w 2139789"/>
                  <a:gd name="connsiteY11" fmla="*/ 194575 h 863491"/>
                  <a:gd name="connsiteX12" fmla="*/ 1176794 w 2139789"/>
                  <a:gd name="connsiteY12" fmla="*/ 235056 h 863491"/>
                  <a:gd name="connsiteX13" fmla="*/ 1172032 w 2139789"/>
                  <a:gd name="connsiteY13" fmla="*/ 254106 h 863491"/>
                  <a:gd name="connsiteX14" fmla="*/ 1112500 w 2139789"/>
                  <a:gd name="connsiteY14" fmla="*/ 256487 h 863491"/>
                  <a:gd name="connsiteX15" fmla="*/ 886282 w 2139789"/>
                  <a:gd name="connsiteY15" fmla="*/ 246962 h 863491"/>
                  <a:gd name="connsiteX16" fmla="*/ 617200 w 2139789"/>
                  <a:gd name="connsiteY16" fmla="*/ 246962 h 863491"/>
                  <a:gd name="connsiteX17" fmla="*/ 471944 w 2139789"/>
                  <a:gd name="connsiteY17" fmla="*/ 246962 h 863491"/>
                  <a:gd name="connsiteX18" fmla="*/ 362407 w 2139789"/>
                  <a:gd name="connsiteY18" fmla="*/ 225531 h 863491"/>
                  <a:gd name="connsiteX19" fmla="*/ 314782 w 2139789"/>
                  <a:gd name="connsiteY19" fmla="*/ 206481 h 863491"/>
                  <a:gd name="connsiteX20" fmla="*/ 243344 w 2139789"/>
                  <a:gd name="connsiteY20" fmla="*/ 199337 h 863491"/>
                  <a:gd name="connsiteX21" fmla="*/ 179050 w 2139789"/>
                  <a:gd name="connsiteY21" fmla="*/ 249343 h 863491"/>
                  <a:gd name="connsiteX22" fmla="*/ 86182 w 2139789"/>
                  <a:gd name="connsiteY22" fmla="*/ 349356 h 863491"/>
                  <a:gd name="connsiteX23" fmla="*/ 50463 w 2139789"/>
                  <a:gd name="connsiteY23" fmla="*/ 404125 h 863491"/>
                  <a:gd name="connsiteX24" fmla="*/ 14744 w 2139789"/>
                  <a:gd name="connsiteY24" fmla="*/ 430318 h 863491"/>
                  <a:gd name="connsiteX25" fmla="*/ 457 w 2139789"/>
                  <a:gd name="connsiteY25" fmla="*/ 485087 h 863491"/>
                  <a:gd name="connsiteX26" fmla="*/ 5219 w 2139789"/>
                  <a:gd name="connsiteY26" fmla="*/ 551762 h 863491"/>
                  <a:gd name="connsiteX27" fmla="*/ 21888 w 2139789"/>
                  <a:gd name="connsiteY27" fmla="*/ 639868 h 863491"/>
                  <a:gd name="connsiteX28" fmla="*/ 71894 w 2139789"/>
                  <a:gd name="connsiteY28" fmla="*/ 687493 h 863491"/>
                  <a:gd name="connsiteX29" fmla="*/ 148094 w 2139789"/>
                  <a:gd name="connsiteY29" fmla="*/ 704162 h 863491"/>
                  <a:gd name="connsiteX30" fmla="*/ 171907 w 2139789"/>
                  <a:gd name="connsiteY30" fmla="*/ 708925 h 863491"/>
                  <a:gd name="connsiteX31" fmla="*/ 205244 w 2139789"/>
                  <a:gd name="connsiteY31" fmla="*/ 761312 h 863491"/>
                  <a:gd name="connsiteX32" fmla="*/ 264775 w 2139789"/>
                  <a:gd name="connsiteY32" fmla="*/ 823225 h 863491"/>
                  <a:gd name="connsiteX33" fmla="*/ 357644 w 2139789"/>
                  <a:gd name="connsiteY33" fmla="*/ 854181 h 863491"/>
                  <a:gd name="connsiteX34" fmla="*/ 479088 w 2139789"/>
                  <a:gd name="connsiteY34" fmla="*/ 849418 h 863491"/>
                  <a:gd name="connsiteX35" fmla="*/ 557669 w 2139789"/>
                  <a:gd name="connsiteY35" fmla="*/ 794650 h 863491"/>
                  <a:gd name="connsiteX36" fmla="*/ 588625 w 2139789"/>
                  <a:gd name="connsiteY36" fmla="*/ 754168 h 863491"/>
                  <a:gd name="connsiteX37" fmla="*/ 612438 w 2139789"/>
                  <a:gd name="connsiteY37" fmla="*/ 735118 h 863491"/>
                  <a:gd name="connsiteX38" fmla="*/ 812938 w 2139789"/>
                  <a:gd name="connsiteY38" fmla="*/ 737712 h 863491"/>
                  <a:gd name="connsiteX39" fmla="*/ 1031538 w 2139789"/>
                  <a:gd name="connsiteY39" fmla="*/ 737712 h 863491"/>
                  <a:gd name="connsiteX40" fmla="*/ 1333957 w 2139789"/>
                  <a:gd name="connsiteY40" fmla="*/ 742262 h 863491"/>
                  <a:gd name="connsiteX41" fmla="*/ 1488738 w 2139789"/>
                  <a:gd name="connsiteY41" fmla="*/ 737500 h 863491"/>
                  <a:gd name="connsiteX42" fmla="*/ 1564938 w 2139789"/>
                  <a:gd name="connsiteY42" fmla="*/ 804175 h 863491"/>
                  <a:gd name="connsiteX43" fmla="*/ 1657807 w 2139789"/>
                  <a:gd name="connsiteY43" fmla="*/ 858943 h 863491"/>
                  <a:gd name="connsiteX44" fmla="*/ 1776869 w 2139789"/>
                  <a:gd name="connsiteY44" fmla="*/ 856562 h 863491"/>
                  <a:gd name="connsiteX45" fmla="*/ 1862594 w 2139789"/>
                  <a:gd name="connsiteY45" fmla="*/ 825606 h 863491"/>
                  <a:gd name="connsiteX46" fmla="*/ 1907838 w 2139789"/>
                  <a:gd name="connsiteY46" fmla="*/ 761312 h 863491"/>
                  <a:gd name="connsiteX47" fmla="*/ 1926888 w 2139789"/>
                  <a:gd name="connsiteY47" fmla="*/ 735118 h 863491"/>
                  <a:gd name="connsiteX48" fmla="*/ 1969750 w 2139789"/>
                  <a:gd name="connsiteY48" fmla="*/ 732737 h 863491"/>
                  <a:gd name="connsiteX49" fmla="*/ 2024519 w 2139789"/>
                  <a:gd name="connsiteY49" fmla="*/ 720831 h 863491"/>
                  <a:gd name="connsiteX50" fmla="*/ 2074525 w 2139789"/>
                  <a:gd name="connsiteY50" fmla="*/ 701781 h 863491"/>
                  <a:gd name="connsiteX51" fmla="*/ 2093575 w 2139789"/>
                  <a:gd name="connsiteY51" fmla="*/ 697018 h 863491"/>
                  <a:gd name="connsiteX52" fmla="*/ 2115007 w 2139789"/>
                  <a:gd name="connsiteY52" fmla="*/ 644631 h 863491"/>
                  <a:gd name="connsiteX53" fmla="*/ 2124532 w 2139789"/>
                  <a:gd name="connsiteY53" fmla="*/ 599387 h 863491"/>
                  <a:gd name="connsiteX54" fmla="*/ 2138819 w 2139789"/>
                  <a:gd name="connsiteY54" fmla="*/ 563668 h 863491"/>
                  <a:gd name="connsiteX55" fmla="*/ 2136438 w 2139789"/>
                  <a:gd name="connsiteY55" fmla="*/ 520806 h 863491"/>
                  <a:gd name="connsiteX56" fmla="*/ 2119769 w 2139789"/>
                  <a:gd name="connsiteY56" fmla="*/ 487468 h 863491"/>
                  <a:gd name="connsiteX57" fmla="*/ 2086432 w 2139789"/>
                  <a:gd name="connsiteY57" fmla="*/ 466037 h 863491"/>
                  <a:gd name="connsiteX58" fmla="*/ 2072144 w 2139789"/>
                  <a:gd name="connsiteY58" fmla="*/ 427937 h 863491"/>
                  <a:gd name="connsiteX59" fmla="*/ 2034044 w 2139789"/>
                  <a:gd name="connsiteY59" fmla="*/ 380312 h 863491"/>
                  <a:gd name="connsiteX60" fmla="*/ 1950700 w 2139789"/>
                  <a:gd name="connsiteY60" fmla="*/ 318400 h 863491"/>
                  <a:gd name="connsiteX61" fmla="*/ 1874500 w 2139789"/>
                  <a:gd name="connsiteY61" fmla="*/ 282681 h 863491"/>
                  <a:gd name="connsiteX62" fmla="*/ 1819732 w 2139789"/>
                  <a:gd name="connsiteY62" fmla="*/ 270775 h 863491"/>
                  <a:gd name="connsiteX63" fmla="*/ 1748294 w 2139789"/>
                  <a:gd name="connsiteY63" fmla="*/ 258868 h 863491"/>
                  <a:gd name="connsiteX64" fmla="*/ 1681619 w 2139789"/>
                  <a:gd name="connsiteY64" fmla="*/ 246962 h 863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2139789" h="863491">
                    <a:moveTo>
                      <a:pt x="1681619" y="246962"/>
                    </a:moveTo>
                    <a:cubicBezTo>
                      <a:pt x="1657806" y="233865"/>
                      <a:pt x="1636375" y="203306"/>
                      <a:pt x="1605419" y="180287"/>
                    </a:cubicBezTo>
                    <a:cubicBezTo>
                      <a:pt x="1574463" y="157268"/>
                      <a:pt x="1532791" y="130281"/>
                      <a:pt x="1495882" y="108850"/>
                    </a:cubicBezTo>
                    <a:cubicBezTo>
                      <a:pt x="1458973" y="87419"/>
                      <a:pt x="1418888" y="67972"/>
                      <a:pt x="1383963" y="51700"/>
                    </a:cubicBezTo>
                    <a:cubicBezTo>
                      <a:pt x="1349038" y="35428"/>
                      <a:pt x="1317685" y="19553"/>
                      <a:pt x="1286332" y="11218"/>
                    </a:cubicBezTo>
                    <a:cubicBezTo>
                      <a:pt x="1254979" y="2883"/>
                      <a:pt x="1216085" y="-3070"/>
                      <a:pt x="1195844" y="1693"/>
                    </a:cubicBezTo>
                    <a:cubicBezTo>
                      <a:pt x="1175603" y="6455"/>
                      <a:pt x="1173619" y="26299"/>
                      <a:pt x="1164888" y="39793"/>
                    </a:cubicBezTo>
                    <a:cubicBezTo>
                      <a:pt x="1156157" y="53287"/>
                      <a:pt x="1135916" y="70750"/>
                      <a:pt x="1143457" y="82656"/>
                    </a:cubicBezTo>
                    <a:cubicBezTo>
                      <a:pt x="1150998" y="94562"/>
                      <a:pt x="1189098" y="102897"/>
                      <a:pt x="1210132" y="111231"/>
                    </a:cubicBezTo>
                    <a:cubicBezTo>
                      <a:pt x="1231166" y="119565"/>
                      <a:pt x="1269663" y="127503"/>
                      <a:pt x="1269663" y="132662"/>
                    </a:cubicBezTo>
                    <a:cubicBezTo>
                      <a:pt x="1269663" y="137821"/>
                      <a:pt x="1224419" y="131868"/>
                      <a:pt x="1210132" y="142187"/>
                    </a:cubicBezTo>
                    <a:cubicBezTo>
                      <a:pt x="1195845" y="152506"/>
                      <a:pt x="1189494" y="179097"/>
                      <a:pt x="1183938" y="194575"/>
                    </a:cubicBezTo>
                    <a:cubicBezTo>
                      <a:pt x="1178382" y="210053"/>
                      <a:pt x="1178778" y="225134"/>
                      <a:pt x="1176794" y="235056"/>
                    </a:cubicBezTo>
                    <a:cubicBezTo>
                      <a:pt x="1174810" y="244978"/>
                      <a:pt x="1182748" y="250534"/>
                      <a:pt x="1172032" y="254106"/>
                    </a:cubicBezTo>
                    <a:cubicBezTo>
                      <a:pt x="1161316" y="257678"/>
                      <a:pt x="1160125" y="257678"/>
                      <a:pt x="1112500" y="256487"/>
                    </a:cubicBezTo>
                    <a:cubicBezTo>
                      <a:pt x="1064875" y="255296"/>
                      <a:pt x="968832" y="248549"/>
                      <a:pt x="886282" y="246962"/>
                    </a:cubicBezTo>
                    <a:cubicBezTo>
                      <a:pt x="803732" y="245375"/>
                      <a:pt x="617200" y="246962"/>
                      <a:pt x="617200" y="246962"/>
                    </a:cubicBezTo>
                    <a:cubicBezTo>
                      <a:pt x="548144" y="246962"/>
                      <a:pt x="514409" y="250534"/>
                      <a:pt x="471944" y="246962"/>
                    </a:cubicBezTo>
                    <a:cubicBezTo>
                      <a:pt x="429479" y="243390"/>
                      <a:pt x="388601" y="232278"/>
                      <a:pt x="362407" y="225531"/>
                    </a:cubicBezTo>
                    <a:cubicBezTo>
                      <a:pt x="336213" y="218784"/>
                      <a:pt x="334626" y="210847"/>
                      <a:pt x="314782" y="206481"/>
                    </a:cubicBezTo>
                    <a:cubicBezTo>
                      <a:pt x="294938" y="202115"/>
                      <a:pt x="265966" y="192193"/>
                      <a:pt x="243344" y="199337"/>
                    </a:cubicBezTo>
                    <a:cubicBezTo>
                      <a:pt x="220722" y="206481"/>
                      <a:pt x="205244" y="224340"/>
                      <a:pt x="179050" y="249343"/>
                    </a:cubicBezTo>
                    <a:cubicBezTo>
                      <a:pt x="152856" y="274346"/>
                      <a:pt x="107613" y="323559"/>
                      <a:pt x="86182" y="349356"/>
                    </a:cubicBezTo>
                    <a:cubicBezTo>
                      <a:pt x="64751" y="375153"/>
                      <a:pt x="62369" y="390631"/>
                      <a:pt x="50463" y="404125"/>
                    </a:cubicBezTo>
                    <a:cubicBezTo>
                      <a:pt x="38557" y="417619"/>
                      <a:pt x="23078" y="416824"/>
                      <a:pt x="14744" y="430318"/>
                    </a:cubicBezTo>
                    <a:cubicBezTo>
                      <a:pt x="6410" y="443812"/>
                      <a:pt x="2044" y="464846"/>
                      <a:pt x="457" y="485087"/>
                    </a:cubicBezTo>
                    <a:cubicBezTo>
                      <a:pt x="-1130" y="505328"/>
                      <a:pt x="1647" y="525965"/>
                      <a:pt x="5219" y="551762"/>
                    </a:cubicBezTo>
                    <a:cubicBezTo>
                      <a:pt x="8791" y="577559"/>
                      <a:pt x="10776" y="617246"/>
                      <a:pt x="21888" y="639868"/>
                    </a:cubicBezTo>
                    <a:cubicBezTo>
                      <a:pt x="33000" y="662490"/>
                      <a:pt x="50860" y="676777"/>
                      <a:pt x="71894" y="687493"/>
                    </a:cubicBezTo>
                    <a:cubicBezTo>
                      <a:pt x="92928" y="698209"/>
                      <a:pt x="131425" y="700590"/>
                      <a:pt x="148094" y="704162"/>
                    </a:cubicBezTo>
                    <a:cubicBezTo>
                      <a:pt x="164763" y="707734"/>
                      <a:pt x="162382" y="699400"/>
                      <a:pt x="171907" y="708925"/>
                    </a:cubicBezTo>
                    <a:cubicBezTo>
                      <a:pt x="181432" y="718450"/>
                      <a:pt x="189766" y="742262"/>
                      <a:pt x="205244" y="761312"/>
                    </a:cubicBezTo>
                    <a:cubicBezTo>
                      <a:pt x="220722" y="780362"/>
                      <a:pt x="239375" y="807747"/>
                      <a:pt x="264775" y="823225"/>
                    </a:cubicBezTo>
                    <a:cubicBezTo>
                      <a:pt x="290175" y="838703"/>
                      <a:pt x="321925" y="849815"/>
                      <a:pt x="357644" y="854181"/>
                    </a:cubicBezTo>
                    <a:cubicBezTo>
                      <a:pt x="393363" y="858547"/>
                      <a:pt x="445750" y="859340"/>
                      <a:pt x="479088" y="849418"/>
                    </a:cubicBezTo>
                    <a:cubicBezTo>
                      <a:pt x="512426" y="839496"/>
                      <a:pt x="539413" y="810525"/>
                      <a:pt x="557669" y="794650"/>
                    </a:cubicBezTo>
                    <a:cubicBezTo>
                      <a:pt x="575925" y="778775"/>
                      <a:pt x="579497" y="764090"/>
                      <a:pt x="588625" y="754168"/>
                    </a:cubicBezTo>
                    <a:cubicBezTo>
                      <a:pt x="597753" y="744246"/>
                      <a:pt x="575053" y="737861"/>
                      <a:pt x="612438" y="735118"/>
                    </a:cubicBezTo>
                    <a:cubicBezTo>
                      <a:pt x="649823" y="732375"/>
                      <a:pt x="743088" y="737280"/>
                      <a:pt x="812938" y="737712"/>
                    </a:cubicBezTo>
                    <a:lnTo>
                      <a:pt x="1031538" y="737712"/>
                    </a:lnTo>
                    <a:lnTo>
                      <a:pt x="1333957" y="742262"/>
                    </a:lnTo>
                    <a:cubicBezTo>
                      <a:pt x="1410157" y="740675"/>
                      <a:pt x="1450241" y="727181"/>
                      <a:pt x="1488738" y="737500"/>
                    </a:cubicBezTo>
                    <a:cubicBezTo>
                      <a:pt x="1527235" y="747819"/>
                      <a:pt x="1536760" y="783934"/>
                      <a:pt x="1564938" y="804175"/>
                    </a:cubicBezTo>
                    <a:cubicBezTo>
                      <a:pt x="1593116" y="824416"/>
                      <a:pt x="1622485" y="850212"/>
                      <a:pt x="1657807" y="858943"/>
                    </a:cubicBezTo>
                    <a:cubicBezTo>
                      <a:pt x="1693129" y="867674"/>
                      <a:pt x="1742738" y="862118"/>
                      <a:pt x="1776869" y="856562"/>
                    </a:cubicBezTo>
                    <a:cubicBezTo>
                      <a:pt x="1811000" y="851006"/>
                      <a:pt x="1840766" y="841481"/>
                      <a:pt x="1862594" y="825606"/>
                    </a:cubicBezTo>
                    <a:cubicBezTo>
                      <a:pt x="1884422" y="809731"/>
                      <a:pt x="1897122" y="776393"/>
                      <a:pt x="1907838" y="761312"/>
                    </a:cubicBezTo>
                    <a:cubicBezTo>
                      <a:pt x="1918554" y="746231"/>
                      <a:pt x="1916569" y="739880"/>
                      <a:pt x="1926888" y="735118"/>
                    </a:cubicBezTo>
                    <a:cubicBezTo>
                      <a:pt x="1937207" y="730356"/>
                      <a:pt x="1953478" y="735118"/>
                      <a:pt x="1969750" y="732737"/>
                    </a:cubicBezTo>
                    <a:cubicBezTo>
                      <a:pt x="1986022" y="730356"/>
                      <a:pt x="2007057" y="725990"/>
                      <a:pt x="2024519" y="720831"/>
                    </a:cubicBezTo>
                    <a:cubicBezTo>
                      <a:pt x="2041982" y="715672"/>
                      <a:pt x="2063016" y="705750"/>
                      <a:pt x="2074525" y="701781"/>
                    </a:cubicBezTo>
                    <a:cubicBezTo>
                      <a:pt x="2086034" y="697812"/>
                      <a:pt x="2086828" y="706543"/>
                      <a:pt x="2093575" y="697018"/>
                    </a:cubicBezTo>
                    <a:cubicBezTo>
                      <a:pt x="2100322" y="687493"/>
                      <a:pt x="2109848" y="660903"/>
                      <a:pt x="2115007" y="644631"/>
                    </a:cubicBezTo>
                    <a:cubicBezTo>
                      <a:pt x="2120166" y="628359"/>
                      <a:pt x="2120563" y="612881"/>
                      <a:pt x="2124532" y="599387"/>
                    </a:cubicBezTo>
                    <a:cubicBezTo>
                      <a:pt x="2128501" y="585893"/>
                      <a:pt x="2136835" y="576765"/>
                      <a:pt x="2138819" y="563668"/>
                    </a:cubicBezTo>
                    <a:cubicBezTo>
                      <a:pt x="2140803" y="550571"/>
                      <a:pt x="2139613" y="533506"/>
                      <a:pt x="2136438" y="520806"/>
                    </a:cubicBezTo>
                    <a:cubicBezTo>
                      <a:pt x="2133263" y="508106"/>
                      <a:pt x="2128103" y="496596"/>
                      <a:pt x="2119769" y="487468"/>
                    </a:cubicBezTo>
                    <a:cubicBezTo>
                      <a:pt x="2111435" y="478340"/>
                      <a:pt x="2094370" y="475959"/>
                      <a:pt x="2086432" y="466037"/>
                    </a:cubicBezTo>
                    <a:cubicBezTo>
                      <a:pt x="2078494" y="456115"/>
                      <a:pt x="2080875" y="442224"/>
                      <a:pt x="2072144" y="427937"/>
                    </a:cubicBezTo>
                    <a:cubicBezTo>
                      <a:pt x="2063413" y="413650"/>
                      <a:pt x="2054285" y="398568"/>
                      <a:pt x="2034044" y="380312"/>
                    </a:cubicBezTo>
                    <a:cubicBezTo>
                      <a:pt x="2013803" y="362056"/>
                      <a:pt x="1977291" y="334672"/>
                      <a:pt x="1950700" y="318400"/>
                    </a:cubicBezTo>
                    <a:cubicBezTo>
                      <a:pt x="1924109" y="302128"/>
                      <a:pt x="1896328" y="290618"/>
                      <a:pt x="1874500" y="282681"/>
                    </a:cubicBezTo>
                    <a:cubicBezTo>
                      <a:pt x="1852672" y="274744"/>
                      <a:pt x="1840766" y="274744"/>
                      <a:pt x="1819732" y="270775"/>
                    </a:cubicBezTo>
                    <a:cubicBezTo>
                      <a:pt x="1798698" y="266806"/>
                      <a:pt x="1766153" y="261646"/>
                      <a:pt x="1748294" y="258868"/>
                    </a:cubicBezTo>
                    <a:cubicBezTo>
                      <a:pt x="1730435" y="256090"/>
                      <a:pt x="1705432" y="260059"/>
                      <a:pt x="1681619" y="2469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09" name="组合 2208"/>
              <p:cNvGrpSpPr/>
              <p:nvPr/>
            </p:nvGrpSpPr>
            <p:grpSpPr>
              <a:xfrm>
                <a:off x="3237433" y="2929508"/>
                <a:ext cx="2071687" cy="790891"/>
                <a:chOff x="3237433" y="2929508"/>
                <a:chExt cx="2071687" cy="790891"/>
              </a:xfrm>
            </p:grpSpPr>
            <p:sp>
              <p:nvSpPr>
                <p:cNvPr id="2210" name="Freeform 204"/>
                <p:cNvSpPr>
                  <a:spLocks/>
                </p:cNvSpPr>
                <p:nvPr/>
              </p:nvSpPr>
              <p:spPr bwMode="auto">
                <a:xfrm flipH="1">
                  <a:off x="4399353" y="3049133"/>
                  <a:ext cx="175101" cy="159519"/>
                </a:xfrm>
                <a:custGeom>
                  <a:avLst/>
                  <a:gdLst>
                    <a:gd name="T0" fmla="*/ 5 w 1991"/>
                    <a:gd name="T1" fmla="*/ 545 h 1813"/>
                    <a:gd name="T2" fmla="*/ 32 w 1991"/>
                    <a:gd name="T3" fmla="*/ 497 h 1813"/>
                    <a:gd name="T4" fmla="*/ 59 w 1991"/>
                    <a:gd name="T5" fmla="*/ 514 h 1813"/>
                    <a:gd name="T6" fmla="*/ 78 w 1991"/>
                    <a:gd name="T7" fmla="*/ 644 h 1813"/>
                    <a:gd name="T8" fmla="*/ 134 w 1991"/>
                    <a:gd name="T9" fmla="*/ 872 h 1813"/>
                    <a:gd name="T10" fmla="*/ 312 w 1991"/>
                    <a:gd name="T11" fmla="*/ 813 h 1813"/>
                    <a:gd name="T12" fmla="*/ 389 w 1991"/>
                    <a:gd name="T13" fmla="*/ 816 h 1813"/>
                    <a:gd name="T14" fmla="*/ 302 w 1991"/>
                    <a:gd name="T15" fmla="*/ 886 h 1813"/>
                    <a:gd name="T16" fmla="*/ 185 w 1991"/>
                    <a:gd name="T17" fmla="*/ 927 h 1813"/>
                    <a:gd name="T18" fmla="*/ 212 w 1991"/>
                    <a:gd name="T19" fmla="*/ 1055 h 1813"/>
                    <a:gd name="T20" fmla="*/ 407 w 1991"/>
                    <a:gd name="T21" fmla="*/ 1386 h 1813"/>
                    <a:gd name="T22" fmla="*/ 457 w 1991"/>
                    <a:gd name="T23" fmla="*/ 1346 h 1813"/>
                    <a:gd name="T24" fmla="*/ 505 w 1991"/>
                    <a:gd name="T25" fmla="*/ 1295 h 1813"/>
                    <a:gd name="T26" fmla="*/ 767 w 1991"/>
                    <a:gd name="T27" fmla="*/ 1115 h 1813"/>
                    <a:gd name="T28" fmla="*/ 679 w 1991"/>
                    <a:gd name="T29" fmla="*/ 811 h 1813"/>
                    <a:gd name="T30" fmla="*/ 598 w 1991"/>
                    <a:gd name="T31" fmla="*/ 533 h 1813"/>
                    <a:gd name="T32" fmla="*/ 554 w 1991"/>
                    <a:gd name="T33" fmla="*/ 317 h 1813"/>
                    <a:gd name="T34" fmla="*/ 552 w 1991"/>
                    <a:gd name="T35" fmla="*/ 184 h 1813"/>
                    <a:gd name="T36" fmla="*/ 577 w 1991"/>
                    <a:gd name="T37" fmla="*/ 105 h 1813"/>
                    <a:gd name="T38" fmla="*/ 644 w 1991"/>
                    <a:gd name="T39" fmla="*/ 61 h 1813"/>
                    <a:gd name="T40" fmla="*/ 802 w 1991"/>
                    <a:gd name="T41" fmla="*/ 22 h 1813"/>
                    <a:gd name="T42" fmla="*/ 997 w 1991"/>
                    <a:gd name="T43" fmla="*/ 4 h 1813"/>
                    <a:gd name="T44" fmla="*/ 1060 w 1991"/>
                    <a:gd name="T45" fmla="*/ 0 h 1813"/>
                    <a:gd name="T46" fmla="*/ 1301 w 1991"/>
                    <a:gd name="T47" fmla="*/ 17 h 1813"/>
                    <a:gd name="T48" fmla="*/ 1435 w 1991"/>
                    <a:gd name="T49" fmla="*/ 74 h 1813"/>
                    <a:gd name="T50" fmla="*/ 1556 w 1991"/>
                    <a:gd name="T51" fmla="*/ 164 h 1813"/>
                    <a:gd name="T52" fmla="*/ 1622 w 1991"/>
                    <a:gd name="T53" fmla="*/ 239 h 1813"/>
                    <a:gd name="T54" fmla="*/ 1810 w 1991"/>
                    <a:gd name="T55" fmla="*/ 567 h 1813"/>
                    <a:gd name="T56" fmla="*/ 1935 w 1991"/>
                    <a:gd name="T57" fmla="*/ 961 h 1813"/>
                    <a:gd name="T58" fmla="*/ 1986 w 1991"/>
                    <a:gd name="T59" fmla="*/ 1266 h 1813"/>
                    <a:gd name="T60" fmla="*/ 1989 w 1991"/>
                    <a:gd name="T61" fmla="*/ 1383 h 1813"/>
                    <a:gd name="T62" fmla="*/ 1922 w 1991"/>
                    <a:gd name="T63" fmla="*/ 1587 h 1813"/>
                    <a:gd name="T64" fmla="*/ 1844 w 1991"/>
                    <a:gd name="T65" fmla="*/ 1705 h 1813"/>
                    <a:gd name="T66" fmla="*/ 1779 w 1991"/>
                    <a:gd name="T67" fmla="*/ 1747 h 1813"/>
                    <a:gd name="T68" fmla="*/ 1708 w 1991"/>
                    <a:gd name="T69" fmla="*/ 1759 h 1813"/>
                    <a:gd name="T70" fmla="*/ 1535 w 1991"/>
                    <a:gd name="T71" fmla="*/ 1736 h 1813"/>
                    <a:gd name="T72" fmla="*/ 1340 w 1991"/>
                    <a:gd name="T73" fmla="*/ 1672 h 1813"/>
                    <a:gd name="T74" fmla="*/ 1181 w 1991"/>
                    <a:gd name="T75" fmla="*/ 1577 h 1813"/>
                    <a:gd name="T76" fmla="*/ 1083 w 1991"/>
                    <a:gd name="T77" fmla="*/ 1492 h 1813"/>
                    <a:gd name="T78" fmla="*/ 998 w 1991"/>
                    <a:gd name="T79" fmla="*/ 1401 h 1813"/>
                    <a:gd name="T80" fmla="*/ 833 w 1991"/>
                    <a:gd name="T81" fmla="*/ 1237 h 1813"/>
                    <a:gd name="T82" fmla="*/ 690 w 1991"/>
                    <a:gd name="T83" fmla="*/ 1453 h 1813"/>
                    <a:gd name="T84" fmla="*/ 622 w 1991"/>
                    <a:gd name="T85" fmla="*/ 1525 h 1813"/>
                    <a:gd name="T86" fmla="*/ 660 w 1991"/>
                    <a:gd name="T87" fmla="*/ 1696 h 1813"/>
                    <a:gd name="T88" fmla="*/ 645 w 1991"/>
                    <a:gd name="T89" fmla="*/ 1803 h 1813"/>
                    <a:gd name="T90" fmla="*/ 538 w 1991"/>
                    <a:gd name="T91" fmla="*/ 1736 h 1813"/>
                    <a:gd name="T92" fmla="*/ 443 w 1991"/>
                    <a:gd name="T93" fmla="*/ 1659 h 1813"/>
                    <a:gd name="T94" fmla="*/ 404 w 1991"/>
                    <a:gd name="T95" fmla="*/ 1654 h 1813"/>
                    <a:gd name="T96" fmla="*/ 296 w 1991"/>
                    <a:gd name="T97" fmla="*/ 1694 h 1813"/>
                    <a:gd name="T98" fmla="*/ 278 w 1991"/>
                    <a:gd name="T99" fmla="*/ 1627 h 1813"/>
                    <a:gd name="T100" fmla="*/ 308 w 1991"/>
                    <a:gd name="T101" fmla="*/ 1532 h 1813"/>
                    <a:gd name="T102" fmla="*/ 142 w 1991"/>
                    <a:gd name="T103" fmla="*/ 1268 h 1813"/>
                    <a:gd name="T104" fmla="*/ 35 w 1991"/>
                    <a:gd name="T105" fmla="*/ 944 h 1813"/>
                    <a:gd name="T106" fmla="*/ 5 w 1991"/>
                    <a:gd name="T107" fmla="*/ 672 h 18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991" h="1813">
                      <a:moveTo>
                        <a:pt x="2" y="635"/>
                      </a:moveTo>
                      <a:lnTo>
                        <a:pt x="2" y="635"/>
                      </a:lnTo>
                      <a:lnTo>
                        <a:pt x="0" y="616"/>
                      </a:lnTo>
                      <a:lnTo>
                        <a:pt x="0" y="595"/>
                      </a:lnTo>
                      <a:lnTo>
                        <a:pt x="2" y="569"/>
                      </a:lnTo>
                      <a:lnTo>
                        <a:pt x="5" y="545"/>
                      </a:lnTo>
                      <a:lnTo>
                        <a:pt x="8" y="533"/>
                      </a:lnTo>
                      <a:lnTo>
                        <a:pt x="11" y="523"/>
                      </a:lnTo>
                      <a:lnTo>
                        <a:pt x="15" y="513"/>
                      </a:lnTo>
                      <a:lnTo>
                        <a:pt x="20" y="506"/>
                      </a:lnTo>
                      <a:lnTo>
                        <a:pt x="26" y="501"/>
                      </a:lnTo>
                      <a:lnTo>
                        <a:pt x="32" y="497"/>
                      </a:lnTo>
                      <a:lnTo>
                        <a:pt x="41" y="497"/>
                      </a:lnTo>
                      <a:lnTo>
                        <a:pt x="49" y="500"/>
                      </a:lnTo>
                      <a:lnTo>
                        <a:pt x="49" y="500"/>
                      </a:lnTo>
                      <a:lnTo>
                        <a:pt x="52" y="502"/>
                      </a:lnTo>
                      <a:lnTo>
                        <a:pt x="54" y="505"/>
                      </a:lnTo>
                      <a:lnTo>
                        <a:pt x="59" y="514"/>
                      </a:lnTo>
                      <a:lnTo>
                        <a:pt x="61" y="526"/>
                      </a:lnTo>
                      <a:lnTo>
                        <a:pt x="64" y="541"/>
                      </a:lnTo>
                      <a:lnTo>
                        <a:pt x="67" y="573"/>
                      </a:lnTo>
                      <a:lnTo>
                        <a:pt x="71" y="602"/>
                      </a:lnTo>
                      <a:lnTo>
                        <a:pt x="71" y="602"/>
                      </a:lnTo>
                      <a:lnTo>
                        <a:pt x="78" y="644"/>
                      </a:lnTo>
                      <a:lnTo>
                        <a:pt x="86" y="686"/>
                      </a:lnTo>
                      <a:lnTo>
                        <a:pt x="94" y="727"/>
                      </a:lnTo>
                      <a:lnTo>
                        <a:pt x="104" y="766"/>
                      </a:lnTo>
                      <a:lnTo>
                        <a:pt x="114" y="804"/>
                      </a:lnTo>
                      <a:lnTo>
                        <a:pt x="123" y="839"/>
                      </a:lnTo>
                      <a:lnTo>
                        <a:pt x="134" y="872"/>
                      </a:lnTo>
                      <a:lnTo>
                        <a:pt x="144" y="901"/>
                      </a:lnTo>
                      <a:lnTo>
                        <a:pt x="144" y="901"/>
                      </a:lnTo>
                      <a:lnTo>
                        <a:pt x="210" y="865"/>
                      </a:lnTo>
                      <a:lnTo>
                        <a:pt x="243" y="846"/>
                      </a:lnTo>
                      <a:lnTo>
                        <a:pt x="277" y="829"/>
                      </a:lnTo>
                      <a:lnTo>
                        <a:pt x="312" y="813"/>
                      </a:lnTo>
                      <a:lnTo>
                        <a:pt x="347" y="798"/>
                      </a:lnTo>
                      <a:lnTo>
                        <a:pt x="386" y="785"/>
                      </a:lnTo>
                      <a:lnTo>
                        <a:pt x="425" y="773"/>
                      </a:lnTo>
                      <a:lnTo>
                        <a:pt x="425" y="773"/>
                      </a:lnTo>
                      <a:lnTo>
                        <a:pt x="402" y="803"/>
                      </a:lnTo>
                      <a:lnTo>
                        <a:pt x="389" y="816"/>
                      </a:lnTo>
                      <a:lnTo>
                        <a:pt x="376" y="829"/>
                      </a:lnTo>
                      <a:lnTo>
                        <a:pt x="363" y="843"/>
                      </a:lnTo>
                      <a:lnTo>
                        <a:pt x="348" y="855"/>
                      </a:lnTo>
                      <a:lnTo>
                        <a:pt x="334" y="866"/>
                      </a:lnTo>
                      <a:lnTo>
                        <a:pt x="318" y="877"/>
                      </a:lnTo>
                      <a:lnTo>
                        <a:pt x="302" y="886"/>
                      </a:lnTo>
                      <a:lnTo>
                        <a:pt x="285" y="896"/>
                      </a:lnTo>
                      <a:lnTo>
                        <a:pt x="267" y="903"/>
                      </a:lnTo>
                      <a:lnTo>
                        <a:pt x="249" y="911"/>
                      </a:lnTo>
                      <a:lnTo>
                        <a:pt x="228" y="918"/>
                      </a:lnTo>
                      <a:lnTo>
                        <a:pt x="207" y="923"/>
                      </a:lnTo>
                      <a:lnTo>
                        <a:pt x="185" y="927"/>
                      </a:lnTo>
                      <a:lnTo>
                        <a:pt x="162" y="930"/>
                      </a:lnTo>
                      <a:lnTo>
                        <a:pt x="162" y="930"/>
                      </a:lnTo>
                      <a:lnTo>
                        <a:pt x="174" y="962"/>
                      </a:lnTo>
                      <a:lnTo>
                        <a:pt x="187" y="993"/>
                      </a:lnTo>
                      <a:lnTo>
                        <a:pt x="199" y="1025"/>
                      </a:lnTo>
                      <a:lnTo>
                        <a:pt x="212" y="1055"/>
                      </a:lnTo>
                      <a:lnTo>
                        <a:pt x="241" y="1114"/>
                      </a:lnTo>
                      <a:lnTo>
                        <a:pt x="272" y="1171"/>
                      </a:lnTo>
                      <a:lnTo>
                        <a:pt x="303" y="1227"/>
                      </a:lnTo>
                      <a:lnTo>
                        <a:pt x="338" y="1280"/>
                      </a:lnTo>
                      <a:lnTo>
                        <a:pt x="372" y="1334"/>
                      </a:lnTo>
                      <a:lnTo>
                        <a:pt x="407" y="1386"/>
                      </a:lnTo>
                      <a:lnTo>
                        <a:pt x="407" y="1386"/>
                      </a:lnTo>
                      <a:lnTo>
                        <a:pt x="407" y="1390"/>
                      </a:lnTo>
                      <a:lnTo>
                        <a:pt x="407" y="1390"/>
                      </a:lnTo>
                      <a:lnTo>
                        <a:pt x="420" y="1380"/>
                      </a:lnTo>
                      <a:lnTo>
                        <a:pt x="432" y="1369"/>
                      </a:lnTo>
                      <a:lnTo>
                        <a:pt x="457" y="1346"/>
                      </a:lnTo>
                      <a:lnTo>
                        <a:pt x="502" y="1299"/>
                      </a:lnTo>
                      <a:lnTo>
                        <a:pt x="502" y="1299"/>
                      </a:lnTo>
                      <a:lnTo>
                        <a:pt x="504" y="1297"/>
                      </a:lnTo>
                      <a:lnTo>
                        <a:pt x="505" y="1297"/>
                      </a:lnTo>
                      <a:lnTo>
                        <a:pt x="505" y="1295"/>
                      </a:lnTo>
                      <a:lnTo>
                        <a:pt x="505" y="1295"/>
                      </a:lnTo>
                      <a:lnTo>
                        <a:pt x="542" y="1269"/>
                      </a:lnTo>
                      <a:lnTo>
                        <a:pt x="580" y="1244"/>
                      </a:lnTo>
                      <a:lnTo>
                        <a:pt x="656" y="1194"/>
                      </a:lnTo>
                      <a:lnTo>
                        <a:pt x="694" y="1169"/>
                      </a:lnTo>
                      <a:lnTo>
                        <a:pt x="731" y="1142"/>
                      </a:lnTo>
                      <a:lnTo>
                        <a:pt x="767" y="1115"/>
                      </a:lnTo>
                      <a:lnTo>
                        <a:pt x="801" y="1087"/>
                      </a:lnTo>
                      <a:lnTo>
                        <a:pt x="801" y="1087"/>
                      </a:lnTo>
                      <a:lnTo>
                        <a:pt x="771" y="1025"/>
                      </a:lnTo>
                      <a:lnTo>
                        <a:pt x="739" y="958"/>
                      </a:lnTo>
                      <a:lnTo>
                        <a:pt x="709" y="886"/>
                      </a:lnTo>
                      <a:lnTo>
                        <a:pt x="679" y="811"/>
                      </a:lnTo>
                      <a:lnTo>
                        <a:pt x="653" y="733"/>
                      </a:lnTo>
                      <a:lnTo>
                        <a:pt x="640" y="693"/>
                      </a:lnTo>
                      <a:lnTo>
                        <a:pt x="628" y="653"/>
                      </a:lnTo>
                      <a:lnTo>
                        <a:pt x="617" y="613"/>
                      </a:lnTo>
                      <a:lnTo>
                        <a:pt x="606" y="573"/>
                      </a:lnTo>
                      <a:lnTo>
                        <a:pt x="598" y="533"/>
                      </a:lnTo>
                      <a:lnTo>
                        <a:pt x="589" y="492"/>
                      </a:lnTo>
                      <a:lnTo>
                        <a:pt x="589" y="492"/>
                      </a:lnTo>
                      <a:lnTo>
                        <a:pt x="577" y="434"/>
                      </a:lnTo>
                      <a:lnTo>
                        <a:pt x="565" y="376"/>
                      </a:lnTo>
                      <a:lnTo>
                        <a:pt x="559" y="347"/>
                      </a:lnTo>
                      <a:lnTo>
                        <a:pt x="554" y="317"/>
                      </a:lnTo>
                      <a:lnTo>
                        <a:pt x="552" y="289"/>
                      </a:lnTo>
                      <a:lnTo>
                        <a:pt x="549" y="263"/>
                      </a:lnTo>
                      <a:lnTo>
                        <a:pt x="549" y="263"/>
                      </a:lnTo>
                      <a:lnTo>
                        <a:pt x="549" y="224"/>
                      </a:lnTo>
                      <a:lnTo>
                        <a:pt x="550" y="204"/>
                      </a:lnTo>
                      <a:lnTo>
                        <a:pt x="552" y="184"/>
                      </a:lnTo>
                      <a:lnTo>
                        <a:pt x="555" y="163"/>
                      </a:lnTo>
                      <a:lnTo>
                        <a:pt x="559" y="145"/>
                      </a:lnTo>
                      <a:lnTo>
                        <a:pt x="565" y="128"/>
                      </a:lnTo>
                      <a:lnTo>
                        <a:pt x="571" y="113"/>
                      </a:lnTo>
                      <a:lnTo>
                        <a:pt x="571" y="113"/>
                      </a:lnTo>
                      <a:lnTo>
                        <a:pt x="577" y="105"/>
                      </a:lnTo>
                      <a:lnTo>
                        <a:pt x="583" y="97"/>
                      </a:lnTo>
                      <a:lnTo>
                        <a:pt x="592" y="90"/>
                      </a:lnTo>
                      <a:lnTo>
                        <a:pt x="600" y="83"/>
                      </a:lnTo>
                      <a:lnTo>
                        <a:pt x="610" y="77"/>
                      </a:lnTo>
                      <a:lnTo>
                        <a:pt x="621" y="70"/>
                      </a:lnTo>
                      <a:lnTo>
                        <a:pt x="644" y="61"/>
                      </a:lnTo>
                      <a:lnTo>
                        <a:pt x="670" y="52"/>
                      </a:lnTo>
                      <a:lnTo>
                        <a:pt x="695" y="45"/>
                      </a:lnTo>
                      <a:lnTo>
                        <a:pt x="746" y="33"/>
                      </a:lnTo>
                      <a:lnTo>
                        <a:pt x="746" y="33"/>
                      </a:lnTo>
                      <a:lnTo>
                        <a:pt x="774" y="27"/>
                      </a:lnTo>
                      <a:lnTo>
                        <a:pt x="802" y="22"/>
                      </a:lnTo>
                      <a:lnTo>
                        <a:pt x="858" y="13"/>
                      </a:lnTo>
                      <a:lnTo>
                        <a:pt x="915" y="8"/>
                      </a:lnTo>
                      <a:lnTo>
                        <a:pt x="973" y="4"/>
                      </a:lnTo>
                      <a:lnTo>
                        <a:pt x="973" y="4"/>
                      </a:lnTo>
                      <a:lnTo>
                        <a:pt x="984" y="4"/>
                      </a:lnTo>
                      <a:lnTo>
                        <a:pt x="997" y="4"/>
                      </a:lnTo>
                      <a:lnTo>
                        <a:pt x="1008" y="4"/>
                      </a:lnTo>
                      <a:lnTo>
                        <a:pt x="1013" y="2"/>
                      </a:lnTo>
                      <a:lnTo>
                        <a:pt x="1016" y="0"/>
                      </a:lnTo>
                      <a:lnTo>
                        <a:pt x="1016" y="0"/>
                      </a:lnTo>
                      <a:lnTo>
                        <a:pt x="1060" y="0"/>
                      </a:lnTo>
                      <a:lnTo>
                        <a:pt x="1060" y="0"/>
                      </a:lnTo>
                      <a:lnTo>
                        <a:pt x="1192" y="0"/>
                      </a:lnTo>
                      <a:lnTo>
                        <a:pt x="1192" y="0"/>
                      </a:lnTo>
                      <a:lnTo>
                        <a:pt x="1221" y="2"/>
                      </a:lnTo>
                      <a:lnTo>
                        <a:pt x="1249" y="6"/>
                      </a:lnTo>
                      <a:lnTo>
                        <a:pt x="1276" y="11"/>
                      </a:lnTo>
                      <a:lnTo>
                        <a:pt x="1301" y="17"/>
                      </a:lnTo>
                      <a:lnTo>
                        <a:pt x="1326" y="24"/>
                      </a:lnTo>
                      <a:lnTo>
                        <a:pt x="1349" y="33"/>
                      </a:lnTo>
                      <a:lnTo>
                        <a:pt x="1372" y="41"/>
                      </a:lnTo>
                      <a:lnTo>
                        <a:pt x="1394" y="51"/>
                      </a:lnTo>
                      <a:lnTo>
                        <a:pt x="1414" y="62"/>
                      </a:lnTo>
                      <a:lnTo>
                        <a:pt x="1435" y="74"/>
                      </a:lnTo>
                      <a:lnTo>
                        <a:pt x="1455" y="85"/>
                      </a:lnTo>
                      <a:lnTo>
                        <a:pt x="1474" y="98"/>
                      </a:lnTo>
                      <a:lnTo>
                        <a:pt x="1510" y="125"/>
                      </a:lnTo>
                      <a:lnTo>
                        <a:pt x="1546" y="153"/>
                      </a:lnTo>
                      <a:lnTo>
                        <a:pt x="1546" y="153"/>
                      </a:lnTo>
                      <a:lnTo>
                        <a:pt x="1556" y="164"/>
                      </a:lnTo>
                      <a:lnTo>
                        <a:pt x="1565" y="174"/>
                      </a:lnTo>
                      <a:lnTo>
                        <a:pt x="1575" y="184"/>
                      </a:lnTo>
                      <a:lnTo>
                        <a:pt x="1586" y="193"/>
                      </a:lnTo>
                      <a:lnTo>
                        <a:pt x="1586" y="193"/>
                      </a:lnTo>
                      <a:lnTo>
                        <a:pt x="1604" y="216"/>
                      </a:lnTo>
                      <a:lnTo>
                        <a:pt x="1622" y="239"/>
                      </a:lnTo>
                      <a:lnTo>
                        <a:pt x="1658" y="288"/>
                      </a:lnTo>
                      <a:lnTo>
                        <a:pt x="1692" y="339"/>
                      </a:lnTo>
                      <a:lnTo>
                        <a:pt x="1723" y="393"/>
                      </a:lnTo>
                      <a:lnTo>
                        <a:pt x="1754" y="449"/>
                      </a:lnTo>
                      <a:lnTo>
                        <a:pt x="1782" y="506"/>
                      </a:lnTo>
                      <a:lnTo>
                        <a:pt x="1810" y="567"/>
                      </a:lnTo>
                      <a:lnTo>
                        <a:pt x="1834" y="629"/>
                      </a:lnTo>
                      <a:lnTo>
                        <a:pt x="1858" y="692"/>
                      </a:lnTo>
                      <a:lnTo>
                        <a:pt x="1880" y="758"/>
                      </a:lnTo>
                      <a:lnTo>
                        <a:pt x="1900" y="824"/>
                      </a:lnTo>
                      <a:lnTo>
                        <a:pt x="1918" y="892"/>
                      </a:lnTo>
                      <a:lnTo>
                        <a:pt x="1935" y="961"/>
                      </a:lnTo>
                      <a:lnTo>
                        <a:pt x="1950" y="1031"/>
                      </a:lnTo>
                      <a:lnTo>
                        <a:pt x="1962" y="1103"/>
                      </a:lnTo>
                      <a:lnTo>
                        <a:pt x="1973" y="1175"/>
                      </a:lnTo>
                      <a:lnTo>
                        <a:pt x="1973" y="1175"/>
                      </a:lnTo>
                      <a:lnTo>
                        <a:pt x="1980" y="1220"/>
                      </a:lnTo>
                      <a:lnTo>
                        <a:pt x="1986" y="1266"/>
                      </a:lnTo>
                      <a:lnTo>
                        <a:pt x="1989" y="1289"/>
                      </a:lnTo>
                      <a:lnTo>
                        <a:pt x="1991" y="1311"/>
                      </a:lnTo>
                      <a:lnTo>
                        <a:pt x="1991" y="1333"/>
                      </a:lnTo>
                      <a:lnTo>
                        <a:pt x="1991" y="1353"/>
                      </a:lnTo>
                      <a:lnTo>
                        <a:pt x="1991" y="1353"/>
                      </a:lnTo>
                      <a:lnTo>
                        <a:pt x="1989" y="1383"/>
                      </a:lnTo>
                      <a:lnTo>
                        <a:pt x="1983" y="1413"/>
                      </a:lnTo>
                      <a:lnTo>
                        <a:pt x="1975" y="1443"/>
                      </a:lnTo>
                      <a:lnTo>
                        <a:pt x="1966" y="1474"/>
                      </a:lnTo>
                      <a:lnTo>
                        <a:pt x="1956" y="1503"/>
                      </a:lnTo>
                      <a:lnTo>
                        <a:pt x="1945" y="1532"/>
                      </a:lnTo>
                      <a:lnTo>
                        <a:pt x="1922" y="1587"/>
                      </a:lnTo>
                      <a:lnTo>
                        <a:pt x="1922" y="1587"/>
                      </a:lnTo>
                      <a:lnTo>
                        <a:pt x="1910" y="1612"/>
                      </a:lnTo>
                      <a:lnTo>
                        <a:pt x="1895" y="1638"/>
                      </a:lnTo>
                      <a:lnTo>
                        <a:pt x="1880" y="1662"/>
                      </a:lnTo>
                      <a:lnTo>
                        <a:pt x="1862" y="1684"/>
                      </a:lnTo>
                      <a:lnTo>
                        <a:pt x="1844" y="1705"/>
                      </a:lnTo>
                      <a:lnTo>
                        <a:pt x="1834" y="1713"/>
                      </a:lnTo>
                      <a:lnTo>
                        <a:pt x="1824" y="1722"/>
                      </a:lnTo>
                      <a:lnTo>
                        <a:pt x="1813" y="1730"/>
                      </a:lnTo>
                      <a:lnTo>
                        <a:pt x="1803" y="1736"/>
                      </a:lnTo>
                      <a:lnTo>
                        <a:pt x="1792" y="1742"/>
                      </a:lnTo>
                      <a:lnTo>
                        <a:pt x="1779" y="1747"/>
                      </a:lnTo>
                      <a:lnTo>
                        <a:pt x="1779" y="1747"/>
                      </a:lnTo>
                      <a:lnTo>
                        <a:pt x="1766" y="1752"/>
                      </a:lnTo>
                      <a:lnTo>
                        <a:pt x="1751" y="1755"/>
                      </a:lnTo>
                      <a:lnTo>
                        <a:pt x="1738" y="1757"/>
                      </a:lnTo>
                      <a:lnTo>
                        <a:pt x="1722" y="1758"/>
                      </a:lnTo>
                      <a:lnTo>
                        <a:pt x="1708" y="1759"/>
                      </a:lnTo>
                      <a:lnTo>
                        <a:pt x="1692" y="1759"/>
                      </a:lnTo>
                      <a:lnTo>
                        <a:pt x="1660" y="1757"/>
                      </a:lnTo>
                      <a:lnTo>
                        <a:pt x="1627" y="1753"/>
                      </a:lnTo>
                      <a:lnTo>
                        <a:pt x="1596" y="1749"/>
                      </a:lnTo>
                      <a:lnTo>
                        <a:pt x="1535" y="1736"/>
                      </a:lnTo>
                      <a:lnTo>
                        <a:pt x="1535" y="1736"/>
                      </a:lnTo>
                      <a:lnTo>
                        <a:pt x="1500" y="1728"/>
                      </a:lnTo>
                      <a:lnTo>
                        <a:pt x="1465" y="1719"/>
                      </a:lnTo>
                      <a:lnTo>
                        <a:pt x="1433" y="1708"/>
                      </a:lnTo>
                      <a:lnTo>
                        <a:pt x="1401" y="1697"/>
                      </a:lnTo>
                      <a:lnTo>
                        <a:pt x="1369" y="1685"/>
                      </a:lnTo>
                      <a:lnTo>
                        <a:pt x="1340" y="1672"/>
                      </a:lnTo>
                      <a:lnTo>
                        <a:pt x="1311" y="1659"/>
                      </a:lnTo>
                      <a:lnTo>
                        <a:pt x="1283" y="1644"/>
                      </a:lnTo>
                      <a:lnTo>
                        <a:pt x="1256" y="1628"/>
                      </a:lnTo>
                      <a:lnTo>
                        <a:pt x="1229" y="1612"/>
                      </a:lnTo>
                      <a:lnTo>
                        <a:pt x="1205" y="1595"/>
                      </a:lnTo>
                      <a:lnTo>
                        <a:pt x="1181" y="1577"/>
                      </a:lnTo>
                      <a:lnTo>
                        <a:pt x="1158" y="1559"/>
                      </a:lnTo>
                      <a:lnTo>
                        <a:pt x="1136" y="1541"/>
                      </a:lnTo>
                      <a:lnTo>
                        <a:pt x="1114" y="1522"/>
                      </a:lnTo>
                      <a:lnTo>
                        <a:pt x="1093" y="1503"/>
                      </a:lnTo>
                      <a:lnTo>
                        <a:pt x="1093" y="1503"/>
                      </a:lnTo>
                      <a:lnTo>
                        <a:pt x="1083" y="1492"/>
                      </a:lnTo>
                      <a:lnTo>
                        <a:pt x="1074" y="1482"/>
                      </a:lnTo>
                      <a:lnTo>
                        <a:pt x="1064" y="1473"/>
                      </a:lnTo>
                      <a:lnTo>
                        <a:pt x="1053" y="1463"/>
                      </a:lnTo>
                      <a:lnTo>
                        <a:pt x="1053" y="1463"/>
                      </a:lnTo>
                      <a:lnTo>
                        <a:pt x="1025" y="1432"/>
                      </a:lnTo>
                      <a:lnTo>
                        <a:pt x="998" y="1401"/>
                      </a:lnTo>
                      <a:lnTo>
                        <a:pt x="973" y="1368"/>
                      </a:lnTo>
                      <a:lnTo>
                        <a:pt x="948" y="1334"/>
                      </a:lnTo>
                      <a:lnTo>
                        <a:pt x="900" y="1266"/>
                      </a:lnTo>
                      <a:lnTo>
                        <a:pt x="852" y="1196"/>
                      </a:lnTo>
                      <a:lnTo>
                        <a:pt x="852" y="1196"/>
                      </a:lnTo>
                      <a:lnTo>
                        <a:pt x="833" y="1237"/>
                      </a:lnTo>
                      <a:lnTo>
                        <a:pt x="812" y="1276"/>
                      </a:lnTo>
                      <a:lnTo>
                        <a:pt x="790" y="1313"/>
                      </a:lnTo>
                      <a:lnTo>
                        <a:pt x="767" y="1350"/>
                      </a:lnTo>
                      <a:lnTo>
                        <a:pt x="743" y="1385"/>
                      </a:lnTo>
                      <a:lnTo>
                        <a:pt x="717" y="1419"/>
                      </a:lnTo>
                      <a:lnTo>
                        <a:pt x="690" y="1453"/>
                      </a:lnTo>
                      <a:lnTo>
                        <a:pt x="662" y="1485"/>
                      </a:lnTo>
                      <a:lnTo>
                        <a:pt x="662" y="1485"/>
                      </a:lnTo>
                      <a:lnTo>
                        <a:pt x="651" y="1494"/>
                      </a:lnTo>
                      <a:lnTo>
                        <a:pt x="642" y="1504"/>
                      </a:lnTo>
                      <a:lnTo>
                        <a:pt x="632" y="1514"/>
                      </a:lnTo>
                      <a:lnTo>
                        <a:pt x="622" y="1525"/>
                      </a:lnTo>
                      <a:lnTo>
                        <a:pt x="622" y="1525"/>
                      </a:lnTo>
                      <a:lnTo>
                        <a:pt x="605" y="1539"/>
                      </a:lnTo>
                      <a:lnTo>
                        <a:pt x="588" y="1554"/>
                      </a:lnTo>
                      <a:lnTo>
                        <a:pt x="553" y="1583"/>
                      </a:lnTo>
                      <a:lnTo>
                        <a:pt x="553" y="1583"/>
                      </a:lnTo>
                      <a:lnTo>
                        <a:pt x="660" y="1696"/>
                      </a:lnTo>
                      <a:lnTo>
                        <a:pt x="714" y="1755"/>
                      </a:lnTo>
                      <a:lnTo>
                        <a:pt x="765" y="1813"/>
                      </a:lnTo>
                      <a:lnTo>
                        <a:pt x="765" y="1813"/>
                      </a:lnTo>
                      <a:lnTo>
                        <a:pt x="659" y="1813"/>
                      </a:lnTo>
                      <a:lnTo>
                        <a:pt x="659" y="1813"/>
                      </a:lnTo>
                      <a:lnTo>
                        <a:pt x="645" y="1803"/>
                      </a:lnTo>
                      <a:lnTo>
                        <a:pt x="632" y="1795"/>
                      </a:lnTo>
                      <a:lnTo>
                        <a:pt x="603" y="1777"/>
                      </a:lnTo>
                      <a:lnTo>
                        <a:pt x="572" y="1758"/>
                      </a:lnTo>
                      <a:lnTo>
                        <a:pt x="555" y="1747"/>
                      </a:lnTo>
                      <a:lnTo>
                        <a:pt x="538" y="1736"/>
                      </a:lnTo>
                      <a:lnTo>
                        <a:pt x="538" y="1736"/>
                      </a:lnTo>
                      <a:lnTo>
                        <a:pt x="526" y="1727"/>
                      </a:lnTo>
                      <a:lnTo>
                        <a:pt x="512" y="1715"/>
                      </a:lnTo>
                      <a:lnTo>
                        <a:pt x="482" y="1687"/>
                      </a:lnTo>
                      <a:lnTo>
                        <a:pt x="467" y="1674"/>
                      </a:lnTo>
                      <a:lnTo>
                        <a:pt x="451" y="1663"/>
                      </a:lnTo>
                      <a:lnTo>
                        <a:pt x="443" y="1659"/>
                      </a:lnTo>
                      <a:lnTo>
                        <a:pt x="436" y="1656"/>
                      </a:lnTo>
                      <a:lnTo>
                        <a:pt x="429" y="1654"/>
                      </a:lnTo>
                      <a:lnTo>
                        <a:pt x="421" y="1652"/>
                      </a:lnTo>
                      <a:lnTo>
                        <a:pt x="421" y="1652"/>
                      </a:lnTo>
                      <a:lnTo>
                        <a:pt x="413" y="1652"/>
                      </a:lnTo>
                      <a:lnTo>
                        <a:pt x="404" y="1654"/>
                      </a:lnTo>
                      <a:lnTo>
                        <a:pt x="387" y="1659"/>
                      </a:lnTo>
                      <a:lnTo>
                        <a:pt x="369" y="1665"/>
                      </a:lnTo>
                      <a:lnTo>
                        <a:pt x="351" y="1673"/>
                      </a:lnTo>
                      <a:lnTo>
                        <a:pt x="333" y="1682"/>
                      </a:lnTo>
                      <a:lnTo>
                        <a:pt x="314" y="1689"/>
                      </a:lnTo>
                      <a:lnTo>
                        <a:pt x="296" y="1694"/>
                      </a:lnTo>
                      <a:lnTo>
                        <a:pt x="288" y="1695"/>
                      </a:lnTo>
                      <a:lnTo>
                        <a:pt x="279" y="1696"/>
                      </a:lnTo>
                      <a:lnTo>
                        <a:pt x="279" y="1696"/>
                      </a:lnTo>
                      <a:lnTo>
                        <a:pt x="277" y="1672"/>
                      </a:lnTo>
                      <a:lnTo>
                        <a:pt x="277" y="1649"/>
                      </a:lnTo>
                      <a:lnTo>
                        <a:pt x="278" y="1627"/>
                      </a:lnTo>
                      <a:lnTo>
                        <a:pt x="282" y="1605"/>
                      </a:lnTo>
                      <a:lnTo>
                        <a:pt x="286" y="1586"/>
                      </a:lnTo>
                      <a:lnTo>
                        <a:pt x="293" y="1566"/>
                      </a:lnTo>
                      <a:lnTo>
                        <a:pt x="300" y="1548"/>
                      </a:lnTo>
                      <a:lnTo>
                        <a:pt x="308" y="1532"/>
                      </a:lnTo>
                      <a:lnTo>
                        <a:pt x="308" y="1532"/>
                      </a:lnTo>
                      <a:lnTo>
                        <a:pt x="277" y="1492"/>
                      </a:lnTo>
                      <a:lnTo>
                        <a:pt x="246" y="1449"/>
                      </a:lnTo>
                      <a:lnTo>
                        <a:pt x="218" y="1407"/>
                      </a:lnTo>
                      <a:lnTo>
                        <a:pt x="190" y="1362"/>
                      </a:lnTo>
                      <a:lnTo>
                        <a:pt x="165" y="1316"/>
                      </a:lnTo>
                      <a:lnTo>
                        <a:pt x="142" y="1268"/>
                      </a:lnTo>
                      <a:lnTo>
                        <a:pt x="119" y="1218"/>
                      </a:lnTo>
                      <a:lnTo>
                        <a:pt x="98" y="1167"/>
                      </a:lnTo>
                      <a:lnTo>
                        <a:pt x="80" y="1115"/>
                      </a:lnTo>
                      <a:lnTo>
                        <a:pt x="63" y="1060"/>
                      </a:lnTo>
                      <a:lnTo>
                        <a:pt x="48" y="1003"/>
                      </a:lnTo>
                      <a:lnTo>
                        <a:pt x="35" y="944"/>
                      </a:lnTo>
                      <a:lnTo>
                        <a:pt x="24" y="883"/>
                      </a:lnTo>
                      <a:lnTo>
                        <a:pt x="15" y="820"/>
                      </a:lnTo>
                      <a:lnTo>
                        <a:pt x="9" y="754"/>
                      </a:lnTo>
                      <a:lnTo>
                        <a:pt x="5" y="686"/>
                      </a:lnTo>
                      <a:lnTo>
                        <a:pt x="5" y="686"/>
                      </a:lnTo>
                      <a:lnTo>
                        <a:pt x="5" y="672"/>
                      </a:lnTo>
                      <a:lnTo>
                        <a:pt x="5" y="658"/>
                      </a:lnTo>
                      <a:lnTo>
                        <a:pt x="5" y="644"/>
                      </a:lnTo>
                      <a:lnTo>
                        <a:pt x="4" y="640"/>
                      </a:lnTo>
                      <a:lnTo>
                        <a:pt x="2" y="635"/>
                      </a:lnTo>
                      <a:lnTo>
                        <a:pt x="2" y="63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2211" name="组合 2210"/>
                <p:cNvGrpSpPr/>
                <p:nvPr/>
              </p:nvGrpSpPr>
              <p:grpSpPr>
                <a:xfrm>
                  <a:off x="3237433" y="2929508"/>
                  <a:ext cx="2071687" cy="687541"/>
                  <a:chOff x="1685925" y="1254126"/>
                  <a:chExt cx="5443538" cy="1806575"/>
                </a:xfrm>
              </p:grpSpPr>
              <p:sp>
                <p:nvSpPr>
                  <p:cNvPr id="2278" name="Freeform 5"/>
                  <p:cNvSpPr>
                    <a:spLocks/>
                  </p:cNvSpPr>
                  <p:nvPr/>
                </p:nvSpPr>
                <p:spPr bwMode="auto">
                  <a:xfrm flipH="1">
                    <a:off x="3184525" y="1903413"/>
                    <a:ext cx="255588" cy="6350"/>
                  </a:xfrm>
                  <a:custGeom>
                    <a:avLst/>
                    <a:gdLst>
                      <a:gd name="T0" fmla="*/ 0 w 161"/>
                      <a:gd name="T1" fmla="*/ 4 h 4"/>
                      <a:gd name="T2" fmla="*/ 0 w 161"/>
                      <a:gd name="T3" fmla="*/ 4 h 4"/>
                      <a:gd name="T4" fmla="*/ 18 w 161"/>
                      <a:gd name="T5" fmla="*/ 1 h 4"/>
                      <a:gd name="T6" fmla="*/ 37 w 161"/>
                      <a:gd name="T7" fmla="*/ 0 h 4"/>
                      <a:gd name="T8" fmla="*/ 78 w 161"/>
                      <a:gd name="T9" fmla="*/ 0 h 4"/>
                      <a:gd name="T10" fmla="*/ 120 w 161"/>
                      <a:gd name="T11" fmla="*/ 0 h 4"/>
                      <a:gd name="T12" fmla="*/ 161 w 161"/>
                      <a:gd name="T13" fmla="*/ 0 h 4"/>
                      <a:gd name="T14" fmla="*/ 161 w 161"/>
                      <a:gd name="T15" fmla="*/ 0 h 4"/>
                      <a:gd name="T16" fmla="*/ 161 w 161"/>
                      <a:gd name="T17" fmla="*/ 4 h 4"/>
                      <a:gd name="T18" fmla="*/ 161 w 161"/>
                      <a:gd name="T19" fmla="*/ 4 h 4"/>
                      <a:gd name="T20" fmla="*/ 0 w 161"/>
                      <a:gd name="T21" fmla="*/ 4 h 4"/>
                      <a:gd name="T22" fmla="*/ 0 w 161"/>
                      <a:gd name="T2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61" h="4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18" y="1"/>
                        </a:lnTo>
                        <a:lnTo>
                          <a:pt x="37" y="0"/>
                        </a:lnTo>
                        <a:lnTo>
                          <a:pt x="78" y="0"/>
                        </a:lnTo>
                        <a:lnTo>
                          <a:pt x="120" y="0"/>
                        </a:lnTo>
                        <a:lnTo>
                          <a:pt x="161" y="0"/>
                        </a:lnTo>
                        <a:lnTo>
                          <a:pt x="161" y="0"/>
                        </a:lnTo>
                        <a:lnTo>
                          <a:pt x="161" y="4"/>
                        </a:lnTo>
                        <a:lnTo>
                          <a:pt x="161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4949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79" name="Freeform 6"/>
                  <p:cNvSpPr>
                    <a:spLocks/>
                  </p:cNvSpPr>
                  <p:nvPr/>
                </p:nvSpPr>
                <p:spPr bwMode="auto">
                  <a:xfrm flipH="1">
                    <a:off x="3440113" y="1909763"/>
                    <a:ext cx="438150" cy="6350"/>
                  </a:xfrm>
                  <a:custGeom>
                    <a:avLst/>
                    <a:gdLst>
                      <a:gd name="T0" fmla="*/ 0 w 276"/>
                      <a:gd name="T1" fmla="*/ 4 h 4"/>
                      <a:gd name="T2" fmla="*/ 0 w 276"/>
                      <a:gd name="T3" fmla="*/ 4 h 4"/>
                      <a:gd name="T4" fmla="*/ 32 w 276"/>
                      <a:gd name="T5" fmla="*/ 1 h 4"/>
                      <a:gd name="T6" fmla="*/ 67 w 276"/>
                      <a:gd name="T7" fmla="*/ 0 h 4"/>
                      <a:gd name="T8" fmla="*/ 136 w 276"/>
                      <a:gd name="T9" fmla="*/ 0 h 4"/>
                      <a:gd name="T10" fmla="*/ 207 w 276"/>
                      <a:gd name="T11" fmla="*/ 0 h 4"/>
                      <a:gd name="T12" fmla="*/ 276 w 276"/>
                      <a:gd name="T13" fmla="*/ 0 h 4"/>
                      <a:gd name="T14" fmla="*/ 276 w 276"/>
                      <a:gd name="T15" fmla="*/ 0 h 4"/>
                      <a:gd name="T16" fmla="*/ 276 w 276"/>
                      <a:gd name="T17" fmla="*/ 4 h 4"/>
                      <a:gd name="T18" fmla="*/ 276 w 276"/>
                      <a:gd name="T19" fmla="*/ 4 h 4"/>
                      <a:gd name="T20" fmla="*/ 0 w 276"/>
                      <a:gd name="T21" fmla="*/ 4 h 4"/>
                      <a:gd name="T22" fmla="*/ 0 w 276"/>
                      <a:gd name="T2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76" h="4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32" y="1"/>
                        </a:lnTo>
                        <a:lnTo>
                          <a:pt x="67" y="0"/>
                        </a:lnTo>
                        <a:lnTo>
                          <a:pt x="136" y="0"/>
                        </a:lnTo>
                        <a:lnTo>
                          <a:pt x="207" y="0"/>
                        </a:lnTo>
                        <a:lnTo>
                          <a:pt x="276" y="0"/>
                        </a:lnTo>
                        <a:lnTo>
                          <a:pt x="276" y="0"/>
                        </a:lnTo>
                        <a:lnTo>
                          <a:pt x="276" y="4"/>
                        </a:lnTo>
                        <a:lnTo>
                          <a:pt x="276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CBA65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80" name="Freeform 7"/>
                  <p:cNvSpPr>
                    <a:spLocks/>
                  </p:cNvSpPr>
                  <p:nvPr/>
                </p:nvSpPr>
                <p:spPr bwMode="auto">
                  <a:xfrm flipH="1">
                    <a:off x="4000500" y="1916113"/>
                    <a:ext cx="1350963" cy="7938"/>
                  </a:xfrm>
                  <a:custGeom>
                    <a:avLst/>
                    <a:gdLst>
                      <a:gd name="T0" fmla="*/ 851 w 851"/>
                      <a:gd name="T1" fmla="*/ 0 h 5"/>
                      <a:gd name="T2" fmla="*/ 851 w 851"/>
                      <a:gd name="T3" fmla="*/ 0 h 5"/>
                      <a:gd name="T4" fmla="*/ 640 w 851"/>
                      <a:gd name="T5" fmla="*/ 4 h 5"/>
                      <a:gd name="T6" fmla="*/ 426 w 851"/>
                      <a:gd name="T7" fmla="*/ 5 h 5"/>
                      <a:gd name="T8" fmla="*/ 211 w 851"/>
                      <a:gd name="T9" fmla="*/ 4 h 5"/>
                      <a:gd name="T10" fmla="*/ 0 w 851"/>
                      <a:gd name="T11" fmla="*/ 0 h 5"/>
                      <a:gd name="T12" fmla="*/ 0 w 851"/>
                      <a:gd name="T13" fmla="*/ 0 h 5"/>
                      <a:gd name="T14" fmla="*/ 702 w 851"/>
                      <a:gd name="T15" fmla="*/ 0 h 5"/>
                      <a:gd name="T16" fmla="*/ 702 w 851"/>
                      <a:gd name="T17" fmla="*/ 0 h 5"/>
                      <a:gd name="T18" fmla="*/ 851 w 851"/>
                      <a:gd name="T19" fmla="*/ 0 h 5"/>
                      <a:gd name="T20" fmla="*/ 851 w 851"/>
                      <a:gd name="T2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51" h="5">
                        <a:moveTo>
                          <a:pt x="851" y="0"/>
                        </a:moveTo>
                        <a:lnTo>
                          <a:pt x="851" y="0"/>
                        </a:lnTo>
                        <a:lnTo>
                          <a:pt x="640" y="4"/>
                        </a:lnTo>
                        <a:lnTo>
                          <a:pt x="426" y="5"/>
                        </a:lnTo>
                        <a:lnTo>
                          <a:pt x="211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lnTo>
                          <a:pt x="851" y="0"/>
                        </a:lnTo>
                        <a:lnTo>
                          <a:pt x="851" y="0"/>
                        </a:lnTo>
                        <a:close/>
                      </a:path>
                    </a:pathLst>
                  </a:custGeom>
                  <a:solidFill>
                    <a:srgbClr val="BB86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81" name="Freeform 8"/>
                  <p:cNvSpPr>
                    <a:spLocks/>
                  </p:cNvSpPr>
                  <p:nvPr/>
                </p:nvSpPr>
                <p:spPr bwMode="auto">
                  <a:xfrm flipH="1">
                    <a:off x="2757488" y="1916113"/>
                    <a:ext cx="92075" cy="6350"/>
                  </a:xfrm>
                  <a:custGeom>
                    <a:avLst/>
                    <a:gdLst>
                      <a:gd name="T0" fmla="*/ 0 w 58"/>
                      <a:gd name="T1" fmla="*/ 4 h 4"/>
                      <a:gd name="T2" fmla="*/ 0 w 58"/>
                      <a:gd name="T3" fmla="*/ 4 h 4"/>
                      <a:gd name="T4" fmla="*/ 0 w 58"/>
                      <a:gd name="T5" fmla="*/ 0 h 4"/>
                      <a:gd name="T6" fmla="*/ 0 w 58"/>
                      <a:gd name="T7" fmla="*/ 0 h 4"/>
                      <a:gd name="T8" fmla="*/ 58 w 58"/>
                      <a:gd name="T9" fmla="*/ 0 h 4"/>
                      <a:gd name="T10" fmla="*/ 58 w 58"/>
                      <a:gd name="T11" fmla="*/ 0 h 4"/>
                      <a:gd name="T12" fmla="*/ 57 w 58"/>
                      <a:gd name="T13" fmla="*/ 2 h 4"/>
                      <a:gd name="T14" fmla="*/ 55 w 58"/>
                      <a:gd name="T15" fmla="*/ 4 h 4"/>
                      <a:gd name="T16" fmla="*/ 53 w 58"/>
                      <a:gd name="T17" fmla="*/ 4 h 4"/>
                      <a:gd name="T18" fmla="*/ 50 w 58"/>
                      <a:gd name="T19" fmla="*/ 4 h 4"/>
                      <a:gd name="T20" fmla="*/ 50 w 58"/>
                      <a:gd name="T21" fmla="*/ 4 h 4"/>
                      <a:gd name="T22" fmla="*/ 0 w 58"/>
                      <a:gd name="T23" fmla="*/ 4 h 4"/>
                      <a:gd name="T24" fmla="*/ 0 w 58"/>
                      <a:gd name="T2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58" h="4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8" y="0"/>
                        </a:lnTo>
                        <a:lnTo>
                          <a:pt x="58" y="0"/>
                        </a:lnTo>
                        <a:lnTo>
                          <a:pt x="57" y="2"/>
                        </a:lnTo>
                        <a:lnTo>
                          <a:pt x="55" y="4"/>
                        </a:lnTo>
                        <a:lnTo>
                          <a:pt x="53" y="4"/>
                        </a:lnTo>
                        <a:lnTo>
                          <a:pt x="50" y="4"/>
                        </a:lnTo>
                        <a:lnTo>
                          <a:pt x="5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82" name="Freeform 9"/>
                  <p:cNvSpPr>
                    <a:spLocks/>
                  </p:cNvSpPr>
                  <p:nvPr/>
                </p:nvSpPr>
                <p:spPr bwMode="auto">
                  <a:xfrm flipH="1">
                    <a:off x="3890963" y="1939926"/>
                    <a:ext cx="1466850" cy="6350"/>
                  </a:xfrm>
                  <a:custGeom>
                    <a:avLst/>
                    <a:gdLst>
                      <a:gd name="T0" fmla="*/ 0 w 924"/>
                      <a:gd name="T1" fmla="*/ 4 h 4"/>
                      <a:gd name="T2" fmla="*/ 0 w 924"/>
                      <a:gd name="T3" fmla="*/ 4 h 4"/>
                      <a:gd name="T4" fmla="*/ 114 w 924"/>
                      <a:gd name="T5" fmla="*/ 1 h 4"/>
                      <a:gd name="T6" fmla="*/ 228 w 924"/>
                      <a:gd name="T7" fmla="*/ 0 h 4"/>
                      <a:gd name="T8" fmla="*/ 460 w 924"/>
                      <a:gd name="T9" fmla="*/ 0 h 4"/>
                      <a:gd name="T10" fmla="*/ 693 w 924"/>
                      <a:gd name="T11" fmla="*/ 0 h 4"/>
                      <a:gd name="T12" fmla="*/ 924 w 924"/>
                      <a:gd name="T13" fmla="*/ 0 h 4"/>
                      <a:gd name="T14" fmla="*/ 924 w 924"/>
                      <a:gd name="T15" fmla="*/ 0 h 4"/>
                      <a:gd name="T16" fmla="*/ 811 w 924"/>
                      <a:gd name="T17" fmla="*/ 3 h 4"/>
                      <a:gd name="T18" fmla="*/ 697 w 924"/>
                      <a:gd name="T19" fmla="*/ 4 h 4"/>
                      <a:gd name="T20" fmla="*/ 464 w 924"/>
                      <a:gd name="T21" fmla="*/ 4 h 4"/>
                      <a:gd name="T22" fmla="*/ 231 w 924"/>
                      <a:gd name="T23" fmla="*/ 4 h 4"/>
                      <a:gd name="T24" fmla="*/ 0 w 924"/>
                      <a:gd name="T25" fmla="*/ 4 h 4"/>
                      <a:gd name="T26" fmla="*/ 0 w 924"/>
                      <a:gd name="T27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24" h="4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114" y="1"/>
                        </a:lnTo>
                        <a:lnTo>
                          <a:pt x="228" y="0"/>
                        </a:lnTo>
                        <a:lnTo>
                          <a:pt x="460" y="0"/>
                        </a:lnTo>
                        <a:lnTo>
                          <a:pt x="693" y="0"/>
                        </a:lnTo>
                        <a:lnTo>
                          <a:pt x="924" y="0"/>
                        </a:lnTo>
                        <a:lnTo>
                          <a:pt x="924" y="0"/>
                        </a:lnTo>
                        <a:lnTo>
                          <a:pt x="811" y="3"/>
                        </a:lnTo>
                        <a:lnTo>
                          <a:pt x="697" y="4"/>
                        </a:lnTo>
                        <a:lnTo>
                          <a:pt x="464" y="4"/>
                        </a:lnTo>
                        <a:lnTo>
                          <a:pt x="231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BB86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83" name="Freeform 10"/>
                  <p:cNvSpPr>
                    <a:spLocks/>
                  </p:cNvSpPr>
                  <p:nvPr/>
                </p:nvSpPr>
                <p:spPr bwMode="auto">
                  <a:xfrm flipH="1">
                    <a:off x="6045200" y="1998663"/>
                    <a:ext cx="158750" cy="7938"/>
                  </a:xfrm>
                  <a:custGeom>
                    <a:avLst/>
                    <a:gdLst>
                      <a:gd name="T0" fmla="*/ 0 w 100"/>
                      <a:gd name="T1" fmla="*/ 5 h 5"/>
                      <a:gd name="T2" fmla="*/ 0 w 100"/>
                      <a:gd name="T3" fmla="*/ 5 h 5"/>
                      <a:gd name="T4" fmla="*/ 10 w 100"/>
                      <a:gd name="T5" fmla="*/ 3 h 5"/>
                      <a:gd name="T6" fmla="*/ 23 w 100"/>
                      <a:gd name="T7" fmla="*/ 1 h 5"/>
                      <a:gd name="T8" fmla="*/ 50 w 100"/>
                      <a:gd name="T9" fmla="*/ 0 h 5"/>
                      <a:gd name="T10" fmla="*/ 77 w 100"/>
                      <a:gd name="T11" fmla="*/ 1 h 5"/>
                      <a:gd name="T12" fmla="*/ 89 w 100"/>
                      <a:gd name="T13" fmla="*/ 3 h 5"/>
                      <a:gd name="T14" fmla="*/ 100 w 100"/>
                      <a:gd name="T15" fmla="*/ 5 h 5"/>
                      <a:gd name="T16" fmla="*/ 100 w 100"/>
                      <a:gd name="T17" fmla="*/ 5 h 5"/>
                      <a:gd name="T18" fmla="*/ 0 w 100"/>
                      <a:gd name="T19" fmla="*/ 5 h 5"/>
                      <a:gd name="T20" fmla="*/ 0 w 100"/>
                      <a:gd name="T21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0" h="5">
                        <a:moveTo>
                          <a:pt x="0" y="5"/>
                        </a:moveTo>
                        <a:lnTo>
                          <a:pt x="0" y="5"/>
                        </a:lnTo>
                        <a:lnTo>
                          <a:pt x="10" y="3"/>
                        </a:lnTo>
                        <a:lnTo>
                          <a:pt x="23" y="1"/>
                        </a:lnTo>
                        <a:lnTo>
                          <a:pt x="50" y="0"/>
                        </a:lnTo>
                        <a:lnTo>
                          <a:pt x="77" y="1"/>
                        </a:lnTo>
                        <a:lnTo>
                          <a:pt x="89" y="3"/>
                        </a:lnTo>
                        <a:lnTo>
                          <a:pt x="100" y="5"/>
                        </a:lnTo>
                        <a:lnTo>
                          <a:pt x="100" y="5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BB86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84" name="Freeform 11"/>
                  <p:cNvSpPr>
                    <a:spLocks/>
                  </p:cNvSpPr>
                  <p:nvPr/>
                </p:nvSpPr>
                <p:spPr bwMode="auto">
                  <a:xfrm flipH="1">
                    <a:off x="2581275" y="2346326"/>
                    <a:ext cx="73025" cy="7938"/>
                  </a:xfrm>
                  <a:custGeom>
                    <a:avLst/>
                    <a:gdLst>
                      <a:gd name="T0" fmla="*/ 0 w 46"/>
                      <a:gd name="T1" fmla="*/ 5 h 5"/>
                      <a:gd name="T2" fmla="*/ 0 w 46"/>
                      <a:gd name="T3" fmla="*/ 5 h 5"/>
                      <a:gd name="T4" fmla="*/ 4 w 46"/>
                      <a:gd name="T5" fmla="*/ 2 h 5"/>
                      <a:gd name="T6" fmla="*/ 9 w 46"/>
                      <a:gd name="T7" fmla="*/ 1 h 5"/>
                      <a:gd name="T8" fmla="*/ 23 w 46"/>
                      <a:gd name="T9" fmla="*/ 0 h 5"/>
                      <a:gd name="T10" fmla="*/ 37 w 46"/>
                      <a:gd name="T11" fmla="*/ 1 h 5"/>
                      <a:gd name="T12" fmla="*/ 42 w 46"/>
                      <a:gd name="T13" fmla="*/ 2 h 5"/>
                      <a:gd name="T14" fmla="*/ 46 w 46"/>
                      <a:gd name="T15" fmla="*/ 5 h 5"/>
                      <a:gd name="T16" fmla="*/ 46 w 46"/>
                      <a:gd name="T17" fmla="*/ 5 h 5"/>
                      <a:gd name="T18" fmla="*/ 0 w 46"/>
                      <a:gd name="T19" fmla="*/ 5 h 5"/>
                      <a:gd name="T20" fmla="*/ 0 w 46"/>
                      <a:gd name="T21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6" h="5">
                        <a:moveTo>
                          <a:pt x="0" y="5"/>
                        </a:moveTo>
                        <a:lnTo>
                          <a:pt x="0" y="5"/>
                        </a:lnTo>
                        <a:lnTo>
                          <a:pt x="4" y="2"/>
                        </a:lnTo>
                        <a:lnTo>
                          <a:pt x="9" y="1"/>
                        </a:lnTo>
                        <a:lnTo>
                          <a:pt x="23" y="0"/>
                        </a:lnTo>
                        <a:lnTo>
                          <a:pt x="37" y="1"/>
                        </a:lnTo>
                        <a:lnTo>
                          <a:pt x="42" y="2"/>
                        </a:lnTo>
                        <a:lnTo>
                          <a:pt x="46" y="5"/>
                        </a:lnTo>
                        <a:lnTo>
                          <a:pt x="46" y="5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5B5C5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85" name="Freeform 12"/>
                  <p:cNvSpPr>
                    <a:spLocks/>
                  </p:cNvSpPr>
                  <p:nvPr/>
                </p:nvSpPr>
                <p:spPr bwMode="auto">
                  <a:xfrm flipH="1">
                    <a:off x="3068638" y="2762251"/>
                    <a:ext cx="7938" cy="60325"/>
                  </a:xfrm>
                  <a:custGeom>
                    <a:avLst/>
                    <a:gdLst>
                      <a:gd name="T0" fmla="*/ 5 w 5"/>
                      <a:gd name="T1" fmla="*/ 38 h 38"/>
                      <a:gd name="T2" fmla="*/ 5 w 5"/>
                      <a:gd name="T3" fmla="*/ 38 h 38"/>
                      <a:gd name="T4" fmla="*/ 3 w 5"/>
                      <a:gd name="T5" fmla="*/ 36 h 38"/>
                      <a:gd name="T6" fmla="*/ 1 w 5"/>
                      <a:gd name="T7" fmla="*/ 31 h 38"/>
                      <a:gd name="T8" fmla="*/ 0 w 5"/>
                      <a:gd name="T9" fmla="*/ 19 h 38"/>
                      <a:gd name="T10" fmla="*/ 1 w 5"/>
                      <a:gd name="T11" fmla="*/ 8 h 38"/>
                      <a:gd name="T12" fmla="*/ 3 w 5"/>
                      <a:gd name="T13" fmla="*/ 2 h 38"/>
                      <a:gd name="T14" fmla="*/ 5 w 5"/>
                      <a:gd name="T15" fmla="*/ 0 h 38"/>
                      <a:gd name="T16" fmla="*/ 5 w 5"/>
                      <a:gd name="T17" fmla="*/ 0 h 38"/>
                      <a:gd name="T18" fmla="*/ 5 w 5"/>
                      <a:gd name="T19" fmla="*/ 38 h 38"/>
                      <a:gd name="T20" fmla="*/ 5 w 5"/>
                      <a:gd name="T21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" h="38">
                        <a:moveTo>
                          <a:pt x="5" y="38"/>
                        </a:moveTo>
                        <a:lnTo>
                          <a:pt x="5" y="38"/>
                        </a:lnTo>
                        <a:lnTo>
                          <a:pt x="3" y="36"/>
                        </a:lnTo>
                        <a:lnTo>
                          <a:pt x="1" y="31"/>
                        </a:lnTo>
                        <a:lnTo>
                          <a:pt x="0" y="19"/>
                        </a:lnTo>
                        <a:lnTo>
                          <a:pt x="1" y="8"/>
                        </a:lnTo>
                        <a:lnTo>
                          <a:pt x="3" y="2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38"/>
                        </a:lnTo>
                        <a:lnTo>
                          <a:pt x="5" y="38"/>
                        </a:lnTo>
                        <a:close/>
                      </a:path>
                    </a:pathLst>
                  </a:custGeom>
                  <a:solidFill>
                    <a:srgbClr val="3636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86" name="Freeform 13"/>
                  <p:cNvSpPr>
                    <a:spLocks/>
                  </p:cNvSpPr>
                  <p:nvPr/>
                </p:nvSpPr>
                <p:spPr bwMode="auto">
                  <a:xfrm flipH="1">
                    <a:off x="3171825" y="2816226"/>
                    <a:ext cx="6350" cy="61913"/>
                  </a:xfrm>
                  <a:custGeom>
                    <a:avLst/>
                    <a:gdLst>
                      <a:gd name="T0" fmla="*/ 0 w 4"/>
                      <a:gd name="T1" fmla="*/ 31 h 39"/>
                      <a:gd name="T2" fmla="*/ 0 w 4"/>
                      <a:gd name="T3" fmla="*/ 31 h 39"/>
                      <a:gd name="T4" fmla="*/ 0 w 4"/>
                      <a:gd name="T5" fmla="*/ 23 h 39"/>
                      <a:gd name="T6" fmla="*/ 0 w 4"/>
                      <a:gd name="T7" fmla="*/ 13 h 39"/>
                      <a:gd name="T8" fmla="*/ 0 w 4"/>
                      <a:gd name="T9" fmla="*/ 6 h 39"/>
                      <a:gd name="T10" fmla="*/ 2 w 4"/>
                      <a:gd name="T11" fmla="*/ 2 h 39"/>
                      <a:gd name="T12" fmla="*/ 4 w 4"/>
                      <a:gd name="T13" fmla="*/ 0 h 39"/>
                      <a:gd name="T14" fmla="*/ 4 w 4"/>
                      <a:gd name="T15" fmla="*/ 0 h 39"/>
                      <a:gd name="T16" fmla="*/ 4 w 4"/>
                      <a:gd name="T17" fmla="*/ 39 h 39"/>
                      <a:gd name="T18" fmla="*/ 4 w 4"/>
                      <a:gd name="T19" fmla="*/ 39 h 39"/>
                      <a:gd name="T20" fmla="*/ 0 w 4"/>
                      <a:gd name="T21" fmla="*/ 39 h 39"/>
                      <a:gd name="T22" fmla="*/ 0 w 4"/>
                      <a:gd name="T23" fmla="*/ 39 h 39"/>
                      <a:gd name="T24" fmla="*/ 0 w 4"/>
                      <a:gd name="T25" fmla="*/ 31 h 39"/>
                      <a:gd name="T26" fmla="*/ 0 w 4"/>
                      <a:gd name="T27" fmla="*/ 31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" h="39">
                        <a:moveTo>
                          <a:pt x="0" y="31"/>
                        </a:moveTo>
                        <a:lnTo>
                          <a:pt x="0" y="31"/>
                        </a:lnTo>
                        <a:lnTo>
                          <a:pt x="0" y="23"/>
                        </a:lnTo>
                        <a:lnTo>
                          <a:pt x="0" y="13"/>
                        </a:lnTo>
                        <a:lnTo>
                          <a:pt x="0" y="6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39"/>
                        </a:lnTo>
                        <a:lnTo>
                          <a:pt x="4" y="39"/>
                        </a:lnTo>
                        <a:lnTo>
                          <a:pt x="0" y="39"/>
                        </a:lnTo>
                        <a:lnTo>
                          <a:pt x="0" y="39"/>
                        </a:lnTo>
                        <a:lnTo>
                          <a:pt x="0" y="31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87" name="Freeform 14"/>
                  <p:cNvSpPr>
                    <a:spLocks/>
                  </p:cNvSpPr>
                  <p:nvPr/>
                </p:nvSpPr>
                <p:spPr bwMode="auto">
                  <a:xfrm flipH="1">
                    <a:off x="3178175" y="2865438"/>
                    <a:ext cx="7938" cy="103188"/>
                  </a:xfrm>
                  <a:custGeom>
                    <a:avLst/>
                    <a:gdLst>
                      <a:gd name="T0" fmla="*/ 5 w 5"/>
                      <a:gd name="T1" fmla="*/ 65 h 65"/>
                      <a:gd name="T2" fmla="*/ 5 w 5"/>
                      <a:gd name="T3" fmla="*/ 65 h 65"/>
                      <a:gd name="T4" fmla="*/ 3 w 5"/>
                      <a:gd name="T5" fmla="*/ 59 h 65"/>
                      <a:gd name="T6" fmla="*/ 1 w 5"/>
                      <a:gd name="T7" fmla="*/ 51 h 65"/>
                      <a:gd name="T8" fmla="*/ 0 w 5"/>
                      <a:gd name="T9" fmla="*/ 32 h 65"/>
                      <a:gd name="T10" fmla="*/ 1 w 5"/>
                      <a:gd name="T11" fmla="*/ 14 h 65"/>
                      <a:gd name="T12" fmla="*/ 3 w 5"/>
                      <a:gd name="T13" fmla="*/ 7 h 65"/>
                      <a:gd name="T14" fmla="*/ 5 w 5"/>
                      <a:gd name="T15" fmla="*/ 0 h 65"/>
                      <a:gd name="T16" fmla="*/ 5 w 5"/>
                      <a:gd name="T17" fmla="*/ 0 h 65"/>
                      <a:gd name="T18" fmla="*/ 5 w 5"/>
                      <a:gd name="T19" fmla="*/ 8 h 65"/>
                      <a:gd name="T20" fmla="*/ 5 w 5"/>
                      <a:gd name="T21" fmla="*/ 8 h 65"/>
                      <a:gd name="T22" fmla="*/ 5 w 5"/>
                      <a:gd name="T23" fmla="*/ 65 h 65"/>
                      <a:gd name="T24" fmla="*/ 5 w 5"/>
                      <a:gd name="T25" fmla="*/ 6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5" h="65">
                        <a:moveTo>
                          <a:pt x="5" y="65"/>
                        </a:moveTo>
                        <a:lnTo>
                          <a:pt x="5" y="65"/>
                        </a:lnTo>
                        <a:lnTo>
                          <a:pt x="3" y="59"/>
                        </a:lnTo>
                        <a:lnTo>
                          <a:pt x="1" y="51"/>
                        </a:lnTo>
                        <a:lnTo>
                          <a:pt x="0" y="32"/>
                        </a:lnTo>
                        <a:lnTo>
                          <a:pt x="1" y="14"/>
                        </a:lnTo>
                        <a:lnTo>
                          <a:pt x="3" y="7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8"/>
                        </a:lnTo>
                        <a:lnTo>
                          <a:pt x="5" y="8"/>
                        </a:lnTo>
                        <a:lnTo>
                          <a:pt x="5" y="65"/>
                        </a:lnTo>
                        <a:lnTo>
                          <a:pt x="5" y="65"/>
                        </a:lnTo>
                        <a:close/>
                      </a:path>
                    </a:pathLst>
                  </a:custGeom>
                  <a:solidFill>
                    <a:srgbClr val="8066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88" name="Freeform 15"/>
                  <p:cNvSpPr>
                    <a:spLocks/>
                  </p:cNvSpPr>
                  <p:nvPr/>
                </p:nvSpPr>
                <p:spPr bwMode="auto">
                  <a:xfrm flipH="1">
                    <a:off x="6691313" y="2987676"/>
                    <a:ext cx="103188" cy="7938"/>
                  </a:xfrm>
                  <a:custGeom>
                    <a:avLst/>
                    <a:gdLst>
                      <a:gd name="T0" fmla="*/ 65 w 65"/>
                      <a:gd name="T1" fmla="*/ 0 h 5"/>
                      <a:gd name="T2" fmla="*/ 65 w 65"/>
                      <a:gd name="T3" fmla="*/ 0 h 5"/>
                      <a:gd name="T4" fmla="*/ 59 w 65"/>
                      <a:gd name="T5" fmla="*/ 2 h 5"/>
                      <a:gd name="T6" fmla="*/ 51 w 65"/>
                      <a:gd name="T7" fmla="*/ 4 h 5"/>
                      <a:gd name="T8" fmla="*/ 33 w 65"/>
                      <a:gd name="T9" fmla="*/ 5 h 5"/>
                      <a:gd name="T10" fmla="*/ 14 w 65"/>
                      <a:gd name="T11" fmla="*/ 4 h 5"/>
                      <a:gd name="T12" fmla="*/ 6 w 65"/>
                      <a:gd name="T13" fmla="*/ 2 h 5"/>
                      <a:gd name="T14" fmla="*/ 0 w 65"/>
                      <a:gd name="T15" fmla="*/ 0 h 5"/>
                      <a:gd name="T16" fmla="*/ 0 w 65"/>
                      <a:gd name="T17" fmla="*/ 0 h 5"/>
                      <a:gd name="T18" fmla="*/ 65 w 65"/>
                      <a:gd name="T19" fmla="*/ 0 h 5"/>
                      <a:gd name="T20" fmla="*/ 65 w 65"/>
                      <a:gd name="T2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5" h="5">
                        <a:moveTo>
                          <a:pt x="65" y="0"/>
                        </a:moveTo>
                        <a:lnTo>
                          <a:pt x="65" y="0"/>
                        </a:lnTo>
                        <a:lnTo>
                          <a:pt x="59" y="2"/>
                        </a:lnTo>
                        <a:lnTo>
                          <a:pt x="51" y="4"/>
                        </a:lnTo>
                        <a:lnTo>
                          <a:pt x="33" y="5"/>
                        </a:lnTo>
                        <a:lnTo>
                          <a:pt x="14" y="4"/>
                        </a:lnTo>
                        <a:lnTo>
                          <a:pt x="6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5" y="0"/>
                        </a:lnTo>
                        <a:lnTo>
                          <a:pt x="65" y="0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89" name="Freeform 16"/>
                  <p:cNvSpPr>
                    <a:spLocks/>
                  </p:cNvSpPr>
                  <p:nvPr/>
                </p:nvSpPr>
                <p:spPr bwMode="auto">
                  <a:xfrm flipH="1">
                    <a:off x="3743325" y="3005138"/>
                    <a:ext cx="908050" cy="6350"/>
                  </a:xfrm>
                  <a:custGeom>
                    <a:avLst/>
                    <a:gdLst>
                      <a:gd name="T0" fmla="*/ 0 w 572"/>
                      <a:gd name="T1" fmla="*/ 4 h 4"/>
                      <a:gd name="T2" fmla="*/ 0 w 572"/>
                      <a:gd name="T3" fmla="*/ 4 h 4"/>
                      <a:gd name="T4" fmla="*/ 0 w 572"/>
                      <a:gd name="T5" fmla="*/ 0 h 4"/>
                      <a:gd name="T6" fmla="*/ 0 w 572"/>
                      <a:gd name="T7" fmla="*/ 0 h 4"/>
                      <a:gd name="T8" fmla="*/ 572 w 572"/>
                      <a:gd name="T9" fmla="*/ 0 h 4"/>
                      <a:gd name="T10" fmla="*/ 572 w 572"/>
                      <a:gd name="T11" fmla="*/ 0 h 4"/>
                      <a:gd name="T12" fmla="*/ 572 w 572"/>
                      <a:gd name="T13" fmla="*/ 4 h 4"/>
                      <a:gd name="T14" fmla="*/ 572 w 572"/>
                      <a:gd name="T15" fmla="*/ 4 h 4"/>
                      <a:gd name="T16" fmla="*/ 0 w 572"/>
                      <a:gd name="T17" fmla="*/ 4 h 4"/>
                      <a:gd name="T18" fmla="*/ 0 w 572"/>
                      <a:gd name="T1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72" h="4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72" y="0"/>
                        </a:lnTo>
                        <a:lnTo>
                          <a:pt x="572" y="0"/>
                        </a:lnTo>
                        <a:lnTo>
                          <a:pt x="572" y="4"/>
                        </a:lnTo>
                        <a:lnTo>
                          <a:pt x="572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BC9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90" name="Freeform 17"/>
                  <p:cNvSpPr>
                    <a:spLocks/>
                  </p:cNvSpPr>
                  <p:nvPr/>
                </p:nvSpPr>
                <p:spPr bwMode="auto">
                  <a:xfrm flipH="1">
                    <a:off x="2093913" y="1916113"/>
                    <a:ext cx="85725" cy="90488"/>
                  </a:xfrm>
                  <a:custGeom>
                    <a:avLst/>
                    <a:gdLst>
                      <a:gd name="T0" fmla="*/ 39 w 54"/>
                      <a:gd name="T1" fmla="*/ 42 h 57"/>
                      <a:gd name="T2" fmla="*/ 39 w 54"/>
                      <a:gd name="T3" fmla="*/ 42 h 57"/>
                      <a:gd name="T4" fmla="*/ 30 w 54"/>
                      <a:gd name="T5" fmla="*/ 30 h 57"/>
                      <a:gd name="T6" fmla="*/ 19 w 54"/>
                      <a:gd name="T7" fmla="*/ 20 h 57"/>
                      <a:gd name="T8" fmla="*/ 9 w 54"/>
                      <a:gd name="T9" fmla="*/ 11 h 57"/>
                      <a:gd name="T10" fmla="*/ 0 w 54"/>
                      <a:gd name="T11" fmla="*/ 0 h 57"/>
                      <a:gd name="T12" fmla="*/ 0 w 54"/>
                      <a:gd name="T13" fmla="*/ 0 h 57"/>
                      <a:gd name="T14" fmla="*/ 16 w 54"/>
                      <a:gd name="T15" fmla="*/ 13 h 57"/>
                      <a:gd name="T16" fmla="*/ 30 w 54"/>
                      <a:gd name="T17" fmla="*/ 27 h 57"/>
                      <a:gd name="T18" fmla="*/ 42 w 54"/>
                      <a:gd name="T19" fmla="*/ 42 h 57"/>
                      <a:gd name="T20" fmla="*/ 54 w 54"/>
                      <a:gd name="T21" fmla="*/ 57 h 57"/>
                      <a:gd name="T22" fmla="*/ 54 w 54"/>
                      <a:gd name="T23" fmla="*/ 57 h 57"/>
                      <a:gd name="T24" fmla="*/ 49 w 54"/>
                      <a:gd name="T25" fmla="*/ 55 h 57"/>
                      <a:gd name="T26" fmla="*/ 45 w 54"/>
                      <a:gd name="T27" fmla="*/ 51 h 57"/>
                      <a:gd name="T28" fmla="*/ 41 w 54"/>
                      <a:gd name="T29" fmla="*/ 47 h 57"/>
                      <a:gd name="T30" fmla="*/ 39 w 54"/>
                      <a:gd name="T31" fmla="*/ 42 h 57"/>
                      <a:gd name="T32" fmla="*/ 39 w 54"/>
                      <a:gd name="T33" fmla="*/ 42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4" h="57">
                        <a:moveTo>
                          <a:pt x="39" y="42"/>
                        </a:moveTo>
                        <a:lnTo>
                          <a:pt x="39" y="42"/>
                        </a:lnTo>
                        <a:lnTo>
                          <a:pt x="30" y="30"/>
                        </a:lnTo>
                        <a:lnTo>
                          <a:pt x="19" y="20"/>
                        </a:lnTo>
                        <a:lnTo>
                          <a:pt x="9" y="1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6" y="13"/>
                        </a:lnTo>
                        <a:lnTo>
                          <a:pt x="30" y="27"/>
                        </a:lnTo>
                        <a:lnTo>
                          <a:pt x="42" y="42"/>
                        </a:lnTo>
                        <a:lnTo>
                          <a:pt x="54" y="57"/>
                        </a:lnTo>
                        <a:lnTo>
                          <a:pt x="54" y="57"/>
                        </a:lnTo>
                        <a:lnTo>
                          <a:pt x="49" y="55"/>
                        </a:lnTo>
                        <a:lnTo>
                          <a:pt x="45" y="51"/>
                        </a:lnTo>
                        <a:lnTo>
                          <a:pt x="41" y="47"/>
                        </a:lnTo>
                        <a:lnTo>
                          <a:pt x="39" y="42"/>
                        </a:lnTo>
                        <a:lnTo>
                          <a:pt x="39" y="42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91" name="Freeform 18"/>
                  <p:cNvSpPr>
                    <a:spLocks/>
                  </p:cNvSpPr>
                  <p:nvPr/>
                </p:nvSpPr>
                <p:spPr bwMode="auto">
                  <a:xfrm flipH="1">
                    <a:off x="4230688" y="1897063"/>
                    <a:ext cx="1120775" cy="14288"/>
                  </a:xfrm>
                  <a:custGeom>
                    <a:avLst/>
                    <a:gdLst>
                      <a:gd name="T0" fmla="*/ 702 w 706"/>
                      <a:gd name="T1" fmla="*/ 8 h 9"/>
                      <a:gd name="T2" fmla="*/ 702 w 706"/>
                      <a:gd name="T3" fmla="*/ 8 h 9"/>
                      <a:gd name="T4" fmla="*/ 172 w 706"/>
                      <a:gd name="T5" fmla="*/ 8 h 9"/>
                      <a:gd name="T6" fmla="*/ 172 w 706"/>
                      <a:gd name="T7" fmla="*/ 8 h 9"/>
                      <a:gd name="T8" fmla="*/ 126 w 706"/>
                      <a:gd name="T9" fmla="*/ 9 h 9"/>
                      <a:gd name="T10" fmla="*/ 78 w 706"/>
                      <a:gd name="T11" fmla="*/ 9 h 9"/>
                      <a:gd name="T12" fmla="*/ 55 w 706"/>
                      <a:gd name="T13" fmla="*/ 9 h 9"/>
                      <a:gd name="T14" fmla="*/ 33 w 706"/>
                      <a:gd name="T15" fmla="*/ 7 h 9"/>
                      <a:gd name="T16" fmla="*/ 15 w 706"/>
                      <a:gd name="T17" fmla="*/ 4 h 9"/>
                      <a:gd name="T18" fmla="*/ 0 w 706"/>
                      <a:gd name="T19" fmla="*/ 0 h 9"/>
                      <a:gd name="T20" fmla="*/ 0 w 706"/>
                      <a:gd name="T21" fmla="*/ 0 h 9"/>
                      <a:gd name="T22" fmla="*/ 86 w 706"/>
                      <a:gd name="T23" fmla="*/ 3 h 9"/>
                      <a:gd name="T24" fmla="*/ 174 w 706"/>
                      <a:gd name="T25" fmla="*/ 4 h 9"/>
                      <a:gd name="T26" fmla="*/ 263 w 706"/>
                      <a:gd name="T27" fmla="*/ 4 h 9"/>
                      <a:gd name="T28" fmla="*/ 353 w 706"/>
                      <a:gd name="T29" fmla="*/ 4 h 9"/>
                      <a:gd name="T30" fmla="*/ 442 w 706"/>
                      <a:gd name="T31" fmla="*/ 4 h 9"/>
                      <a:gd name="T32" fmla="*/ 532 w 706"/>
                      <a:gd name="T33" fmla="*/ 4 h 9"/>
                      <a:gd name="T34" fmla="*/ 620 w 706"/>
                      <a:gd name="T35" fmla="*/ 5 h 9"/>
                      <a:gd name="T36" fmla="*/ 706 w 706"/>
                      <a:gd name="T37" fmla="*/ 8 h 9"/>
                      <a:gd name="T38" fmla="*/ 706 w 706"/>
                      <a:gd name="T39" fmla="*/ 8 h 9"/>
                      <a:gd name="T40" fmla="*/ 702 w 706"/>
                      <a:gd name="T41" fmla="*/ 8 h 9"/>
                      <a:gd name="T42" fmla="*/ 702 w 706"/>
                      <a:gd name="T43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706" h="9">
                        <a:moveTo>
                          <a:pt x="702" y="8"/>
                        </a:moveTo>
                        <a:lnTo>
                          <a:pt x="702" y="8"/>
                        </a:lnTo>
                        <a:lnTo>
                          <a:pt x="172" y="8"/>
                        </a:lnTo>
                        <a:lnTo>
                          <a:pt x="172" y="8"/>
                        </a:lnTo>
                        <a:lnTo>
                          <a:pt x="126" y="9"/>
                        </a:lnTo>
                        <a:lnTo>
                          <a:pt x="78" y="9"/>
                        </a:lnTo>
                        <a:lnTo>
                          <a:pt x="55" y="9"/>
                        </a:lnTo>
                        <a:lnTo>
                          <a:pt x="33" y="7"/>
                        </a:lnTo>
                        <a:lnTo>
                          <a:pt x="15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86" y="3"/>
                        </a:lnTo>
                        <a:lnTo>
                          <a:pt x="174" y="4"/>
                        </a:lnTo>
                        <a:lnTo>
                          <a:pt x="263" y="4"/>
                        </a:lnTo>
                        <a:lnTo>
                          <a:pt x="353" y="4"/>
                        </a:lnTo>
                        <a:lnTo>
                          <a:pt x="442" y="4"/>
                        </a:lnTo>
                        <a:lnTo>
                          <a:pt x="532" y="4"/>
                        </a:lnTo>
                        <a:lnTo>
                          <a:pt x="620" y="5"/>
                        </a:lnTo>
                        <a:lnTo>
                          <a:pt x="706" y="8"/>
                        </a:lnTo>
                        <a:lnTo>
                          <a:pt x="706" y="8"/>
                        </a:lnTo>
                        <a:lnTo>
                          <a:pt x="702" y="8"/>
                        </a:lnTo>
                        <a:lnTo>
                          <a:pt x="702" y="8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92" name="Freeform 19"/>
                  <p:cNvSpPr>
                    <a:spLocks/>
                  </p:cNvSpPr>
                  <p:nvPr/>
                </p:nvSpPr>
                <p:spPr bwMode="auto">
                  <a:xfrm flipH="1">
                    <a:off x="4748213" y="1254126"/>
                    <a:ext cx="85725" cy="15875"/>
                  </a:xfrm>
                  <a:custGeom>
                    <a:avLst/>
                    <a:gdLst>
                      <a:gd name="T0" fmla="*/ 0 w 54"/>
                      <a:gd name="T1" fmla="*/ 10 h 10"/>
                      <a:gd name="T2" fmla="*/ 0 w 54"/>
                      <a:gd name="T3" fmla="*/ 10 h 10"/>
                      <a:gd name="T4" fmla="*/ 11 w 54"/>
                      <a:gd name="T5" fmla="*/ 5 h 10"/>
                      <a:gd name="T6" fmla="*/ 27 w 54"/>
                      <a:gd name="T7" fmla="*/ 1 h 10"/>
                      <a:gd name="T8" fmla="*/ 34 w 54"/>
                      <a:gd name="T9" fmla="*/ 0 h 10"/>
                      <a:gd name="T10" fmla="*/ 41 w 54"/>
                      <a:gd name="T11" fmla="*/ 0 h 10"/>
                      <a:gd name="T12" fmla="*/ 49 w 54"/>
                      <a:gd name="T13" fmla="*/ 0 h 10"/>
                      <a:gd name="T14" fmla="*/ 54 w 54"/>
                      <a:gd name="T15" fmla="*/ 2 h 10"/>
                      <a:gd name="T16" fmla="*/ 54 w 54"/>
                      <a:gd name="T17" fmla="*/ 2 h 10"/>
                      <a:gd name="T18" fmla="*/ 46 w 54"/>
                      <a:gd name="T19" fmla="*/ 2 h 10"/>
                      <a:gd name="T20" fmla="*/ 38 w 54"/>
                      <a:gd name="T21" fmla="*/ 2 h 10"/>
                      <a:gd name="T22" fmla="*/ 27 w 54"/>
                      <a:gd name="T23" fmla="*/ 6 h 10"/>
                      <a:gd name="T24" fmla="*/ 15 w 54"/>
                      <a:gd name="T25" fmla="*/ 10 h 10"/>
                      <a:gd name="T26" fmla="*/ 8 w 54"/>
                      <a:gd name="T27" fmla="*/ 10 h 10"/>
                      <a:gd name="T28" fmla="*/ 0 w 54"/>
                      <a:gd name="T29" fmla="*/ 10 h 10"/>
                      <a:gd name="T30" fmla="*/ 0 w 54"/>
                      <a:gd name="T31" fmla="*/ 10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4" h="10">
                        <a:moveTo>
                          <a:pt x="0" y="10"/>
                        </a:moveTo>
                        <a:lnTo>
                          <a:pt x="0" y="10"/>
                        </a:lnTo>
                        <a:lnTo>
                          <a:pt x="11" y="5"/>
                        </a:lnTo>
                        <a:lnTo>
                          <a:pt x="27" y="1"/>
                        </a:lnTo>
                        <a:lnTo>
                          <a:pt x="34" y="0"/>
                        </a:lnTo>
                        <a:lnTo>
                          <a:pt x="41" y="0"/>
                        </a:lnTo>
                        <a:lnTo>
                          <a:pt x="49" y="0"/>
                        </a:lnTo>
                        <a:lnTo>
                          <a:pt x="54" y="2"/>
                        </a:lnTo>
                        <a:lnTo>
                          <a:pt x="54" y="2"/>
                        </a:lnTo>
                        <a:lnTo>
                          <a:pt x="46" y="2"/>
                        </a:lnTo>
                        <a:lnTo>
                          <a:pt x="38" y="2"/>
                        </a:lnTo>
                        <a:lnTo>
                          <a:pt x="27" y="6"/>
                        </a:lnTo>
                        <a:lnTo>
                          <a:pt x="15" y="10"/>
                        </a:lnTo>
                        <a:lnTo>
                          <a:pt x="8" y="10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48" name="Freeform 20"/>
                  <p:cNvSpPr>
                    <a:spLocks/>
                  </p:cNvSpPr>
                  <p:nvPr/>
                </p:nvSpPr>
                <p:spPr bwMode="auto">
                  <a:xfrm flipH="1">
                    <a:off x="5510213" y="2201863"/>
                    <a:ext cx="103188" cy="103188"/>
                  </a:xfrm>
                  <a:custGeom>
                    <a:avLst/>
                    <a:gdLst>
                      <a:gd name="T0" fmla="*/ 65 w 65"/>
                      <a:gd name="T1" fmla="*/ 65 h 65"/>
                      <a:gd name="T2" fmla="*/ 65 w 65"/>
                      <a:gd name="T3" fmla="*/ 65 h 65"/>
                      <a:gd name="T4" fmla="*/ 61 w 65"/>
                      <a:gd name="T5" fmla="*/ 64 h 65"/>
                      <a:gd name="T6" fmla="*/ 59 w 65"/>
                      <a:gd name="T7" fmla="*/ 61 h 65"/>
                      <a:gd name="T8" fmla="*/ 52 w 65"/>
                      <a:gd name="T9" fmla="*/ 54 h 65"/>
                      <a:gd name="T10" fmla="*/ 50 w 65"/>
                      <a:gd name="T11" fmla="*/ 51 h 65"/>
                      <a:gd name="T12" fmla="*/ 47 w 65"/>
                      <a:gd name="T13" fmla="*/ 49 h 65"/>
                      <a:gd name="T14" fmla="*/ 45 w 65"/>
                      <a:gd name="T15" fmla="*/ 49 h 65"/>
                      <a:gd name="T16" fmla="*/ 42 w 65"/>
                      <a:gd name="T17" fmla="*/ 50 h 65"/>
                      <a:gd name="T18" fmla="*/ 42 w 65"/>
                      <a:gd name="T19" fmla="*/ 50 h 65"/>
                      <a:gd name="T20" fmla="*/ 36 w 65"/>
                      <a:gd name="T21" fmla="*/ 45 h 65"/>
                      <a:gd name="T22" fmla="*/ 29 w 65"/>
                      <a:gd name="T23" fmla="*/ 40 h 65"/>
                      <a:gd name="T24" fmla="*/ 24 w 65"/>
                      <a:gd name="T25" fmla="*/ 33 h 65"/>
                      <a:gd name="T26" fmla="*/ 19 w 65"/>
                      <a:gd name="T27" fmla="*/ 27 h 65"/>
                      <a:gd name="T28" fmla="*/ 19 w 65"/>
                      <a:gd name="T29" fmla="*/ 27 h 65"/>
                      <a:gd name="T30" fmla="*/ 20 w 65"/>
                      <a:gd name="T31" fmla="*/ 24 h 65"/>
                      <a:gd name="T32" fmla="*/ 19 w 65"/>
                      <a:gd name="T33" fmla="*/ 20 h 65"/>
                      <a:gd name="T34" fmla="*/ 17 w 65"/>
                      <a:gd name="T35" fmla="*/ 18 h 65"/>
                      <a:gd name="T36" fmla="*/ 13 w 65"/>
                      <a:gd name="T37" fmla="*/ 14 h 65"/>
                      <a:gd name="T38" fmla="*/ 5 w 65"/>
                      <a:gd name="T39" fmla="*/ 8 h 65"/>
                      <a:gd name="T40" fmla="*/ 1 w 65"/>
                      <a:gd name="T41" fmla="*/ 4 h 65"/>
                      <a:gd name="T42" fmla="*/ 0 w 65"/>
                      <a:gd name="T43" fmla="*/ 0 h 65"/>
                      <a:gd name="T44" fmla="*/ 0 w 65"/>
                      <a:gd name="T45" fmla="*/ 0 h 65"/>
                      <a:gd name="T46" fmla="*/ 17 w 65"/>
                      <a:gd name="T47" fmla="*/ 15 h 65"/>
                      <a:gd name="T48" fmla="*/ 33 w 65"/>
                      <a:gd name="T49" fmla="*/ 32 h 65"/>
                      <a:gd name="T50" fmla="*/ 50 w 65"/>
                      <a:gd name="T51" fmla="*/ 49 h 65"/>
                      <a:gd name="T52" fmla="*/ 65 w 65"/>
                      <a:gd name="T53" fmla="*/ 65 h 65"/>
                      <a:gd name="T54" fmla="*/ 65 w 65"/>
                      <a:gd name="T55" fmla="*/ 65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5" h="65">
                        <a:moveTo>
                          <a:pt x="65" y="65"/>
                        </a:moveTo>
                        <a:lnTo>
                          <a:pt x="65" y="65"/>
                        </a:lnTo>
                        <a:lnTo>
                          <a:pt x="61" y="64"/>
                        </a:lnTo>
                        <a:lnTo>
                          <a:pt x="59" y="61"/>
                        </a:lnTo>
                        <a:lnTo>
                          <a:pt x="52" y="54"/>
                        </a:lnTo>
                        <a:lnTo>
                          <a:pt x="50" y="51"/>
                        </a:lnTo>
                        <a:lnTo>
                          <a:pt x="47" y="49"/>
                        </a:lnTo>
                        <a:lnTo>
                          <a:pt x="45" y="49"/>
                        </a:lnTo>
                        <a:lnTo>
                          <a:pt x="42" y="50"/>
                        </a:lnTo>
                        <a:lnTo>
                          <a:pt x="42" y="50"/>
                        </a:lnTo>
                        <a:lnTo>
                          <a:pt x="36" y="45"/>
                        </a:lnTo>
                        <a:lnTo>
                          <a:pt x="29" y="40"/>
                        </a:lnTo>
                        <a:lnTo>
                          <a:pt x="24" y="33"/>
                        </a:lnTo>
                        <a:lnTo>
                          <a:pt x="19" y="27"/>
                        </a:lnTo>
                        <a:lnTo>
                          <a:pt x="19" y="27"/>
                        </a:lnTo>
                        <a:lnTo>
                          <a:pt x="20" y="24"/>
                        </a:lnTo>
                        <a:lnTo>
                          <a:pt x="19" y="20"/>
                        </a:lnTo>
                        <a:lnTo>
                          <a:pt x="17" y="18"/>
                        </a:lnTo>
                        <a:lnTo>
                          <a:pt x="13" y="14"/>
                        </a:lnTo>
                        <a:lnTo>
                          <a:pt x="5" y="8"/>
                        </a:lnTo>
                        <a:lnTo>
                          <a:pt x="1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7" y="15"/>
                        </a:lnTo>
                        <a:lnTo>
                          <a:pt x="33" y="32"/>
                        </a:lnTo>
                        <a:lnTo>
                          <a:pt x="50" y="49"/>
                        </a:lnTo>
                        <a:lnTo>
                          <a:pt x="65" y="65"/>
                        </a:lnTo>
                        <a:lnTo>
                          <a:pt x="65" y="65"/>
                        </a:lnTo>
                        <a:close/>
                      </a:path>
                    </a:pathLst>
                  </a:custGeom>
                  <a:solidFill>
                    <a:srgbClr val="5F4A1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50" name="Freeform 21"/>
                  <p:cNvSpPr>
                    <a:spLocks/>
                  </p:cNvSpPr>
                  <p:nvPr/>
                </p:nvSpPr>
                <p:spPr bwMode="auto">
                  <a:xfrm flipH="1">
                    <a:off x="5656263" y="1806576"/>
                    <a:ext cx="66675" cy="66675"/>
                  </a:xfrm>
                  <a:custGeom>
                    <a:avLst/>
                    <a:gdLst>
                      <a:gd name="T0" fmla="*/ 0 w 42"/>
                      <a:gd name="T1" fmla="*/ 42 h 42"/>
                      <a:gd name="T2" fmla="*/ 0 w 42"/>
                      <a:gd name="T3" fmla="*/ 42 h 42"/>
                      <a:gd name="T4" fmla="*/ 10 w 42"/>
                      <a:gd name="T5" fmla="*/ 30 h 42"/>
                      <a:gd name="T6" fmla="*/ 20 w 42"/>
                      <a:gd name="T7" fmla="*/ 20 h 42"/>
                      <a:gd name="T8" fmla="*/ 31 w 42"/>
                      <a:gd name="T9" fmla="*/ 10 h 42"/>
                      <a:gd name="T10" fmla="*/ 42 w 42"/>
                      <a:gd name="T11" fmla="*/ 0 h 42"/>
                      <a:gd name="T12" fmla="*/ 42 w 42"/>
                      <a:gd name="T13" fmla="*/ 0 h 42"/>
                      <a:gd name="T14" fmla="*/ 32 w 42"/>
                      <a:gd name="T15" fmla="*/ 11 h 42"/>
                      <a:gd name="T16" fmla="*/ 22 w 42"/>
                      <a:gd name="T17" fmla="*/ 21 h 42"/>
                      <a:gd name="T18" fmla="*/ 11 w 42"/>
                      <a:gd name="T19" fmla="*/ 32 h 42"/>
                      <a:gd name="T20" fmla="*/ 0 w 42"/>
                      <a:gd name="T21" fmla="*/ 42 h 42"/>
                      <a:gd name="T22" fmla="*/ 0 w 42"/>
                      <a:gd name="T23" fmla="*/ 4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2" h="42">
                        <a:moveTo>
                          <a:pt x="0" y="42"/>
                        </a:moveTo>
                        <a:lnTo>
                          <a:pt x="0" y="42"/>
                        </a:lnTo>
                        <a:lnTo>
                          <a:pt x="10" y="30"/>
                        </a:lnTo>
                        <a:lnTo>
                          <a:pt x="20" y="20"/>
                        </a:lnTo>
                        <a:lnTo>
                          <a:pt x="31" y="10"/>
                        </a:lnTo>
                        <a:lnTo>
                          <a:pt x="42" y="0"/>
                        </a:lnTo>
                        <a:lnTo>
                          <a:pt x="42" y="0"/>
                        </a:lnTo>
                        <a:lnTo>
                          <a:pt x="32" y="11"/>
                        </a:lnTo>
                        <a:lnTo>
                          <a:pt x="22" y="21"/>
                        </a:lnTo>
                        <a:lnTo>
                          <a:pt x="11" y="32"/>
                        </a:lnTo>
                        <a:lnTo>
                          <a:pt x="0" y="42"/>
                        </a:lnTo>
                        <a:lnTo>
                          <a:pt x="0" y="42"/>
                        </a:lnTo>
                        <a:close/>
                      </a:path>
                    </a:pathLst>
                  </a:custGeom>
                  <a:solidFill>
                    <a:srgbClr val="9A78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58" name="Freeform 22"/>
                  <p:cNvSpPr>
                    <a:spLocks/>
                  </p:cNvSpPr>
                  <p:nvPr/>
                </p:nvSpPr>
                <p:spPr bwMode="auto">
                  <a:xfrm flipH="1">
                    <a:off x="4999038" y="1312863"/>
                    <a:ext cx="139700" cy="115888"/>
                  </a:xfrm>
                  <a:custGeom>
                    <a:avLst/>
                    <a:gdLst>
                      <a:gd name="T0" fmla="*/ 27 w 88"/>
                      <a:gd name="T1" fmla="*/ 11 h 73"/>
                      <a:gd name="T2" fmla="*/ 27 w 88"/>
                      <a:gd name="T3" fmla="*/ 11 h 73"/>
                      <a:gd name="T4" fmla="*/ 30 w 88"/>
                      <a:gd name="T5" fmla="*/ 9 h 73"/>
                      <a:gd name="T6" fmla="*/ 32 w 88"/>
                      <a:gd name="T7" fmla="*/ 6 h 73"/>
                      <a:gd name="T8" fmla="*/ 38 w 88"/>
                      <a:gd name="T9" fmla="*/ 4 h 73"/>
                      <a:gd name="T10" fmla="*/ 54 w 88"/>
                      <a:gd name="T11" fmla="*/ 0 h 73"/>
                      <a:gd name="T12" fmla="*/ 54 w 88"/>
                      <a:gd name="T13" fmla="*/ 0 h 73"/>
                      <a:gd name="T14" fmla="*/ 51 w 88"/>
                      <a:gd name="T15" fmla="*/ 5 h 73"/>
                      <a:gd name="T16" fmla="*/ 51 w 88"/>
                      <a:gd name="T17" fmla="*/ 6 h 73"/>
                      <a:gd name="T18" fmla="*/ 54 w 88"/>
                      <a:gd name="T19" fmla="*/ 8 h 73"/>
                      <a:gd name="T20" fmla="*/ 54 w 88"/>
                      <a:gd name="T21" fmla="*/ 8 h 73"/>
                      <a:gd name="T22" fmla="*/ 59 w 88"/>
                      <a:gd name="T23" fmla="*/ 19 h 73"/>
                      <a:gd name="T24" fmla="*/ 61 w 88"/>
                      <a:gd name="T25" fmla="*/ 24 h 73"/>
                      <a:gd name="T26" fmla="*/ 65 w 88"/>
                      <a:gd name="T27" fmla="*/ 29 h 73"/>
                      <a:gd name="T28" fmla="*/ 69 w 88"/>
                      <a:gd name="T29" fmla="*/ 32 h 73"/>
                      <a:gd name="T30" fmla="*/ 74 w 88"/>
                      <a:gd name="T31" fmla="*/ 33 h 73"/>
                      <a:gd name="T32" fmla="*/ 81 w 88"/>
                      <a:gd name="T33" fmla="*/ 33 h 73"/>
                      <a:gd name="T34" fmla="*/ 88 w 88"/>
                      <a:gd name="T35" fmla="*/ 31 h 73"/>
                      <a:gd name="T36" fmla="*/ 88 w 88"/>
                      <a:gd name="T37" fmla="*/ 31 h 73"/>
                      <a:gd name="T38" fmla="*/ 67 w 88"/>
                      <a:gd name="T39" fmla="*/ 42 h 73"/>
                      <a:gd name="T40" fmla="*/ 45 w 88"/>
                      <a:gd name="T41" fmla="*/ 52 h 73"/>
                      <a:gd name="T42" fmla="*/ 0 w 88"/>
                      <a:gd name="T43" fmla="*/ 73 h 73"/>
                      <a:gd name="T44" fmla="*/ 0 w 88"/>
                      <a:gd name="T45" fmla="*/ 73 h 73"/>
                      <a:gd name="T46" fmla="*/ 31 w 88"/>
                      <a:gd name="T47" fmla="*/ 54 h 73"/>
                      <a:gd name="T48" fmla="*/ 47 w 88"/>
                      <a:gd name="T49" fmla="*/ 46 h 73"/>
                      <a:gd name="T50" fmla="*/ 65 w 88"/>
                      <a:gd name="T51" fmla="*/ 38 h 73"/>
                      <a:gd name="T52" fmla="*/ 65 w 88"/>
                      <a:gd name="T53" fmla="*/ 38 h 73"/>
                      <a:gd name="T54" fmla="*/ 60 w 88"/>
                      <a:gd name="T55" fmla="*/ 31 h 73"/>
                      <a:gd name="T56" fmla="*/ 55 w 88"/>
                      <a:gd name="T57" fmla="*/ 22 h 73"/>
                      <a:gd name="T58" fmla="*/ 50 w 88"/>
                      <a:gd name="T59" fmla="*/ 14 h 73"/>
                      <a:gd name="T60" fmla="*/ 46 w 88"/>
                      <a:gd name="T61" fmla="*/ 10 h 73"/>
                      <a:gd name="T62" fmla="*/ 42 w 88"/>
                      <a:gd name="T63" fmla="*/ 8 h 73"/>
                      <a:gd name="T64" fmla="*/ 42 w 88"/>
                      <a:gd name="T65" fmla="*/ 8 h 73"/>
                      <a:gd name="T66" fmla="*/ 38 w 88"/>
                      <a:gd name="T67" fmla="*/ 8 h 73"/>
                      <a:gd name="T68" fmla="*/ 35 w 88"/>
                      <a:gd name="T69" fmla="*/ 10 h 73"/>
                      <a:gd name="T70" fmla="*/ 32 w 88"/>
                      <a:gd name="T71" fmla="*/ 11 h 73"/>
                      <a:gd name="T72" fmla="*/ 27 w 88"/>
                      <a:gd name="T73" fmla="*/ 11 h 73"/>
                      <a:gd name="T74" fmla="*/ 27 w 88"/>
                      <a:gd name="T75" fmla="*/ 11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88" h="73">
                        <a:moveTo>
                          <a:pt x="27" y="11"/>
                        </a:moveTo>
                        <a:lnTo>
                          <a:pt x="27" y="11"/>
                        </a:lnTo>
                        <a:lnTo>
                          <a:pt x="30" y="9"/>
                        </a:lnTo>
                        <a:lnTo>
                          <a:pt x="32" y="6"/>
                        </a:lnTo>
                        <a:lnTo>
                          <a:pt x="38" y="4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51" y="5"/>
                        </a:lnTo>
                        <a:lnTo>
                          <a:pt x="51" y="6"/>
                        </a:lnTo>
                        <a:lnTo>
                          <a:pt x="54" y="8"/>
                        </a:lnTo>
                        <a:lnTo>
                          <a:pt x="54" y="8"/>
                        </a:lnTo>
                        <a:lnTo>
                          <a:pt x="59" y="19"/>
                        </a:lnTo>
                        <a:lnTo>
                          <a:pt x="61" y="24"/>
                        </a:lnTo>
                        <a:lnTo>
                          <a:pt x="65" y="29"/>
                        </a:lnTo>
                        <a:lnTo>
                          <a:pt x="69" y="32"/>
                        </a:lnTo>
                        <a:lnTo>
                          <a:pt x="74" y="33"/>
                        </a:lnTo>
                        <a:lnTo>
                          <a:pt x="81" y="33"/>
                        </a:lnTo>
                        <a:lnTo>
                          <a:pt x="88" y="31"/>
                        </a:lnTo>
                        <a:lnTo>
                          <a:pt x="88" y="31"/>
                        </a:lnTo>
                        <a:lnTo>
                          <a:pt x="67" y="42"/>
                        </a:lnTo>
                        <a:lnTo>
                          <a:pt x="45" y="52"/>
                        </a:lnTo>
                        <a:lnTo>
                          <a:pt x="0" y="73"/>
                        </a:lnTo>
                        <a:lnTo>
                          <a:pt x="0" y="73"/>
                        </a:lnTo>
                        <a:lnTo>
                          <a:pt x="31" y="54"/>
                        </a:lnTo>
                        <a:lnTo>
                          <a:pt x="47" y="46"/>
                        </a:lnTo>
                        <a:lnTo>
                          <a:pt x="65" y="38"/>
                        </a:lnTo>
                        <a:lnTo>
                          <a:pt x="65" y="38"/>
                        </a:lnTo>
                        <a:lnTo>
                          <a:pt x="60" y="31"/>
                        </a:lnTo>
                        <a:lnTo>
                          <a:pt x="55" y="22"/>
                        </a:lnTo>
                        <a:lnTo>
                          <a:pt x="50" y="14"/>
                        </a:lnTo>
                        <a:lnTo>
                          <a:pt x="46" y="10"/>
                        </a:lnTo>
                        <a:lnTo>
                          <a:pt x="42" y="8"/>
                        </a:lnTo>
                        <a:lnTo>
                          <a:pt x="42" y="8"/>
                        </a:lnTo>
                        <a:lnTo>
                          <a:pt x="38" y="8"/>
                        </a:lnTo>
                        <a:lnTo>
                          <a:pt x="35" y="10"/>
                        </a:lnTo>
                        <a:lnTo>
                          <a:pt x="32" y="11"/>
                        </a:lnTo>
                        <a:lnTo>
                          <a:pt x="27" y="11"/>
                        </a:lnTo>
                        <a:lnTo>
                          <a:pt x="27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59" name="Freeform 23"/>
                  <p:cNvSpPr>
                    <a:spLocks/>
                  </p:cNvSpPr>
                  <p:nvPr/>
                </p:nvSpPr>
                <p:spPr bwMode="auto">
                  <a:xfrm flipH="1">
                    <a:off x="4670425" y="1325563"/>
                    <a:ext cx="704850" cy="346075"/>
                  </a:xfrm>
                  <a:custGeom>
                    <a:avLst/>
                    <a:gdLst>
                      <a:gd name="T0" fmla="*/ 433 w 444"/>
                      <a:gd name="T1" fmla="*/ 0 h 218"/>
                      <a:gd name="T2" fmla="*/ 433 w 444"/>
                      <a:gd name="T3" fmla="*/ 0 h 218"/>
                      <a:gd name="T4" fmla="*/ 436 w 444"/>
                      <a:gd name="T5" fmla="*/ 1 h 218"/>
                      <a:gd name="T6" fmla="*/ 438 w 444"/>
                      <a:gd name="T7" fmla="*/ 3 h 218"/>
                      <a:gd name="T8" fmla="*/ 441 w 444"/>
                      <a:gd name="T9" fmla="*/ 6 h 218"/>
                      <a:gd name="T10" fmla="*/ 444 w 444"/>
                      <a:gd name="T11" fmla="*/ 7 h 218"/>
                      <a:gd name="T12" fmla="*/ 444 w 444"/>
                      <a:gd name="T13" fmla="*/ 7 h 218"/>
                      <a:gd name="T14" fmla="*/ 444 w 444"/>
                      <a:gd name="T15" fmla="*/ 15 h 218"/>
                      <a:gd name="T16" fmla="*/ 444 w 444"/>
                      <a:gd name="T17" fmla="*/ 15 h 218"/>
                      <a:gd name="T18" fmla="*/ 427 w 444"/>
                      <a:gd name="T19" fmla="*/ 18 h 218"/>
                      <a:gd name="T20" fmla="*/ 410 w 444"/>
                      <a:gd name="T21" fmla="*/ 20 h 218"/>
                      <a:gd name="T22" fmla="*/ 378 w 444"/>
                      <a:gd name="T23" fmla="*/ 29 h 218"/>
                      <a:gd name="T24" fmla="*/ 347 w 444"/>
                      <a:gd name="T25" fmla="*/ 39 h 218"/>
                      <a:gd name="T26" fmla="*/ 318 w 444"/>
                      <a:gd name="T27" fmla="*/ 50 h 218"/>
                      <a:gd name="T28" fmla="*/ 318 w 444"/>
                      <a:gd name="T29" fmla="*/ 50 h 218"/>
                      <a:gd name="T30" fmla="*/ 310 w 444"/>
                      <a:gd name="T31" fmla="*/ 52 h 218"/>
                      <a:gd name="T32" fmla="*/ 303 w 444"/>
                      <a:gd name="T33" fmla="*/ 55 h 218"/>
                      <a:gd name="T34" fmla="*/ 287 w 444"/>
                      <a:gd name="T35" fmla="*/ 61 h 218"/>
                      <a:gd name="T36" fmla="*/ 287 w 444"/>
                      <a:gd name="T37" fmla="*/ 61 h 218"/>
                      <a:gd name="T38" fmla="*/ 248 w 444"/>
                      <a:gd name="T39" fmla="*/ 76 h 218"/>
                      <a:gd name="T40" fmla="*/ 209 w 444"/>
                      <a:gd name="T41" fmla="*/ 94 h 218"/>
                      <a:gd name="T42" fmla="*/ 173 w 444"/>
                      <a:gd name="T43" fmla="*/ 113 h 218"/>
                      <a:gd name="T44" fmla="*/ 138 w 444"/>
                      <a:gd name="T45" fmla="*/ 134 h 218"/>
                      <a:gd name="T46" fmla="*/ 69 w 444"/>
                      <a:gd name="T47" fmla="*/ 176 h 218"/>
                      <a:gd name="T48" fmla="*/ 0 w 444"/>
                      <a:gd name="T49" fmla="*/ 218 h 218"/>
                      <a:gd name="T50" fmla="*/ 0 w 444"/>
                      <a:gd name="T51" fmla="*/ 218 h 218"/>
                      <a:gd name="T52" fmla="*/ 47 w 444"/>
                      <a:gd name="T53" fmla="*/ 185 h 218"/>
                      <a:gd name="T54" fmla="*/ 95 w 444"/>
                      <a:gd name="T55" fmla="*/ 153 h 218"/>
                      <a:gd name="T56" fmla="*/ 145 w 444"/>
                      <a:gd name="T57" fmla="*/ 122 h 218"/>
                      <a:gd name="T58" fmla="*/ 171 w 444"/>
                      <a:gd name="T59" fmla="*/ 108 h 218"/>
                      <a:gd name="T60" fmla="*/ 198 w 444"/>
                      <a:gd name="T61" fmla="*/ 94 h 218"/>
                      <a:gd name="T62" fmla="*/ 225 w 444"/>
                      <a:gd name="T63" fmla="*/ 81 h 218"/>
                      <a:gd name="T64" fmla="*/ 253 w 444"/>
                      <a:gd name="T65" fmla="*/ 69 h 218"/>
                      <a:gd name="T66" fmla="*/ 281 w 444"/>
                      <a:gd name="T67" fmla="*/ 57 h 218"/>
                      <a:gd name="T68" fmla="*/ 310 w 444"/>
                      <a:gd name="T69" fmla="*/ 46 h 218"/>
                      <a:gd name="T70" fmla="*/ 341 w 444"/>
                      <a:gd name="T71" fmla="*/ 35 h 218"/>
                      <a:gd name="T72" fmla="*/ 372 w 444"/>
                      <a:gd name="T73" fmla="*/ 26 h 218"/>
                      <a:gd name="T74" fmla="*/ 404 w 444"/>
                      <a:gd name="T75" fmla="*/ 19 h 218"/>
                      <a:gd name="T76" fmla="*/ 437 w 444"/>
                      <a:gd name="T77" fmla="*/ 11 h 218"/>
                      <a:gd name="T78" fmla="*/ 437 w 444"/>
                      <a:gd name="T79" fmla="*/ 11 h 218"/>
                      <a:gd name="T80" fmla="*/ 437 w 444"/>
                      <a:gd name="T81" fmla="*/ 7 h 218"/>
                      <a:gd name="T82" fmla="*/ 436 w 444"/>
                      <a:gd name="T83" fmla="*/ 5 h 218"/>
                      <a:gd name="T84" fmla="*/ 434 w 444"/>
                      <a:gd name="T85" fmla="*/ 2 h 218"/>
                      <a:gd name="T86" fmla="*/ 433 w 444"/>
                      <a:gd name="T87" fmla="*/ 0 h 218"/>
                      <a:gd name="T88" fmla="*/ 433 w 444"/>
                      <a:gd name="T89" fmla="*/ 0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444" h="218">
                        <a:moveTo>
                          <a:pt x="433" y="0"/>
                        </a:moveTo>
                        <a:lnTo>
                          <a:pt x="433" y="0"/>
                        </a:lnTo>
                        <a:lnTo>
                          <a:pt x="436" y="1"/>
                        </a:lnTo>
                        <a:lnTo>
                          <a:pt x="438" y="3"/>
                        </a:lnTo>
                        <a:lnTo>
                          <a:pt x="441" y="6"/>
                        </a:lnTo>
                        <a:lnTo>
                          <a:pt x="444" y="7"/>
                        </a:lnTo>
                        <a:lnTo>
                          <a:pt x="444" y="7"/>
                        </a:lnTo>
                        <a:lnTo>
                          <a:pt x="444" y="15"/>
                        </a:lnTo>
                        <a:lnTo>
                          <a:pt x="444" y="15"/>
                        </a:lnTo>
                        <a:lnTo>
                          <a:pt x="427" y="18"/>
                        </a:lnTo>
                        <a:lnTo>
                          <a:pt x="410" y="20"/>
                        </a:lnTo>
                        <a:lnTo>
                          <a:pt x="378" y="29"/>
                        </a:lnTo>
                        <a:lnTo>
                          <a:pt x="347" y="39"/>
                        </a:lnTo>
                        <a:lnTo>
                          <a:pt x="318" y="50"/>
                        </a:lnTo>
                        <a:lnTo>
                          <a:pt x="318" y="50"/>
                        </a:lnTo>
                        <a:lnTo>
                          <a:pt x="310" y="52"/>
                        </a:lnTo>
                        <a:lnTo>
                          <a:pt x="303" y="55"/>
                        </a:lnTo>
                        <a:lnTo>
                          <a:pt x="287" y="61"/>
                        </a:lnTo>
                        <a:lnTo>
                          <a:pt x="287" y="61"/>
                        </a:lnTo>
                        <a:lnTo>
                          <a:pt x="248" y="76"/>
                        </a:lnTo>
                        <a:lnTo>
                          <a:pt x="209" y="94"/>
                        </a:lnTo>
                        <a:lnTo>
                          <a:pt x="173" y="113"/>
                        </a:lnTo>
                        <a:lnTo>
                          <a:pt x="138" y="134"/>
                        </a:lnTo>
                        <a:lnTo>
                          <a:pt x="69" y="176"/>
                        </a:lnTo>
                        <a:lnTo>
                          <a:pt x="0" y="218"/>
                        </a:lnTo>
                        <a:lnTo>
                          <a:pt x="0" y="218"/>
                        </a:lnTo>
                        <a:lnTo>
                          <a:pt x="47" y="185"/>
                        </a:lnTo>
                        <a:lnTo>
                          <a:pt x="95" y="153"/>
                        </a:lnTo>
                        <a:lnTo>
                          <a:pt x="145" y="122"/>
                        </a:lnTo>
                        <a:lnTo>
                          <a:pt x="171" y="108"/>
                        </a:lnTo>
                        <a:lnTo>
                          <a:pt x="198" y="94"/>
                        </a:lnTo>
                        <a:lnTo>
                          <a:pt x="225" y="81"/>
                        </a:lnTo>
                        <a:lnTo>
                          <a:pt x="253" y="69"/>
                        </a:lnTo>
                        <a:lnTo>
                          <a:pt x="281" y="57"/>
                        </a:lnTo>
                        <a:lnTo>
                          <a:pt x="310" y="46"/>
                        </a:lnTo>
                        <a:lnTo>
                          <a:pt x="341" y="35"/>
                        </a:lnTo>
                        <a:lnTo>
                          <a:pt x="372" y="26"/>
                        </a:lnTo>
                        <a:lnTo>
                          <a:pt x="404" y="19"/>
                        </a:lnTo>
                        <a:lnTo>
                          <a:pt x="437" y="11"/>
                        </a:lnTo>
                        <a:lnTo>
                          <a:pt x="437" y="11"/>
                        </a:lnTo>
                        <a:lnTo>
                          <a:pt x="437" y="7"/>
                        </a:lnTo>
                        <a:lnTo>
                          <a:pt x="436" y="5"/>
                        </a:lnTo>
                        <a:lnTo>
                          <a:pt x="434" y="2"/>
                        </a:lnTo>
                        <a:lnTo>
                          <a:pt x="433" y="0"/>
                        </a:lnTo>
                        <a:lnTo>
                          <a:pt x="43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65" name="Freeform 24"/>
                  <p:cNvSpPr>
                    <a:spLocks/>
                  </p:cNvSpPr>
                  <p:nvPr/>
                </p:nvSpPr>
                <p:spPr bwMode="auto">
                  <a:xfrm flipH="1">
                    <a:off x="4670425" y="1349376"/>
                    <a:ext cx="200025" cy="60325"/>
                  </a:xfrm>
                  <a:custGeom>
                    <a:avLst/>
                    <a:gdLst>
                      <a:gd name="T0" fmla="*/ 0 w 126"/>
                      <a:gd name="T1" fmla="*/ 35 h 38"/>
                      <a:gd name="T2" fmla="*/ 0 w 126"/>
                      <a:gd name="T3" fmla="*/ 35 h 38"/>
                      <a:gd name="T4" fmla="*/ 29 w 126"/>
                      <a:gd name="T5" fmla="*/ 24 h 38"/>
                      <a:gd name="T6" fmla="*/ 60 w 126"/>
                      <a:gd name="T7" fmla="*/ 14 h 38"/>
                      <a:gd name="T8" fmla="*/ 92 w 126"/>
                      <a:gd name="T9" fmla="*/ 5 h 38"/>
                      <a:gd name="T10" fmla="*/ 109 w 126"/>
                      <a:gd name="T11" fmla="*/ 3 h 38"/>
                      <a:gd name="T12" fmla="*/ 126 w 126"/>
                      <a:gd name="T13" fmla="*/ 0 h 38"/>
                      <a:gd name="T14" fmla="*/ 126 w 126"/>
                      <a:gd name="T15" fmla="*/ 0 h 38"/>
                      <a:gd name="T16" fmla="*/ 126 w 126"/>
                      <a:gd name="T17" fmla="*/ 15 h 38"/>
                      <a:gd name="T18" fmla="*/ 126 w 126"/>
                      <a:gd name="T19" fmla="*/ 15 h 38"/>
                      <a:gd name="T20" fmla="*/ 95 w 126"/>
                      <a:gd name="T21" fmla="*/ 19 h 38"/>
                      <a:gd name="T22" fmla="*/ 64 w 126"/>
                      <a:gd name="T23" fmla="*/ 26 h 38"/>
                      <a:gd name="T24" fmla="*/ 4 w 126"/>
                      <a:gd name="T25" fmla="*/ 38 h 38"/>
                      <a:gd name="T26" fmla="*/ 4 w 126"/>
                      <a:gd name="T27" fmla="*/ 38 h 38"/>
                      <a:gd name="T28" fmla="*/ 1 w 126"/>
                      <a:gd name="T29" fmla="*/ 38 h 38"/>
                      <a:gd name="T30" fmla="*/ 1 w 126"/>
                      <a:gd name="T31" fmla="*/ 37 h 38"/>
                      <a:gd name="T32" fmla="*/ 0 w 126"/>
                      <a:gd name="T33" fmla="*/ 35 h 38"/>
                      <a:gd name="T34" fmla="*/ 0 w 126"/>
                      <a:gd name="T35" fmla="*/ 35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26" h="38">
                        <a:moveTo>
                          <a:pt x="0" y="35"/>
                        </a:moveTo>
                        <a:lnTo>
                          <a:pt x="0" y="35"/>
                        </a:lnTo>
                        <a:lnTo>
                          <a:pt x="29" y="24"/>
                        </a:lnTo>
                        <a:lnTo>
                          <a:pt x="60" y="14"/>
                        </a:lnTo>
                        <a:lnTo>
                          <a:pt x="92" y="5"/>
                        </a:lnTo>
                        <a:lnTo>
                          <a:pt x="109" y="3"/>
                        </a:lnTo>
                        <a:lnTo>
                          <a:pt x="126" y="0"/>
                        </a:lnTo>
                        <a:lnTo>
                          <a:pt x="126" y="0"/>
                        </a:lnTo>
                        <a:lnTo>
                          <a:pt x="126" y="15"/>
                        </a:lnTo>
                        <a:lnTo>
                          <a:pt x="126" y="15"/>
                        </a:lnTo>
                        <a:lnTo>
                          <a:pt x="95" y="19"/>
                        </a:lnTo>
                        <a:lnTo>
                          <a:pt x="64" y="26"/>
                        </a:lnTo>
                        <a:lnTo>
                          <a:pt x="4" y="38"/>
                        </a:lnTo>
                        <a:lnTo>
                          <a:pt x="4" y="38"/>
                        </a:lnTo>
                        <a:lnTo>
                          <a:pt x="1" y="38"/>
                        </a:lnTo>
                        <a:lnTo>
                          <a:pt x="1" y="37"/>
                        </a:lnTo>
                        <a:lnTo>
                          <a:pt x="0" y="35"/>
                        </a:lnTo>
                        <a:lnTo>
                          <a:pt x="0" y="35"/>
                        </a:lnTo>
                        <a:close/>
                      </a:path>
                    </a:pathLst>
                  </a:custGeom>
                  <a:solidFill>
                    <a:srgbClr val="FDB4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94" name="Freeform 25"/>
                  <p:cNvSpPr>
                    <a:spLocks/>
                  </p:cNvSpPr>
                  <p:nvPr/>
                </p:nvSpPr>
                <p:spPr bwMode="auto">
                  <a:xfrm flipH="1">
                    <a:off x="4670425" y="1373188"/>
                    <a:ext cx="687388" cy="341313"/>
                  </a:xfrm>
                  <a:custGeom>
                    <a:avLst/>
                    <a:gdLst>
                      <a:gd name="T0" fmla="*/ 0 w 433"/>
                      <a:gd name="T1" fmla="*/ 196 h 215"/>
                      <a:gd name="T2" fmla="*/ 0 w 433"/>
                      <a:gd name="T3" fmla="*/ 196 h 215"/>
                      <a:gd name="T4" fmla="*/ 6 w 433"/>
                      <a:gd name="T5" fmla="*/ 195 h 215"/>
                      <a:gd name="T6" fmla="*/ 13 w 433"/>
                      <a:gd name="T7" fmla="*/ 192 h 215"/>
                      <a:gd name="T8" fmla="*/ 28 w 433"/>
                      <a:gd name="T9" fmla="*/ 184 h 215"/>
                      <a:gd name="T10" fmla="*/ 45 w 433"/>
                      <a:gd name="T11" fmla="*/ 174 h 215"/>
                      <a:gd name="T12" fmla="*/ 63 w 433"/>
                      <a:gd name="T13" fmla="*/ 161 h 215"/>
                      <a:gd name="T14" fmla="*/ 98 w 433"/>
                      <a:gd name="T15" fmla="*/ 133 h 215"/>
                      <a:gd name="T16" fmla="*/ 116 w 433"/>
                      <a:gd name="T17" fmla="*/ 119 h 215"/>
                      <a:gd name="T18" fmla="*/ 134 w 433"/>
                      <a:gd name="T19" fmla="*/ 108 h 215"/>
                      <a:gd name="T20" fmla="*/ 134 w 433"/>
                      <a:gd name="T21" fmla="*/ 108 h 215"/>
                      <a:gd name="T22" fmla="*/ 153 w 433"/>
                      <a:gd name="T23" fmla="*/ 97 h 215"/>
                      <a:gd name="T24" fmla="*/ 171 w 433"/>
                      <a:gd name="T25" fmla="*/ 87 h 215"/>
                      <a:gd name="T26" fmla="*/ 208 w 433"/>
                      <a:gd name="T27" fmla="*/ 71 h 215"/>
                      <a:gd name="T28" fmla="*/ 244 w 433"/>
                      <a:gd name="T29" fmla="*/ 54 h 215"/>
                      <a:gd name="T30" fmla="*/ 262 w 433"/>
                      <a:gd name="T31" fmla="*/ 45 h 215"/>
                      <a:gd name="T32" fmla="*/ 280 w 433"/>
                      <a:gd name="T33" fmla="*/ 35 h 215"/>
                      <a:gd name="T34" fmla="*/ 280 w 433"/>
                      <a:gd name="T35" fmla="*/ 35 h 215"/>
                      <a:gd name="T36" fmla="*/ 297 w 433"/>
                      <a:gd name="T37" fmla="*/ 30 h 215"/>
                      <a:gd name="T38" fmla="*/ 304 w 433"/>
                      <a:gd name="T39" fmla="*/ 27 h 215"/>
                      <a:gd name="T40" fmla="*/ 311 w 433"/>
                      <a:gd name="T41" fmla="*/ 23 h 215"/>
                      <a:gd name="T42" fmla="*/ 311 w 433"/>
                      <a:gd name="T43" fmla="*/ 23 h 215"/>
                      <a:gd name="T44" fmla="*/ 371 w 433"/>
                      <a:gd name="T45" fmla="*/ 11 h 215"/>
                      <a:gd name="T46" fmla="*/ 402 w 433"/>
                      <a:gd name="T47" fmla="*/ 4 h 215"/>
                      <a:gd name="T48" fmla="*/ 433 w 433"/>
                      <a:gd name="T49" fmla="*/ 0 h 215"/>
                      <a:gd name="T50" fmla="*/ 433 w 433"/>
                      <a:gd name="T51" fmla="*/ 0 h 215"/>
                      <a:gd name="T52" fmla="*/ 402 w 433"/>
                      <a:gd name="T53" fmla="*/ 8 h 215"/>
                      <a:gd name="T54" fmla="*/ 370 w 433"/>
                      <a:gd name="T55" fmla="*/ 16 h 215"/>
                      <a:gd name="T56" fmla="*/ 338 w 433"/>
                      <a:gd name="T57" fmla="*/ 25 h 215"/>
                      <a:gd name="T58" fmla="*/ 308 w 433"/>
                      <a:gd name="T59" fmla="*/ 35 h 215"/>
                      <a:gd name="T60" fmla="*/ 279 w 433"/>
                      <a:gd name="T61" fmla="*/ 46 h 215"/>
                      <a:gd name="T62" fmla="*/ 251 w 433"/>
                      <a:gd name="T63" fmla="*/ 58 h 215"/>
                      <a:gd name="T64" fmla="*/ 223 w 433"/>
                      <a:gd name="T65" fmla="*/ 69 h 215"/>
                      <a:gd name="T66" fmla="*/ 196 w 433"/>
                      <a:gd name="T67" fmla="*/ 82 h 215"/>
                      <a:gd name="T68" fmla="*/ 169 w 433"/>
                      <a:gd name="T69" fmla="*/ 96 h 215"/>
                      <a:gd name="T70" fmla="*/ 145 w 433"/>
                      <a:gd name="T71" fmla="*/ 112 h 215"/>
                      <a:gd name="T72" fmla="*/ 119 w 433"/>
                      <a:gd name="T73" fmla="*/ 127 h 215"/>
                      <a:gd name="T74" fmla="*/ 96 w 433"/>
                      <a:gd name="T75" fmla="*/ 142 h 215"/>
                      <a:gd name="T76" fmla="*/ 73 w 433"/>
                      <a:gd name="T77" fmla="*/ 160 h 215"/>
                      <a:gd name="T78" fmla="*/ 50 w 433"/>
                      <a:gd name="T79" fmla="*/ 178 h 215"/>
                      <a:gd name="T80" fmla="*/ 28 w 433"/>
                      <a:gd name="T81" fmla="*/ 196 h 215"/>
                      <a:gd name="T82" fmla="*/ 8 w 433"/>
                      <a:gd name="T83" fmla="*/ 215 h 215"/>
                      <a:gd name="T84" fmla="*/ 8 w 433"/>
                      <a:gd name="T85" fmla="*/ 215 h 215"/>
                      <a:gd name="T86" fmla="*/ 5 w 433"/>
                      <a:gd name="T87" fmla="*/ 214 h 215"/>
                      <a:gd name="T88" fmla="*/ 4 w 433"/>
                      <a:gd name="T89" fmla="*/ 213 h 215"/>
                      <a:gd name="T90" fmla="*/ 3 w 433"/>
                      <a:gd name="T91" fmla="*/ 209 h 215"/>
                      <a:gd name="T92" fmla="*/ 3 w 433"/>
                      <a:gd name="T93" fmla="*/ 204 h 215"/>
                      <a:gd name="T94" fmla="*/ 1 w 433"/>
                      <a:gd name="T95" fmla="*/ 201 h 215"/>
                      <a:gd name="T96" fmla="*/ 0 w 433"/>
                      <a:gd name="T97" fmla="*/ 200 h 215"/>
                      <a:gd name="T98" fmla="*/ 0 w 433"/>
                      <a:gd name="T99" fmla="*/ 200 h 215"/>
                      <a:gd name="T100" fmla="*/ 0 w 433"/>
                      <a:gd name="T101" fmla="*/ 196 h 215"/>
                      <a:gd name="T102" fmla="*/ 0 w 433"/>
                      <a:gd name="T103" fmla="*/ 196 h 2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433" h="215">
                        <a:moveTo>
                          <a:pt x="0" y="196"/>
                        </a:moveTo>
                        <a:lnTo>
                          <a:pt x="0" y="196"/>
                        </a:lnTo>
                        <a:lnTo>
                          <a:pt x="6" y="195"/>
                        </a:lnTo>
                        <a:lnTo>
                          <a:pt x="13" y="192"/>
                        </a:lnTo>
                        <a:lnTo>
                          <a:pt x="28" y="184"/>
                        </a:lnTo>
                        <a:lnTo>
                          <a:pt x="45" y="174"/>
                        </a:lnTo>
                        <a:lnTo>
                          <a:pt x="63" y="161"/>
                        </a:lnTo>
                        <a:lnTo>
                          <a:pt x="98" y="133"/>
                        </a:lnTo>
                        <a:lnTo>
                          <a:pt x="116" y="119"/>
                        </a:lnTo>
                        <a:lnTo>
                          <a:pt x="134" y="108"/>
                        </a:lnTo>
                        <a:lnTo>
                          <a:pt x="134" y="108"/>
                        </a:lnTo>
                        <a:lnTo>
                          <a:pt x="153" y="97"/>
                        </a:lnTo>
                        <a:lnTo>
                          <a:pt x="171" y="87"/>
                        </a:lnTo>
                        <a:lnTo>
                          <a:pt x="208" y="71"/>
                        </a:lnTo>
                        <a:lnTo>
                          <a:pt x="244" y="54"/>
                        </a:lnTo>
                        <a:lnTo>
                          <a:pt x="262" y="45"/>
                        </a:lnTo>
                        <a:lnTo>
                          <a:pt x="280" y="35"/>
                        </a:lnTo>
                        <a:lnTo>
                          <a:pt x="280" y="35"/>
                        </a:lnTo>
                        <a:lnTo>
                          <a:pt x="297" y="30"/>
                        </a:lnTo>
                        <a:lnTo>
                          <a:pt x="304" y="27"/>
                        </a:lnTo>
                        <a:lnTo>
                          <a:pt x="311" y="23"/>
                        </a:lnTo>
                        <a:lnTo>
                          <a:pt x="311" y="23"/>
                        </a:lnTo>
                        <a:lnTo>
                          <a:pt x="371" y="11"/>
                        </a:lnTo>
                        <a:lnTo>
                          <a:pt x="402" y="4"/>
                        </a:lnTo>
                        <a:lnTo>
                          <a:pt x="433" y="0"/>
                        </a:lnTo>
                        <a:lnTo>
                          <a:pt x="433" y="0"/>
                        </a:lnTo>
                        <a:lnTo>
                          <a:pt x="402" y="8"/>
                        </a:lnTo>
                        <a:lnTo>
                          <a:pt x="370" y="16"/>
                        </a:lnTo>
                        <a:lnTo>
                          <a:pt x="338" y="25"/>
                        </a:lnTo>
                        <a:lnTo>
                          <a:pt x="308" y="35"/>
                        </a:lnTo>
                        <a:lnTo>
                          <a:pt x="279" y="46"/>
                        </a:lnTo>
                        <a:lnTo>
                          <a:pt x="251" y="58"/>
                        </a:lnTo>
                        <a:lnTo>
                          <a:pt x="223" y="69"/>
                        </a:lnTo>
                        <a:lnTo>
                          <a:pt x="196" y="82"/>
                        </a:lnTo>
                        <a:lnTo>
                          <a:pt x="169" y="96"/>
                        </a:lnTo>
                        <a:lnTo>
                          <a:pt x="145" y="112"/>
                        </a:lnTo>
                        <a:lnTo>
                          <a:pt x="119" y="127"/>
                        </a:lnTo>
                        <a:lnTo>
                          <a:pt x="96" y="142"/>
                        </a:lnTo>
                        <a:lnTo>
                          <a:pt x="73" y="160"/>
                        </a:lnTo>
                        <a:lnTo>
                          <a:pt x="50" y="178"/>
                        </a:lnTo>
                        <a:lnTo>
                          <a:pt x="28" y="196"/>
                        </a:lnTo>
                        <a:lnTo>
                          <a:pt x="8" y="215"/>
                        </a:lnTo>
                        <a:lnTo>
                          <a:pt x="8" y="215"/>
                        </a:lnTo>
                        <a:lnTo>
                          <a:pt x="5" y="214"/>
                        </a:lnTo>
                        <a:lnTo>
                          <a:pt x="4" y="213"/>
                        </a:lnTo>
                        <a:lnTo>
                          <a:pt x="3" y="209"/>
                        </a:lnTo>
                        <a:lnTo>
                          <a:pt x="3" y="204"/>
                        </a:lnTo>
                        <a:lnTo>
                          <a:pt x="1" y="201"/>
                        </a:lnTo>
                        <a:lnTo>
                          <a:pt x="0" y="200"/>
                        </a:lnTo>
                        <a:lnTo>
                          <a:pt x="0" y="200"/>
                        </a:lnTo>
                        <a:lnTo>
                          <a:pt x="0" y="196"/>
                        </a:lnTo>
                        <a:lnTo>
                          <a:pt x="0" y="19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98" name="Freeform 26"/>
                  <p:cNvSpPr>
                    <a:spLocks/>
                  </p:cNvSpPr>
                  <p:nvPr/>
                </p:nvSpPr>
                <p:spPr bwMode="auto">
                  <a:xfrm flipH="1">
                    <a:off x="4913313" y="1422401"/>
                    <a:ext cx="461963" cy="261938"/>
                  </a:xfrm>
                  <a:custGeom>
                    <a:avLst/>
                    <a:gdLst>
                      <a:gd name="T0" fmla="*/ 291 w 291"/>
                      <a:gd name="T1" fmla="*/ 4 h 165"/>
                      <a:gd name="T2" fmla="*/ 291 w 291"/>
                      <a:gd name="T3" fmla="*/ 4 h 165"/>
                      <a:gd name="T4" fmla="*/ 273 w 291"/>
                      <a:gd name="T5" fmla="*/ 14 h 165"/>
                      <a:gd name="T6" fmla="*/ 255 w 291"/>
                      <a:gd name="T7" fmla="*/ 23 h 165"/>
                      <a:gd name="T8" fmla="*/ 219 w 291"/>
                      <a:gd name="T9" fmla="*/ 40 h 165"/>
                      <a:gd name="T10" fmla="*/ 182 w 291"/>
                      <a:gd name="T11" fmla="*/ 56 h 165"/>
                      <a:gd name="T12" fmla="*/ 164 w 291"/>
                      <a:gd name="T13" fmla="*/ 66 h 165"/>
                      <a:gd name="T14" fmla="*/ 145 w 291"/>
                      <a:gd name="T15" fmla="*/ 77 h 165"/>
                      <a:gd name="T16" fmla="*/ 145 w 291"/>
                      <a:gd name="T17" fmla="*/ 77 h 165"/>
                      <a:gd name="T18" fmla="*/ 127 w 291"/>
                      <a:gd name="T19" fmla="*/ 88 h 165"/>
                      <a:gd name="T20" fmla="*/ 109 w 291"/>
                      <a:gd name="T21" fmla="*/ 102 h 165"/>
                      <a:gd name="T22" fmla="*/ 74 w 291"/>
                      <a:gd name="T23" fmla="*/ 130 h 165"/>
                      <a:gd name="T24" fmla="*/ 56 w 291"/>
                      <a:gd name="T25" fmla="*/ 143 h 165"/>
                      <a:gd name="T26" fmla="*/ 39 w 291"/>
                      <a:gd name="T27" fmla="*/ 153 h 165"/>
                      <a:gd name="T28" fmla="*/ 24 w 291"/>
                      <a:gd name="T29" fmla="*/ 161 h 165"/>
                      <a:gd name="T30" fmla="*/ 17 w 291"/>
                      <a:gd name="T31" fmla="*/ 164 h 165"/>
                      <a:gd name="T32" fmla="*/ 11 w 291"/>
                      <a:gd name="T33" fmla="*/ 165 h 165"/>
                      <a:gd name="T34" fmla="*/ 11 w 291"/>
                      <a:gd name="T35" fmla="*/ 165 h 165"/>
                      <a:gd name="T36" fmla="*/ 6 w 291"/>
                      <a:gd name="T37" fmla="*/ 162 h 165"/>
                      <a:gd name="T38" fmla="*/ 3 w 291"/>
                      <a:gd name="T39" fmla="*/ 161 h 165"/>
                      <a:gd name="T40" fmla="*/ 0 w 291"/>
                      <a:gd name="T41" fmla="*/ 161 h 165"/>
                      <a:gd name="T42" fmla="*/ 0 w 291"/>
                      <a:gd name="T43" fmla="*/ 161 h 165"/>
                      <a:gd name="T44" fmla="*/ 0 w 291"/>
                      <a:gd name="T45" fmla="*/ 157 h 165"/>
                      <a:gd name="T46" fmla="*/ 0 w 291"/>
                      <a:gd name="T47" fmla="*/ 157 h 165"/>
                      <a:gd name="T48" fmla="*/ 69 w 291"/>
                      <a:gd name="T49" fmla="*/ 115 h 165"/>
                      <a:gd name="T50" fmla="*/ 138 w 291"/>
                      <a:gd name="T51" fmla="*/ 73 h 165"/>
                      <a:gd name="T52" fmla="*/ 173 w 291"/>
                      <a:gd name="T53" fmla="*/ 52 h 165"/>
                      <a:gd name="T54" fmla="*/ 209 w 291"/>
                      <a:gd name="T55" fmla="*/ 33 h 165"/>
                      <a:gd name="T56" fmla="*/ 248 w 291"/>
                      <a:gd name="T57" fmla="*/ 15 h 165"/>
                      <a:gd name="T58" fmla="*/ 287 w 291"/>
                      <a:gd name="T59" fmla="*/ 0 h 165"/>
                      <a:gd name="T60" fmla="*/ 287 w 291"/>
                      <a:gd name="T61" fmla="*/ 0 h 165"/>
                      <a:gd name="T62" fmla="*/ 287 w 291"/>
                      <a:gd name="T63" fmla="*/ 3 h 165"/>
                      <a:gd name="T64" fmla="*/ 288 w 291"/>
                      <a:gd name="T65" fmla="*/ 3 h 165"/>
                      <a:gd name="T66" fmla="*/ 291 w 291"/>
                      <a:gd name="T67" fmla="*/ 4 h 165"/>
                      <a:gd name="T68" fmla="*/ 291 w 291"/>
                      <a:gd name="T69" fmla="*/ 4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91" h="165">
                        <a:moveTo>
                          <a:pt x="291" y="4"/>
                        </a:moveTo>
                        <a:lnTo>
                          <a:pt x="291" y="4"/>
                        </a:lnTo>
                        <a:lnTo>
                          <a:pt x="273" y="14"/>
                        </a:lnTo>
                        <a:lnTo>
                          <a:pt x="255" y="23"/>
                        </a:lnTo>
                        <a:lnTo>
                          <a:pt x="219" y="40"/>
                        </a:lnTo>
                        <a:lnTo>
                          <a:pt x="182" y="56"/>
                        </a:lnTo>
                        <a:lnTo>
                          <a:pt x="164" y="66"/>
                        </a:lnTo>
                        <a:lnTo>
                          <a:pt x="145" y="77"/>
                        </a:lnTo>
                        <a:lnTo>
                          <a:pt x="145" y="77"/>
                        </a:lnTo>
                        <a:lnTo>
                          <a:pt x="127" y="88"/>
                        </a:lnTo>
                        <a:lnTo>
                          <a:pt x="109" y="102"/>
                        </a:lnTo>
                        <a:lnTo>
                          <a:pt x="74" y="130"/>
                        </a:lnTo>
                        <a:lnTo>
                          <a:pt x="56" y="143"/>
                        </a:lnTo>
                        <a:lnTo>
                          <a:pt x="39" y="153"/>
                        </a:lnTo>
                        <a:lnTo>
                          <a:pt x="24" y="161"/>
                        </a:lnTo>
                        <a:lnTo>
                          <a:pt x="17" y="164"/>
                        </a:lnTo>
                        <a:lnTo>
                          <a:pt x="11" y="165"/>
                        </a:lnTo>
                        <a:lnTo>
                          <a:pt x="11" y="165"/>
                        </a:lnTo>
                        <a:lnTo>
                          <a:pt x="6" y="162"/>
                        </a:lnTo>
                        <a:lnTo>
                          <a:pt x="3" y="161"/>
                        </a:lnTo>
                        <a:lnTo>
                          <a:pt x="0" y="161"/>
                        </a:lnTo>
                        <a:lnTo>
                          <a:pt x="0" y="161"/>
                        </a:lnTo>
                        <a:lnTo>
                          <a:pt x="0" y="157"/>
                        </a:lnTo>
                        <a:lnTo>
                          <a:pt x="0" y="157"/>
                        </a:lnTo>
                        <a:lnTo>
                          <a:pt x="69" y="115"/>
                        </a:lnTo>
                        <a:lnTo>
                          <a:pt x="138" y="73"/>
                        </a:lnTo>
                        <a:lnTo>
                          <a:pt x="173" y="52"/>
                        </a:lnTo>
                        <a:lnTo>
                          <a:pt x="209" y="33"/>
                        </a:lnTo>
                        <a:lnTo>
                          <a:pt x="248" y="15"/>
                        </a:lnTo>
                        <a:lnTo>
                          <a:pt x="287" y="0"/>
                        </a:lnTo>
                        <a:lnTo>
                          <a:pt x="287" y="0"/>
                        </a:lnTo>
                        <a:lnTo>
                          <a:pt x="287" y="3"/>
                        </a:lnTo>
                        <a:lnTo>
                          <a:pt x="288" y="3"/>
                        </a:lnTo>
                        <a:lnTo>
                          <a:pt x="291" y="4"/>
                        </a:lnTo>
                        <a:lnTo>
                          <a:pt x="291" y="4"/>
                        </a:lnTo>
                        <a:close/>
                      </a:path>
                    </a:pathLst>
                  </a:custGeom>
                  <a:solidFill>
                    <a:srgbClr val="FDB4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99" name="Freeform 27"/>
                  <p:cNvSpPr>
                    <a:spLocks/>
                  </p:cNvSpPr>
                  <p:nvPr/>
                </p:nvSpPr>
                <p:spPr bwMode="auto">
                  <a:xfrm flipH="1">
                    <a:off x="5370513" y="1568451"/>
                    <a:ext cx="163513" cy="122238"/>
                  </a:xfrm>
                  <a:custGeom>
                    <a:avLst/>
                    <a:gdLst>
                      <a:gd name="T0" fmla="*/ 0 w 103"/>
                      <a:gd name="T1" fmla="*/ 77 h 77"/>
                      <a:gd name="T2" fmla="*/ 0 w 103"/>
                      <a:gd name="T3" fmla="*/ 77 h 77"/>
                      <a:gd name="T4" fmla="*/ 24 w 103"/>
                      <a:gd name="T5" fmla="*/ 55 h 77"/>
                      <a:gd name="T6" fmla="*/ 48 w 103"/>
                      <a:gd name="T7" fmla="*/ 36 h 77"/>
                      <a:gd name="T8" fmla="*/ 75 w 103"/>
                      <a:gd name="T9" fmla="*/ 17 h 77"/>
                      <a:gd name="T10" fmla="*/ 103 w 103"/>
                      <a:gd name="T11" fmla="*/ 0 h 77"/>
                      <a:gd name="T12" fmla="*/ 103 w 103"/>
                      <a:gd name="T13" fmla="*/ 0 h 77"/>
                      <a:gd name="T14" fmla="*/ 52 w 103"/>
                      <a:gd name="T15" fmla="*/ 40 h 77"/>
                      <a:gd name="T16" fmla="*/ 27 w 103"/>
                      <a:gd name="T17" fmla="*/ 59 h 77"/>
                      <a:gd name="T18" fmla="*/ 0 w 103"/>
                      <a:gd name="T19" fmla="*/ 77 h 77"/>
                      <a:gd name="T20" fmla="*/ 0 w 103"/>
                      <a:gd name="T21" fmla="*/ 77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3" h="77">
                        <a:moveTo>
                          <a:pt x="0" y="77"/>
                        </a:moveTo>
                        <a:lnTo>
                          <a:pt x="0" y="77"/>
                        </a:lnTo>
                        <a:lnTo>
                          <a:pt x="24" y="55"/>
                        </a:lnTo>
                        <a:lnTo>
                          <a:pt x="48" y="36"/>
                        </a:lnTo>
                        <a:lnTo>
                          <a:pt x="75" y="17"/>
                        </a:lnTo>
                        <a:lnTo>
                          <a:pt x="103" y="0"/>
                        </a:lnTo>
                        <a:lnTo>
                          <a:pt x="103" y="0"/>
                        </a:lnTo>
                        <a:lnTo>
                          <a:pt x="52" y="40"/>
                        </a:lnTo>
                        <a:lnTo>
                          <a:pt x="27" y="59"/>
                        </a:lnTo>
                        <a:lnTo>
                          <a:pt x="0" y="77"/>
                        </a:lnTo>
                        <a:lnTo>
                          <a:pt x="0" y="7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03" name="Freeform 28"/>
                  <p:cNvSpPr>
                    <a:spLocks/>
                  </p:cNvSpPr>
                  <p:nvPr/>
                </p:nvSpPr>
                <p:spPr bwMode="auto">
                  <a:xfrm flipH="1">
                    <a:off x="5375275" y="1676401"/>
                    <a:ext cx="111125" cy="50800"/>
                  </a:xfrm>
                  <a:custGeom>
                    <a:avLst/>
                    <a:gdLst>
                      <a:gd name="T0" fmla="*/ 0 w 70"/>
                      <a:gd name="T1" fmla="*/ 32 h 32"/>
                      <a:gd name="T2" fmla="*/ 0 w 70"/>
                      <a:gd name="T3" fmla="*/ 32 h 32"/>
                      <a:gd name="T4" fmla="*/ 0 w 70"/>
                      <a:gd name="T5" fmla="*/ 28 h 32"/>
                      <a:gd name="T6" fmla="*/ 2 w 70"/>
                      <a:gd name="T7" fmla="*/ 24 h 32"/>
                      <a:gd name="T8" fmla="*/ 6 w 70"/>
                      <a:gd name="T9" fmla="*/ 18 h 32"/>
                      <a:gd name="T10" fmla="*/ 12 w 70"/>
                      <a:gd name="T11" fmla="*/ 13 h 32"/>
                      <a:gd name="T12" fmla="*/ 21 w 70"/>
                      <a:gd name="T13" fmla="*/ 8 h 32"/>
                      <a:gd name="T14" fmla="*/ 32 w 70"/>
                      <a:gd name="T15" fmla="*/ 4 h 32"/>
                      <a:gd name="T16" fmla="*/ 44 w 70"/>
                      <a:gd name="T17" fmla="*/ 1 h 32"/>
                      <a:gd name="T18" fmla="*/ 57 w 70"/>
                      <a:gd name="T19" fmla="*/ 0 h 32"/>
                      <a:gd name="T20" fmla="*/ 70 w 70"/>
                      <a:gd name="T21" fmla="*/ 1 h 32"/>
                      <a:gd name="T22" fmla="*/ 70 w 70"/>
                      <a:gd name="T23" fmla="*/ 1 h 32"/>
                      <a:gd name="T24" fmla="*/ 68 w 70"/>
                      <a:gd name="T25" fmla="*/ 4 h 32"/>
                      <a:gd name="T26" fmla="*/ 66 w 70"/>
                      <a:gd name="T27" fmla="*/ 5 h 32"/>
                      <a:gd name="T28" fmla="*/ 57 w 70"/>
                      <a:gd name="T29" fmla="*/ 5 h 32"/>
                      <a:gd name="T30" fmla="*/ 47 w 70"/>
                      <a:gd name="T31" fmla="*/ 5 h 32"/>
                      <a:gd name="T32" fmla="*/ 44 w 70"/>
                      <a:gd name="T33" fmla="*/ 6 h 32"/>
                      <a:gd name="T34" fmla="*/ 43 w 70"/>
                      <a:gd name="T35" fmla="*/ 9 h 32"/>
                      <a:gd name="T36" fmla="*/ 43 w 70"/>
                      <a:gd name="T37" fmla="*/ 9 h 32"/>
                      <a:gd name="T38" fmla="*/ 35 w 70"/>
                      <a:gd name="T39" fmla="*/ 9 h 32"/>
                      <a:gd name="T40" fmla="*/ 29 w 70"/>
                      <a:gd name="T41" fmla="*/ 10 h 32"/>
                      <a:gd name="T42" fmla="*/ 22 w 70"/>
                      <a:gd name="T43" fmla="*/ 13 h 32"/>
                      <a:gd name="T44" fmla="*/ 17 w 70"/>
                      <a:gd name="T45" fmla="*/ 15 h 32"/>
                      <a:gd name="T46" fmla="*/ 8 w 70"/>
                      <a:gd name="T47" fmla="*/ 23 h 32"/>
                      <a:gd name="T48" fmla="*/ 0 w 70"/>
                      <a:gd name="T49" fmla="*/ 32 h 32"/>
                      <a:gd name="T50" fmla="*/ 0 w 70"/>
                      <a:gd name="T51" fmla="*/ 3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70" h="32">
                        <a:moveTo>
                          <a:pt x="0" y="32"/>
                        </a:moveTo>
                        <a:lnTo>
                          <a:pt x="0" y="32"/>
                        </a:lnTo>
                        <a:lnTo>
                          <a:pt x="0" y="28"/>
                        </a:lnTo>
                        <a:lnTo>
                          <a:pt x="2" y="24"/>
                        </a:lnTo>
                        <a:lnTo>
                          <a:pt x="6" y="18"/>
                        </a:lnTo>
                        <a:lnTo>
                          <a:pt x="12" y="13"/>
                        </a:lnTo>
                        <a:lnTo>
                          <a:pt x="21" y="8"/>
                        </a:lnTo>
                        <a:lnTo>
                          <a:pt x="32" y="4"/>
                        </a:lnTo>
                        <a:lnTo>
                          <a:pt x="44" y="1"/>
                        </a:lnTo>
                        <a:lnTo>
                          <a:pt x="57" y="0"/>
                        </a:lnTo>
                        <a:lnTo>
                          <a:pt x="70" y="1"/>
                        </a:lnTo>
                        <a:lnTo>
                          <a:pt x="70" y="1"/>
                        </a:lnTo>
                        <a:lnTo>
                          <a:pt x="68" y="4"/>
                        </a:lnTo>
                        <a:lnTo>
                          <a:pt x="66" y="5"/>
                        </a:lnTo>
                        <a:lnTo>
                          <a:pt x="57" y="5"/>
                        </a:lnTo>
                        <a:lnTo>
                          <a:pt x="47" y="5"/>
                        </a:lnTo>
                        <a:lnTo>
                          <a:pt x="44" y="6"/>
                        </a:lnTo>
                        <a:lnTo>
                          <a:pt x="43" y="9"/>
                        </a:lnTo>
                        <a:lnTo>
                          <a:pt x="43" y="9"/>
                        </a:lnTo>
                        <a:lnTo>
                          <a:pt x="35" y="9"/>
                        </a:lnTo>
                        <a:lnTo>
                          <a:pt x="29" y="10"/>
                        </a:lnTo>
                        <a:lnTo>
                          <a:pt x="22" y="13"/>
                        </a:lnTo>
                        <a:lnTo>
                          <a:pt x="17" y="15"/>
                        </a:lnTo>
                        <a:lnTo>
                          <a:pt x="8" y="23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06" name="Freeform 29"/>
                  <p:cNvSpPr>
                    <a:spLocks/>
                  </p:cNvSpPr>
                  <p:nvPr/>
                </p:nvSpPr>
                <p:spPr bwMode="auto">
                  <a:xfrm flipH="1">
                    <a:off x="5357813" y="1677988"/>
                    <a:ext cx="60325" cy="12700"/>
                  </a:xfrm>
                  <a:custGeom>
                    <a:avLst/>
                    <a:gdLst>
                      <a:gd name="T0" fmla="*/ 27 w 38"/>
                      <a:gd name="T1" fmla="*/ 0 h 8"/>
                      <a:gd name="T2" fmla="*/ 27 w 38"/>
                      <a:gd name="T3" fmla="*/ 0 h 8"/>
                      <a:gd name="T4" fmla="*/ 30 w 38"/>
                      <a:gd name="T5" fmla="*/ 0 h 8"/>
                      <a:gd name="T6" fmla="*/ 33 w 38"/>
                      <a:gd name="T7" fmla="*/ 1 h 8"/>
                      <a:gd name="T8" fmla="*/ 38 w 38"/>
                      <a:gd name="T9" fmla="*/ 4 h 8"/>
                      <a:gd name="T10" fmla="*/ 38 w 38"/>
                      <a:gd name="T11" fmla="*/ 4 h 8"/>
                      <a:gd name="T12" fmla="*/ 38 w 38"/>
                      <a:gd name="T13" fmla="*/ 8 h 8"/>
                      <a:gd name="T14" fmla="*/ 38 w 38"/>
                      <a:gd name="T15" fmla="*/ 8 h 8"/>
                      <a:gd name="T16" fmla="*/ 0 w 38"/>
                      <a:gd name="T17" fmla="*/ 8 h 8"/>
                      <a:gd name="T18" fmla="*/ 0 w 38"/>
                      <a:gd name="T19" fmla="*/ 8 h 8"/>
                      <a:gd name="T20" fmla="*/ 1 w 38"/>
                      <a:gd name="T21" fmla="*/ 5 h 8"/>
                      <a:gd name="T22" fmla="*/ 4 w 38"/>
                      <a:gd name="T23" fmla="*/ 4 h 8"/>
                      <a:gd name="T24" fmla="*/ 14 w 38"/>
                      <a:gd name="T25" fmla="*/ 4 h 8"/>
                      <a:gd name="T26" fmla="*/ 23 w 38"/>
                      <a:gd name="T27" fmla="*/ 4 h 8"/>
                      <a:gd name="T28" fmla="*/ 25 w 38"/>
                      <a:gd name="T29" fmla="*/ 3 h 8"/>
                      <a:gd name="T30" fmla="*/ 27 w 38"/>
                      <a:gd name="T31" fmla="*/ 0 h 8"/>
                      <a:gd name="T32" fmla="*/ 27 w 38"/>
                      <a:gd name="T33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8" h="8">
                        <a:moveTo>
                          <a:pt x="27" y="0"/>
                        </a:moveTo>
                        <a:lnTo>
                          <a:pt x="27" y="0"/>
                        </a:lnTo>
                        <a:lnTo>
                          <a:pt x="30" y="0"/>
                        </a:lnTo>
                        <a:lnTo>
                          <a:pt x="33" y="1"/>
                        </a:lnTo>
                        <a:lnTo>
                          <a:pt x="38" y="4"/>
                        </a:lnTo>
                        <a:lnTo>
                          <a:pt x="38" y="4"/>
                        </a:lnTo>
                        <a:lnTo>
                          <a:pt x="38" y="8"/>
                        </a:lnTo>
                        <a:lnTo>
                          <a:pt x="38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1" y="5"/>
                        </a:lnTo>
                        <a:lnTo>
                          <a:pt x="4" y="4"/>
                        </a:lnTo>
                        <a:lnTo>
                          <a:pt x="14" y="4"/>
                        </a:lnTo>
                        <a:lnTo>
                          <a:pt x="23" y="4"/>
                        </a:lnTo>
                        <a:lnTo>
                          <a:pt x="25" y="3"/>
                        </a:lnTo>
                        <a:lnTo>
                          <a:pt x="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78590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10" name="Freeform 30"/>
                  <p:cNvSpPr>
                    <a:spLocks/>
                  </p:cNvSpPr>
                  <p:nvPr/>
                </p:nvSpPr>
                <p:spPr bwMode="auto">
                  <a:xfrm flipH="1">
                    <a:off x="5534025" y="1690688"/>
                    <a:ext cx="42863" cy="36513"/>
                  </a:xfrm>
                  <a:custGeom>
                    <a:avLst/>
                    <a:gdLst>
                      <a:gd name="T0" fmla="*/ 27 w 27"/>
                      <a:gd name="T1" fmla="*/ 0 h 23"/>
                      <a:gd name="T2" fmla="*/ 27 w 27"/>
                      <a:gd name="T3" fmla="*/ 0 h 23"/>
                      <a:gd name="T4" fmla="*/ 15 w 27"/>
                      <a:gd name="T5" fmla="*/ 14 h 23"/>
                      <a:gd name="T6" fmla="*/ 9 w 27"/>
                      <a:gd name="T7" fmla="*/ 19 h 23"/>
                      <a:gd name="T8" fmla="*/ 5 w 27"/>
                      <a:gd name="T9" fmla="*/ 22 h 23"/>
                      <a:gd name="T10" fmla="*/ 0 w 27"/>
                      <a:gd name="T11" fmla="*/ 23 h 23"/>
                      <a:gd name="T12" fmla="*/ 0 w 27"/>
                      <a:gd name="T13" fmla="*/ 23 h 23"/>
                      <a:gd name="T14" fmla="*/ 3 w 27"/>
                      <a:gd name="T15" fmla="*/ 19 h 23"/>
                      <a:gd name="T16" fmla="*/ 5 w 27"/>
                      <a:gd name="T17" fmla="*/ 15 h 23"/>
                      <a:gd name="T18" fmla="*/ 11 w 27"/>
                      <a:gd name="T19" fmla="*/ 10 h 23"/>
                      <a:gd name="T20" fmla="*/ 27 w 27"/>
                      <a:gd name="T21" fmla="*/ 0 h 23"/>
                      <a:gd name="T22" fmla="*/ 27 w 27"/>
                      <a:gd name="T23" fmla="*/ 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7" h="23">
                        <a:moveTo>
                          <a:pt x="27" y="0"/>
                        </a:moveTo>
                        <a:lnTo>
                          <a:pt x="27" y="0"/>
                        </a:lnTo>
                        <a:lnTo>
                          <a:pt x="15" y="14"/>
                        </a:lnTo>
                        <a:lnTo>
                          <a:pt x="9" y="19"/>
                        </a:lnTo>
                        <a:lnTo>
                          <a:pt x="5" y="22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lnTo>
                          <a:pt x="3" y="19"/>
                        </a:lnTo>
                        <a:lnTo>
                          <a:pt x="5" y="15"/>
                        </a:lnTo>
                        <a:lnTo>
                          <a:pt x="11" y="10"/>
                        </a:lnTo>
                        <a:lnTo>
                          <a:pt x="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0C0B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12" name="Freeform 31"/>
                  <p:cNvSpPr>
                    <a:spLocks/>
                  </p:cNvSpPr>
                  <p:nvPr/>
                </p:nvSpPr>
                <p:spPr bwMode="auto">
                  <a:xfrm flipH="1">
                    <a:off x="5235575" y="1393826"/>
                    <a:ext cx="895350" cy="565150"/>
                  </a:xfrm>
                  <a:custGeom>
                    <a:avLst/>
                    <a:gdLst>
                      <a:gd name="T0" fmla="*/ 564 w 564"/>
                      <a:gd name="T1" fmla="*/ 7 h 356"/>
                      <a:gd name="T2" fmla="*/ 386 w 564"/>
                      <a:gd name="T3" fmla="*/ 116 h 356"/>
                      <a:gd name="T4" fmla="*/ 270 w 564"/>
                      <a:gd name="T5" fmla="*/ 192 h 356"/>
                      <a:gd name="T6" fmla="*/ 187 w 564"/>
                      <a:gd name="T7" fmla="*/ 252 h 356"/>
                      <a:gd name="T8" fmla="*/ 133 w 564"/>
                      <a:gd name="T9" fmla="*/ 295 h 356"/>
                      <a:gd name="T10" fmla="*/ 107 w 564"/>
                      <a:gd name="T11" fmla="*/ 317 h 356"/>
                      <a:gd name="T12" fmla="*/ 132 w 564"/>
                      <a:gd name="T13" fmla="*/ 322 h 356"/>
                      <a:gd name="T14" fmla="*/ 185 w 564"/>
                      <a:gd name="T15" fmla="*/ 327 h 356"/>
                      <a:gd name="T16" fmla="*/ 211 w 564"/>
                      <a:gd name="T17" fmla="*/ 333 h 356"/>
                      <a:gd name="T18" fmla="*/ 229 w 564"/>
                      <a:gd name="T19" fmla="*/ 317 h 356"/>
                      <a:gd name="T20" fmla="*/ 279 w 564"/>
                      <a:gd name="T21" fmla="*/ 270 h 356"/>
                      <a:gd name="T22" fmla="*/ 331 w 564"/>
                      <a:gd name="T23" fmla="*/ 224 h 356"/>
                      <a:gd name="T24" fmla="*/ 349 w 564"/>
                      <a:gd name="T25" fmla="*/ 210 h 356"/>
                      <a:gd name="T26" fmla="*/ 337 w 564"/>
                      <a:gd name="T27" fmla="*/ 224 h 356"/>
                      <a:gd name="T28" fmla="*/ 311 w 564"/>
                      <a:gd name="T29" fmla="*/ 247 h 356"/>
                      <a:gd name="T30" fmla="*/ 299 w 564"/>
                      <a:gd name="T31" fmla="*/ 260 h 356"/>
                      <a:gd name="T32" fmla="*/ 288 w 564"/>
                      <a:gd name="T33" fmla="*/ 270 h 356"/>
                      <a:gd name="T34" fmla="*/ 267 w 564"/>
                      <a:gd name="T35" fmla="*/ 290 h 356"/>
                      <a:gd name="T36" fmla="*/ 257 w 564"/>
                      <a:gd name="T37" fmla="*/ 302 h 356"/>
                      <a:gd name="T38" fmla="*/ 243 w 564"/>
                      <a:gd name="T39" fmla="*/ 316 h 356"/>
                      <a:gd name="T40" fmla="*/ 224 w 564"/>
                      <a:gd name="T41" fmla="*/ 338 h 356"/>
                      <a:gd name="T42" fmla="*/ 208 w 564"/>
                      <a:gd name="T43" fmla="*/ 350 h 356"/>
                      <a:gd name="T44" fmla="*/ 199 w 564"/>
                      <a:gd name="T45" fmla="*/ 356 h 356"/>
                      <a:gd name="T46" fmla="*/ 202 w 564"/>
                      <a:gd name="T47" fmla="*/ 350 h 356"/>
                      <a:gd name="T48" fmla="*/ 208 w 564"/>
                      <a:gd name="T49" fmla="*/ 345 h 356"/>
                      <a:gd name="T50" fmla="*/ 211 w 564"/>
                      <a:gd name="T51" fmla="*/ 340 h 356"/>
                      <a:gd name="T52" fmla="*/ 213 w 564"/>
                      <a:gd name="T53" fmla="*/ 340 h 356"/>
                      <a:gd name="T54" fmla="*/ 215 w 564"/>
                      <a:gd name="T55" fmla="*/ 336 h 356"/>
                      <a:gd name="T56" fmla="*/ 207 w 564"/>
                      <a:gd name="T57" fmla="*/ 336 h 356"/>
                      <a:gd name="T58" fmla="*/ 185 w 564"/>
                      <a:gd name="T59" fmla="*/ 335 h 356"/>
                      <a:gd name="T60" fmla="*/ 157 w 564"/>
                      <a:gd name="T61" fmla="*/ 333 h 356"/>
                      <a:gd name="T62" fmla="*/ 120 w 564"/>
                      <a:gd name="T63" fmla="*/ 326 h 356"/>
                      <a:gd name="T64" fmla="*/ 79 w 564"/>
                      <a:gd name="T65" fmla="*/ 320 h 356"/>
                      <a:gd name="T66" fmla="*/ 38 w 564"/>
                      <a:gd name="T67" fmla="*/ 317 h 356"/>
                      <a:gd name="T68" fmla="*/ 9 w 564"/>
                      <a:gd name="T69" fmla="*/ 322 h 356"/>
                      <a:gd name="T70" fmla="*/ 0 w 564"/>
                      <a:gd name="T71" fmla="*/ 325 h 356"/>
                      <a:gd name="T72" fmla="*/ 19 w 564"/>
                      <a:gd name="T73" fmla="*/ 315 h 356"/>
                      <a:gd name="T74" fmla="*/ 43 w 564"/>
                      <a:gd name="T75" fmla="*/ 311 h 356"/>
                      <a:gd name="T76" fmla="*/ 69 w 564"/>
                      <a:gd name="T77" fmla="*/ 312 h 356"/>
                      <a:gd name="T78" fmla="*/ 92 w 564"/>
                      <a:gd name="T79" fmla="*/ 317 h 356"/>
                      <a:gd name="T80" fmla="*/ 102 w 564"/>
                      <a:gd name="T81" fmla="*/ 307 h 356"/>
                      <a:gd name="T82" fmla="*/ 138 w 564"/>
                      <a:gd name="T83" fmla="*/ 281 h 356"/>
                      <a:gd name="T84" fmla="*/ 176 w 564"/>
                      <a:gd name="T85" fmla="*/ 255 h 356"/>
                      <a:gd name="T86" fmla="*/ 188 w 564"/>
                      <a:gd name="T87" fmla="*/ 244 h 356"/>
                      <a:gd name="T88" fmla="*/ 226 w 564"/>
                      <a:gd name="T89" fmla="*/ 214 h 356"/>
                      <a:gd name="T90" fmla="*/ 317 w 564"/>
                      <a:gd name="T91" fmla="*/ 152 h 356"/>
                      <a:gd name="T92" fmla="*/ 417 w 564"/>
                      <a:gd name="T93" fmla="*/ 92 h 356"/>
                      <a:gd name="T94" fmla="*/ 510 w 564"/>
                      <a:gd name="T95" fmla="*/ 33 h 356"/>
                      <a:gd name="T96" fmla="*/ 552 w 564"/>
                      <a:gd name="T97" fmla="*/ 3 h 356"/>
                      <a:gd name="T98" fmla="*/ 556 w 564"/>
                      <a:gd name="T99" fmla="*/ 1 h 356"/>
                      <a:gd name="T100" fmla="*/ 562 w 564"/>
                      <a:gd name="T101" fmla="*/ 0 h 356"/>
                      <a:gd name="T102" fmla="*/ 564 w 564"/>
                      <a:gd name="T103" fmla="*/ 3 h 356"/>
                      <a:gd name="T104" fmla="*/ 564 w 564"/>
                      <a:gd name="T105" fmla="*/ 7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564" h="356">
                        <a:moveTo>
                          <a:pt x="564" y="7"/>
                        </a:moveTo>
                        <a:lnTo>
                          <a:pt x="564" y="7"/>
                        </a:lnTo>
                        <a:lnTo>
                          <a:pt x="445" y="79"/>
                        </a:lnTo>
                        <a:lnTo>
                          <a:pt x="386" y="116"/>
                        </a:lnTo>
                        <a:lnTo>
                          <a:pt x="327" y="154"/>
                        </a:lnTo>
                        <a:lnTo>
                          <a:pt x="270" y="192"/>
                        </a:lnTo>
                        <a:lnTo>
                          <a:pt x="213" y="232"/>
                        </a:lnTo>
                        <a:lnTo>
                          <a:pt x="187" y="252"/>
                        </a:lnTo>
                        <a:lnTo>
                          <a:pt x="160" y="274"/>
                        </a:lnTo>
                        <a:lnTo>
                          <a:pt x="133" y="295"/>
                        </a:lnTo>
                        <a:lnTo>
                          <a:pt x="107" y="317"/>
                        </a:lnTo>
                        <a:lnTo>
                          <a:pt x="107" y="317"/>
                        </a:lnTo>
                        <a:lnTo>
                          <a:pt x="119" y="320"/>
                        </a:lnTo>
                        <a:lnTo>
                          <a:pt x="132" y="322"/>
                        </a:lnTo>
                        <a:lnTo>
                          <a:pt x="158" y="325"/>
                        </a:lnTo>
                        <a:lnTo>
                          <a:pt x="185" y="327"/>
                        </a:lnTo>
                        <a:lnTo>
                          <a:pt x="198" y="330"/>
                        </a:lnTo>
                        <a:lnTo>
                          <a:pt x="211" y="333"/>
                        </a:lnTo>
                        <a:lnTo>
                          <a:pt x="211" y="333"/>
                        </a:lnTo>
                        <a:lnTo>
                          <a:pt x="229" y="317"/>
                        </a:lnTo>
                        <a:lnTo>
                          <a:pt x="245" y="302"/>
                        </a:lnTo>
                        <a:lnTo>
                          <a:pt x="279" y="270"/>
                        </a:lnTo>
                        <a:lnTo>
                          <a:pt x="313" y="239"/>
                        </a:lnTo>
                        <a:lnTo>
                          <a:pt x="331" y="224"/>
                        </a:lnTo>
                        <a:lnTo>
                          <a:pt x="349" y="210"/>
                        </a:lnTo>
                        <a:lnTo>
                          <a:pt x="349" y="210"/>
                        </a:lnTo>
                        <a:lnTo>
                          <a:pt x="344" y="217"/>
                        </a:lnTo>
                        <a:lnTo>
                          <a:pt x="337" y="224"/>
                        </a:lnTo>
                        <a:lnTo>
                          <a:pt x="325" y="235"/>
                        </a:lnTo>
                        <a:lnTo>
                          <a:pt x="311" y="247"/>
                        </a:lnTo>
                        <a:lnTo>
                          <a:pt x="305" y="253"/>
                        </a:lnTo>
                        <a:lnTo>
                          <a:pt x="299" y="260"/>
                        </a:lnTo>
                        <a:lnTo>
                          <a:pt x="299" y="260"/>
                        </a:lnTo>
                        <a:lnTo>
                          <a:pt x="288" y="270"/>
                        </a:lnTo>
                        <a:lnTo>
                          <a:pt x="277" y="280"/>
                        </a:lnTo>
                        <a:lnTo>
                          <a:pt x="267" y="290"/>
                        </a:lnTo>
                        <a:lnTo>
                          <a:pt x="257" y="302"/>
                        </a:lnTo>
                        <a:lnTo>
                          <a:pt x="257" y="302"/>
                        </a:lnTo>
                        <a:lnTo>
                          <a:pt x="249" y="308"/>
                        </a:lnTo>
                        <a:lnTo>
                          <a:pt x="243" y="316"/>
                        </a:lnTo>
                        <a:lnTo>
                          <a:pt x="230" y="330"/>
                        </a:lnTo>
                        <a:lnTo>
                          <a:pt x="224" y="338"/>
                        </a:lnTo>
                        <a:lnTo>
                          <a:pt x="216" y="344"/>
                        </a:lnTo>
                        <a:lnTo>
                          <a:pt x="208" y="350"/>
                        </a:lnTo>
                        <a:lnTo>
                          <a:pt x="199" y="356"/>
                        </a:lnTo>
                        <a:lnTo>
                          <a:pt x="199" y="356"/>
                        </a:lnTo>
                        <a:lnTo>
                          <a:pt x="201" y="353"/>
                        </a:lnTo>
                        <a:lnTo>
                          <a:pt x="202" y="350"/>
                        </a:lnTo>
                        <a:lnTo>
                          <a:pt x="206" y="348"/>
                        </a:lnTo>
                        <a:lnTo>
                          <a:pt x="208" y="345"/>
                        </a:lnTo>
                        <a:lnTo>
                          <a:pt x="210" y="343"/>
                        </a:lnTo>
                        <a:lnTo>
                          <a:pt x="211" y="340"/>
                        </a:lnTo>
                        <a:lnTo>
                          <a:pt x="211" y="340"/>
                        </a:lnTo>
                        <a:lnTo>
                          <a:pt x="213" y="340"/>
                        </a:lnTo>
                        <a:lnTo>
                          <a:pt x="213" y="339"/>
                        </a:lnTo>
                        <a:lnTo>
                          <a:pt x="215" y="336"/>
                        </a:lnTo>
                        <a:lnTo>
                          <a:pt x="215" y="336"/>
                        </a:lnTo>
                        <a:lnTo>
                          <a:pt x="207" y="336"/>
                        </a:lnTo>
                        <a:lnTo>
                          <a:pt x="199" y="336"/>
                        </a:lnTo>
                        <a:lnTo>
                          <a:pt x="185" y="335"/>
                        </a:lnTo>
                        <a:lnTo>
                          <a:pt x="173" y="333"/>
                        </a:lnTo>
                        <a:lnTo>
                          <a:pt x="157" y="333"/>
                        </a:lnTo>
                        <a:lnTo>
                          <a:pt x="157" y="333"/>
                        </a:lnTo>
                        <a:lnTo>
                          <a:pt x="120" y="326"/>
                        </a:lnTo>
                        <a:lnTo>
                          <a:pt x="100" y="322"/>
                        </a:lnTo>
                        <a:lnTo>
                          <a:pt x="79" y="320"/>
                        </a:lnTo>
                        <a:lnTo>
                          <a:pt x="59" y="317"/>
                        </a:lnTo>
                        <a:lnTo>
                          <a:pt x="38" y="317"/>
                        </a:lnTo>
                        <a:lnTo>
                          <a:pt x="19" y="320"/>
                        </a:lnTo>
                        <a:lnTo>
                          <a:pt x="9" y="322"/>
                        </a:lnTo>
                        <a:lnTo>
                          <a:pt x="0" y="325"/>
                        </a:lnTo>
                        <a:lnTo>
                          <a:pt x="0" y="325"/>
                        </a:lnTo>
                        <a:lnTo>
                          <a:pt x="9" y="320"/>
                        </a:lnTo>
                        <a:lnTo>
                          <a:pt x="19" y="315"/>
                        </a:lnTo>
                        <a:lnTo>
                          <a:pt x="31" y="312"/>
                        </a:lnTo>
                        <a:lnTo>
                          <a:pt x="43" y="311"/>
                        </a:lnTo>
                        <a:lnTo>
                          <a:pt x="56" y="311"/>
                        </a:lnTo>
                        <a:lnTo>
                          <a:pt x="69" y="312"/>
                        </a:lnTo>
                        <a:lnTo>
                          <a:pt x="80" y="313"/>
                        </a:lnTo>
                        <a:lnTo>
                          <a:pt x="92" y="317"/>
                        </a:lnTo>
                        <a:lnTo>
                          <a:pt x="92" y="317"/>
                        </a:lnTo>
                        <a:lnTo>
                          <a:pt x="102" y="307"/>
                        </a:lnTo>
                        <a:lnTo>
                          <a:pt x="114" y="298"/>
                        </a:lnTo>
                        <a:lnTo>
                          <a:pt x="138" y="281"/>
                        </a:lnTo>
                        <a:lnTo>
                          <a:pt x="164" y="264"/>
                        </a:lnTo>
                        <a:lnTo>
                          <a:pt x="176" y="255"/>
                        </a:lnTo>
                        <a:lnTo>
                          <a:pt x="188" y="244"/>
                        </a:lnTo>
                        <a:lnTo>
                          <a:pt x="188" y="244"/>
                        </a:lnTo>
                        <a:lnTo>
                          <a:pt x="207" y="229"/>
                        </a:lnTo>
                        <a:lnTo>
                          <a:pt x="226" y="214"/>
                        </a:lnTo>
                        <a:lnTo>
                          <a:pt x="270" y="183"/>
                        </a:lnTo>
                        <a:lnTo>
                          <a:pt x="317" y="152"/>
                        </a:lnTo>
                        <a:lnTo>
                          <a:pt x="367" y="122"/>
                        </a:lnTo>
                        <a:lnTo>
                          <a:pt x="417" y="92"/>
                        </a:lnTo>
                        <a:lnTo>
                          <a:pt x="464" y="63"/>
                        </a:lnTo>
                        <a:lnTo>
                          <a:pt x="510" y="33"/>
                        </a:lnTo>
                        <a:lnTo>
                          <a:pt x="532" y="18"/>
                        </a:lnTo>
                        <a:lnTo>
                          <a:pt x="552" y="3"/>
                        </a:lnTo>
                        <a:lnTo>
                          <a:pt x="552" y="3"/>
                        </a:lnTo>
                        <a:lnTo>
                          <a:pt x="556" y="1"/>
                        </a:lnTo>
                        <a:lnTo>
                          <a:pt x="560" y="0"/>
                        </a:lnTo>
                        <a:lnTo>
                          <a:pt x="562" y="0"/>
                        </a:lnTo>
                        <a:lnTo>
                          <a:pt x="564" y="0"/>
                        </a:lnTo>
                        <a:lnTo>
                          <a:pt x="564" y="3"/>
                        </a:lnTo>
                        <a:lnTo>
                          <a:pt x="564" y="7"/>
                        </a:lnTo>
                        <a:lnTo>
                          <a:pt x="564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14" name="Freeform 32"/>
                  <p:cNvSpPr>
                    <a:spLocks/>
                  </p:cNvSpPr>
                  <p:nvPr/>
                </p:nvSpPr>
                <p:spPr bwMode="auto">
                  <a:xfrm flipH="1">
                    <a:off x="5473700" y="1787526"/>
                    <a:ext cx="182563" cy="182563"/>
                  </a:xfrm>
                  <a:custGeom>
                    <a:avLst/>
                    <a:gdLst>
                      <a:gd name="T0" fmla="*/ 42 w 115"/>
                      <a:gd name="T1" fmla="*/ 108 h 115"/>
                      <a:gd name="T2" fmla="*/ 42 w 115"/>
                      <a:gd name="T3" fmla="*/ 108 h 115"/>
                      <a:gd name="T4" fmla="*/ 45 w 115"/>
                      <a:gd name="T5" fmla="*/ 109 h 115"/>
                      <a:gd name="T6" fmla="*/ 46 w 115"/>
                      <a:gd name="T7" fmla="*/ 110 h 115"/>
                      <a:gd name="T8" fmla="*/ 45 w 115"/>
                      <a:gd name="T9" fmla="*/ 110 h 115"/>
                      <a:gd name="T10" fmla="*/ 44 w 115"/>
                      <a:gd name="T11" fmla="*/ 111 h 115"/>
                      <a:gd name="T12" fmla="*/ 37 w 115"/>
                      <a:gd name="T13" fmla="*/ 114 h 115"/>
                      <a:gd name="T14" fmla="*/ 29 w 115"/>
                      <a:gd name="T15" fmla="*/ 114 h 115"/>
                      <a:gd name="T16" fmla="*/ 21 w 115"/>
                      <a:gd name="T17" fmla="*/ 115 h 115"/>
                      <a:gd name="T18" fmla="*/ 12 w 115"/>
                      <a:gd name="T19" fmla="*/ 114 h 115"/>
                      <a:gd name="T20" fmla="*/ 4 w 115"/>
                      <a:gd name="T21" fmla="*/ 111 h 115"/>
                      <a:gd name="T22" fmla="*/ 1 w 115"/>
                      <a:gd name="T23" fmla="*/ 110 h 115"/>
                      <a:gd name="T24" fmla="*/ 0 w 115"/>
                      <a:gd name="T25" fmla="*/ 108 h 115"/>
                      <a:gd name="T26" fmla="*/ 0 w 115"/>
                      <a:gd name="T27" fmla="*/ 108 h 115"/>
                      <a:gd name="T28" fmla="*/ 9 w 115"/>
                      <a:gd name="T29" fmla="*/ 92 h 115"/>
                      <a:gd name="T30" fmla="*/ 19 w 115"/>
                      <a:gd name="T31" fmla="*/ 77 h 115"/>
                      <a:gd name="T32" fmla="*/ 29 w 115"/>
                      <a:gd name="T33" fmla="*/ 63 h 115"/>
                      <a:gd name="T34" fmla="*/ 41 w 115"/>
                      <a:gd name="T35" fmla="*/ 49 h 115"/>
                      <a:gd name="T36" fmla="*/ 67 w 115"/>
                      <a:gd name="T37" fmla="*/ 24 h 115"/>
                      <a:gd name="T38" fmla="*/ 92 w 115"/>
                      <a:gd name="T39" fmla="*/ 0 h 115"/>
                      <a:gd name="T40" fmla="*/ 92 w 115"/>
                      <a:gd name="T41" fmla="*/ 0 h 115"/>
                      <a:gd name="T42" fmla="*/ 92 w 115"/>
                      <a:gd name="T43" fmla="*/ 8 h 115"/>
                      <a:gd name="T44" fmla="*/ 93 w 115"/>
                      <a:gd name="T45" fmla="*/ 10 h 115"/>
                      <a:gd name="T46" fmla="*/ 96 w 115"/>
                      <a:gd name="T47" fmla="*/ 12 h 115"/>
                      <a:gd name="T48" fmla="*/ 96 w 115"/>
                      <a:gd name="T49" fmla="*/ 12 h 115"/>
                      <a:gd name="T50" fmla="*/ 99 w 115"/>
                      <a:gd name="T51" fmla="*/ 17 h 115"/>
                      <a:gd name="T52" fmla="*/ 104 w 115"/>
                      <a:gd name="T53" fmla="*/ 19 h 115"/>
                      <a:gd name="T54" fmla="*/ 109 w 115"/>
                      <a:gd name="T55" fmla="*/ 22 h 115"/>
                      <a:gd name="T56" fmla="*/ 115 w 115"/>
                      <a:gd name="T57" fmla="*/ 23 h 115"/>
                      <a:gd name="T58" fmla="*/ 115 w 115"/>
                      <a:gd name="T59" fmla="*/ 23 h 115"/>
                      <a:gd name="T60" fmla="*/ 111 w 115"/>
                      <a:gd name="T61" fmla="*/ 26 h 115"/>
                      <a:gd name="T62" fmla="*/ 107 w 115"/>
                      <a:gd name="T63" fmla="*/ 27 h 115"/>
                      <a:gd name="T64" fmla="*/ 104 w 115"/>
                      <a:gd name="T65" fmla="*/ 27 h 115"/>
                      <a:gd name="T66" fmla="*/ 99 w 115"/>
                      <a:gd name="T67" fmla="*/ 24 h 115"/>
                      <a:gd name="T68" fmla="*/ 95 w 115"/>
                      <a:gd name="T69" fmla="*/ 22 h 115"/>
                      <a:gd name="T70" fmla="*/ 92 w 115"/>
                      <a:gd name="T71" fmla="*/ 19 h 115"/>
                      <a:gd name="T72" fmla="*/ 90 w 115"/>
                      <a:gd name="T73" fmla="*/ 16 h 115"/>
                      <a:gd name="T74" fmla="*/ 88 w 115"/>
                      <a:gd name="T75" fmla="*/ 12 h 115"/>
                      <a:gd name="T76" fmla="*/ 88 w 115"/>
                      <a:gd name="T77" fmla="*/ 12 h 115"/>
                      <a:gd name="T78" fmla="*/ 45 w 115"/>
                      <a:gd name="T79" fmla="*/ 55 h 115"/>
                      <a:gd name="T80" fmla="*/ 35 w 115"/>
                      <a:gd name="T81" fmla="*/ 65 h 115"/>
                      <a:gd name="T82" fmla="*/ 24 w 115"/>
                      <a:gd name="T83" fmla="*/ 78 h 115"/>
                      <a:gd name="T84" fmla="*/ 15 w 115"/>
                      <a:gd name="T85" fmla="*/ 90 h 115"/>
                      <a:gd name="T86" fmla="*/ 8 w 115"/>
                      <a:gd name="T87" fmla="*/ 104 h 115"/>
                      <a:gd name="T88" fmla="*/ 8 w 115"/>
                      <a:gd name="T89" fmla="*/ 104 h 115"/>
                      <a:gd name="T90" fmla="*/ 10 w 115"/>
                      <a:gd name="T91" fmla="*/ 109 h 115"/>
                      <a:gd name="T92" fmla="*/ 13 w 115"/>
                      <a:gd name="T93" fmla="*/ 110 h 115"/>
                      <a:gd name="T94" fmla="*/ 18 w 115"/>
                      <a:gd name="T95" fmla="*/ 111 h 115"/>
                      <a:gd name="T96" fmla="*/ 22 w 115"/>
                      <a:gd name="T97" fmla="*/ 111 h 115"/>
                      <a:gd name="T98" fmla="*/ 32 w 115"/>
                      <a:gd name="T99" fmla="*/ 109 h 115"/>
                      <a:gd name="T100" fmla="*/ 42 w 115"/>
                      <a:gd name="T101" fmla="*/ 108 h 115"/>
                      <a:gd name="T102" fmla="*/ 42 w 115"/>
                      <a:gd name="T103" fmla="*/ 108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15" h="115">
                        <a:moveTo>
                          <a:pt x="42" y="108"/>
                        </a:moveTo>
                        <a:lnTo>
                          <a:pt x="42" y="108"/>
                        </a:lnTo>
                        <a:lnTo>
                          <a:pt x="45" y="109"/>
                        </a:lnTo>
                        <a:lnTo>
                          <a:pt x="46" y="110"/>
                        </a:lnTo>
                        <a:lnTo>
                          <a:pt x="45" y="110"/>
                        </a:lnTo>
                        <a:lnTo>
                          <a:pt x="44" y="111"/>
                        </a:lnTo>
                        <a:lnTo>
                          <a:pt x="37" y="114"/>
                        </a:lnTo>
                        <a:lnTo>
                          <a:pt x="29" y="114"/>
                        </a:lnTo>
                        <a:lnTo>
                          <a:pt x="21" y="115"/>
                        </a:lnTo>
                        <a:lnTo>
                          <a:pt x="12" y="114"/>
                        </a:lnTo>
                        <a:lnTo>
                          <a:pt x="4" y="111"/>
                        </a:lnTo>
                        <a:lnTo>
                          <a:pt x="1" y="110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9" y="92"/>
                        </a:lnTo>
                        <a:lnTo>
                          <a:pt x="19" y="77"/>
                        </a:lnTo>
                        <a:lnTo>
                          <a:pt x="29" y="63"/>
                        </a:lnTo>
                        <a:lnTo>
                          <a:pt x="41" y="49"/>
                        </a:lnTo>
                        <a:lnTo>
                          <a:pt x="67" y="24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lnTo>
                          <a:pt x="92" y="8"/>
                        </a:lnTo>
                        <a:lnTo>
                          <a:pt x="93" y="10"/>
                        </a:lnTo>
                        <a:lnTo>
                          <a:pt x="96" y="12"/>
                        </a:lnTo>
                        <a:lnTo>
                          <a:pt x="96" y="12"/>
                        </a:lnTo>
                        <a:lnTo>
                          <a:pt x="99" y="17"/>
                        </a:lnTo>
                        <a:lnTo>
                          <a:pt x="104" y="19"/>
                        </a:lnTo>
                        <a:lnTo>
                          <a:pt x="109" y="22"/>
                        </a:lnTo>
                        <a:lnTo>
                          <a:pt x="115" y="23"/>
                        </a:lnTo>
                        <a:lnTo>
                          <a:pt x="115" y="23"/>
                        </a:lnTo>
                        <a:lnTo>
                          <a:pt x="111" y="26"/>
                        </a:lnTo>
                        <a:lnTo>
                          <a:pt x="107" y="27"/>
                        </a:lnTo>
                        <a:lnTo>
                          <a:pt x="104" y="27"/>
                        </a:lnTo>
                        <a:lnTo>
                          <a:pt x="99" y="24"/>
                        </a:lnTo>
                        <a:lnTo>
                          <a:pt x="95" y="22"/>
                        </a:lnTo>
                        <a:lnTo>
                          <a:pt x="92" y="19"/>
                        </a:lnTo>
                        <a:lnTo>
                          <a:pt x="90" y="16"/>
                        </a:lnTo>
                        <a:lnTo>
                          <a:pt x="88" y="12"/>
                        </a:lnTo>
                        <a:lnTo>
                          <a:pt x="88" y="12"/>
                        </a:lnTo>
                        <a:lnTo>
                          <a:pt x="45" y="55"/>
                        </a:lnTo>
                        <a:lnTo>
                          <a:pt x="35" y="65"/>
                        </a:lnTo>
                        <a:lnTo>
                          <a:pt x="24" y="78"/>
                        </a:lnTo>
                        <a:lnTo>
                          <a:pt x="15" y="90"/>
                        </a:lnTo>
                        <a:lnTo>
                          <a:pt x="8" y="104"/>
                        </a:lnTo>
                        <a:lnTo>
                          <a:pt x="8" y="104"/>
                        </a:lnTo>
                        <a:lnTo>
                          <a:pt x="10" y="109"/>
                        </a:lnTo>
                        <a:lnTo>
                          <a:pt x="13" y="110"/>
                        </a:lnTo>
                        <a:lnTo>
                          <a:pt x="18" y="111"/>
                        </a:lnTo>
                        <a:lnTo>
                          <a:pt x="22" y="111"/>
                        </a:lnTo>
                        <a:lnTo>
                          <a:pt x="32" y="109"/>
                        </a:lnTo>
                        <a:lnTo>
                          <a:pt x="42" y="108"/>
                        </a:lnTo>
                        <a:lnTo>
                          <a:pt x="42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24" name="Freeform 33"/>
                  <p:cNvSpPr>
                    <a:spLocks/>
                  </p:cNvSpPr>
                  <p:nvPr/>
                </p:nvSpPr>
                <p:spPr bwMode="auto">
                  <a:xfrm flipH="1">
                    <a:off x="3884613" y="1690688"/>
                    <a:ext cx="1758950" cy="273050"/>
                  </a:xfrm>
                  <a:custGeom>
                    <a:avLst/>
                    <a:gdLst>
                      <a:gd name="T0" fmla="*/ 192 w 1108"/>
                      <a:gd name="T1" fmla="*/ 69 h 172"/>
                      <a:gd name="T2" fmla="*/ 186 w 1108"/>
                      <a:gd name="T3" fmla="*/ 75 h 172"/>
                      <a:gd name="T4" fmla="*/ 184 w 1108"/>
                      <a:gd name="T5" fmla="*/ 84 h 172"/>
                      <a:gd name="T6" fmla="*/ 170 w 1108"/>
                      <a:gd name="T7" fmla="*/ 87 h 172"/>
                      <a:gd name="T8" fmla="*/ 123 w 1108"/>
                      <a:gd name="T9" fmla="*/ 88 h 172"/>
                      <a:gd name="T10" fmla="*/ 128 w 1108"/>
                      <a:gd name="T11" fmla="*/ 91 h 172"/>
                      <a:gd name="T12" fmla="*/ 149 w 1108"/>
                      <a:gd name="T13" fmla="*/ 92 h 172"/>
                      <a:gd name="T14" fmla="*/ 180 w 1108"/>
                      <a:gd name="T15" fmla="*/ 92 h 172"/>
                      <a:gd name="T16" fmla="*/ 180 w 1108"/>
                      <a:gd name="T17" fmla="*/ 96 h 172"/>
                      <a:gd name="T18" fmla="*/ 177 w 1108"/>
                      <a:gd name="T19" fmla="*/ 97 h 172"/>
                      <a:gd name="T20" fmla="*/ 174 w 1108"/>
                      <a:gd name="T21" fmla="*/ 106 h 172"/>
                      <a:gd name="T22" fmla="*/ 171 w 1108"/>
                      <a:gd name="T23" fmla="*/ 117 h 172"/>
                      <a:gd name="T24" fmla="*/ 174 w 1108"/>
                      <a:gd name="T25" fmla="*/ 128 h 172"/>
                      <a:gd name="T26" fmla="*/ 176 w 1108"/>
                      <a:gd name="T27" fmla="*/ 130 h 172"/>
                      <a:gd name="T28" fmla="*/ 179 w 1108"/>
                      <a:gd name="T29" fmla="*/ 137 h 172"/>
                      <a:gd name="T30" fmla="*/ 184 w 1108"/>
                      <a:gd name="T31" fmla="*/ 142 h 172"/>
                      <a:gd name="T32" fmla="*/ 395 w 1108"/>
                      <a:gd name="T33" fmla="*/ 146 h 172"/>
                      <a:gd name="T34" fmla="*/ 824 w 1108"/>
                      <a:gd name="T35" fmla="*/ 146 h 172"/>
                      <a:gd name="T36" fmla="*/ 1035 w 1108"/>
                      <a:gd name="T37" fmla="*/ 142 h 172"/>
                      <a:gd name="T38" fmla="*/ 1039 w 1108"/>
                      <a:gd name="T39" fmla="*/ 142 h 172"/>
                      <a:gd name="T40" fmla="*/ 1108 w 1108"/>
                      <a:gd name="T41" fmla="*/ 142 h 172"/>
                      <a:gd name="T42" fmla="*/ 1107 w 1108"/>
                      <a:gd name="T43" fmla="*/ 156 h 172"/>
                      <a:gd name="T44" fmla="*/ 1104 w 1108"/>
                      <a:gd name="T45" fmla="*/ 157 h 172"/>
                      <a:gd name="T46" fmla="*/ 873 w 1108"/>
                      <a:gd name="T47" fmla="*/ 157 h 172"/>
                      <a:gd name="T48" fmla="*/ 408 w 1108"/>
                      <a:gd name="T49" fmla="*/ 157 h 172"/>
                      <a:gd name="T50" fmla="*/ 180 w 1108"/>
                      <a:gd name="T51" fmla="*/ 161 h 172"/>
                      <a:gd name="T52" fmla="*/ 46 w 1108"/>
                      <a:gd name="T53" fmla="*/ 161 h 172"/>
                      <a:gd name="T54" fmla="*/ 38 w 1108"/>
                      <a:gd name="T55" fmla="*/ 161 h 172"/>
                      <a:gd name="T56" fmla="*/ 32 w 1108"/>
                      <a:gd name="T57" fmla="*/ 162 h 172"/>
                      <a:gd name="T58" fmla="*/ 32 w 1108"/>
                      <a:gd name="T59" fmla="*/ 166 h 172"/>
                      <a:gd name="T60" fmla="*/ 34 w 1108"/>
                      <a:gd name="T61" fmla="*/ 169 h 172"/>
                      <a:gd name="T62" fmla="*/ 14 w 1108"/>
                      <a:gd name="T63" fmla="*/ 172 h 172"/>
                      <a:gd name="T64" fmla="*/ 5 w 1108"/>
                      <a:gd name="T65" fmla="*/ 171 h 172"/>
                      <a:gd name="T66" fmla="*/ 0 w 1108"/>
                      <a:gd name="T67" fmla="*/ 165 h 172"/>
                      <a:gd name="T68" fmla="*/ 7 w 1108"/>
                      <a:gd name="T69" fmla="*/ 151 h 172"/>
                      <a:gd name="T70" fmla="*/ 27 w 1108"/>
                      <a:gd name="T71" fmla="*/ 126 h 172"/>
                      <a:gd name="T72" fmla="*/ 80 w 1108"/>
                      <a:gd name="T73" fmla="*/ 73 h 172"/>
                      <a:gd name="T74" fmla="*/ 82 w 1108"/>
                      <a:gd name="T75" fmla="*/ 77 h 172"/>
                      <a:gd name="T76" fmla="*/ 87 w 1108"/>
                      <a:gd name="T77" fmla="*/ 83 h 172"/>
                      <a:gd name="T78" fmla="*/ 96 w 1108"/>
                      <a:gd name="T79" fmla="*/ 88 h 172"/>
                      <a:gd name="T80" fmla="*/ 103 w 1108"/>
                      <a:gd name="T81" fmla="*/ 87 h 172"/>
                      <a:gd name="T82" fmla="*/ 107 w 1108"/>
                      <a:gd name="T83" fmla="*/ 84 h 172"/>
                      <a:gd name="T84" fmla="*/ 96 w 1108"/>
                      <a:gd name="T85" fmla="*/ 80 h 172"/>
                      <a:gd name="T86" fmla="*/ 88 w 1108"/>
                      <a:gd name="T87" fmla="*/ 73 h 172"/>
                      <a:gd name="T88" fmla="*/ 87 w 1108"/>
                      <a:gd name="T89" fmla="*/ 64 h 172"/>
                      <a:gd name="T90" fmla="*/ 89 w 1108"/>
                      <a:gd name="T91" fmla="*/ 51 h 172"/>
                      <a:gd name="T92" fmla="*/ 96 w 1108"/>
                      <a:gd name="T93" fmla="*/ 34 h 172"/>
                      <a:gd name="T94" fmla="*/ 99 w 1108"/>
                      <a:gd name="T95" fmla="*/ 23 h 172"/>
                      <a:gd name="T96" fmla="*/ 116 w 1108"/>
                      <a:gd name="T97" fmla="*/ 6 h 172"/>
                      <a:gd name="T98" fmla="*/ 128 w 1108"/>
                      <a:gd name="T99" fmla="*/ 1 h 172"/>
                      <a:gd name="T100" fmla="*/ 142 w 1108"/>
                      <a:gd name="T101" fmla="*/ 0 h 172"/>
                      <a:gd name="T102" fmla="*/ 180 w 1108"/>
                      <a:gd name="T103" fmla="*/ 0 h 172"/>
                      <a:gd name="T104" fmla="*/ 181 w 1108"/>
                      <a:gd name="T105" fmla="*/ 1 h 172"/>
                      <a:gd name="T106" fmla="*/ 183 w 1108"/>
                      <a:gd name="T107" fmla="*/ 9 h 172"/>
                      <a:gd name="T108" fmla="*/ 185 w 1108"/>
                      <a:gd name="T109" fmla="*/ 14 h 172"/>
                      <a:gd name="T110" fmla="*/ 188 w 1108"/>
                      <a:gd name="T111" fmla="*/ 15 h 172"/>
                      <a:gd name="T112" fmla="*/ 190 w 1108"/>
                      <a:gd name="T113" fmla="*/ 27 h 172"/>
                      <a:gd name="T114" fmla="*/ 192 w 1108"/>
                      <a:gd name="T115" fmla="*/ 69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1108" h="172">
                        <a:moveTo>
                          <a:pt x="192" y="69"/>
                        </a:moveTo>
                        <a:lnTo>
                          <a:pt x="192" y="69"/>
                        </a:lnTo>
                        <a:lnTo>
                          <a:pt x="188" y="71"/>
                        </a:lnTo>
                        <a:lnTo>
                          <a:pt x="186" y="75"/>
                        </a:lnTo>
                        <a:lnTo>
                          <a:pt x="185" y="79"/>
                        </a:lnTo>
                        <a:lnTo>
                          <a:pt x="184" y="84"/>
                        </a:lnTo>
                        <a:lnTo>
                          <a:pt x="184" y="84"/>
                        </a:lnTo>
                        <a:lnTo>
                          <a:pt x="170" y="87"/>
                        </a:lnTo>
                        <a:lnTo>
                          <a:pt x="154" y="88"/>
                        </a:lnTo>
                        <a:lnTo>
                          <a:pt x="123" y="88"/>
                        </a:lnTo>
                        <a:lnTo>
                          <a:pt x="123" y="88"/>
                        </a:lnTo>
                        <a:lnTo>
                          <a:pt x="128" y="91"/>
                        </a:lnTo>
                        <a:lnTo>
                          <a:pt x="134" y="92"/>
                        </a:lnTo>
                        <a:lnTo>
                          <a:pt x="149" y="92"/>
                        </a:lnTo>
                        <a:lnTo>
                          <a:pt x="165" y="92"/>
                        </a:lnTo>
                        <a:lnTo>
                          <a:pt x="180" y="92"/>
                        </a:lnTo>
                        <a:lnTo>
                          <a:pt x="180" y="92"/>
                        </a:lnTo>
                        <a:lnTo>
                          <a:pt x="180" y="96"/>
                        </a:lnTo>
                        <a:lnTo>
                          <a:pt x="180" y="96"/>
                        </a:lnTo>
                        <a:lnTo>
                          <a:pt x="177" y="97"/>
                        </a:lnTo>
                        <a:lnTo>
                          <a:pt x="175" y="101"/>
                        </a:lnTo>
                        <a:lnTo>
                          <a:pt x="174" y="106"/>
                        </a:lnTo>
                        <a:lnTo>
                          <a:pt x="172" y="111"/>
                        </a:lnTo>
                        <a:lnTo>
                          <a:pt x="171" y="117"/>
                        </a:lnTo>
                        <a:lnTo>
                          <a:pt x="172" y="123"/>
                        </a:lnTo>
                        <a:lnTo>
                          <a:pt x="174" y="128"/>
                        </a:lnTo>
                        <a:lnTo>
                          <a:pt x="176" y="130"/>
                        </a:lnTo>
                        <a:lnTo>
                          <a:pt x="176" y="130"/>
                        </a:lnTo>
                        <a:lnTo>
                          <a:pt x="177" y="133"/>
                        </a:lnTo>
                        <a:lnTo>
                          <a:pt x="179" y="137"/>
                        </a:lnTo>
                        <a:lnTo>
                          <a:pt x="181" y="140"/>
                        </a:lnTo>
                        <a:lnTo>
                          <a:pt x="184" y="142"/>
                        </a:lnTo>
                        <a:lnTo>
                          <a:pt x="184" y="142"/>
                        </a:lnTo>
                        <a:lnTo>
                          <a:pt x="395" y="146"/>
                        </a:lnTo>
                        <a:lnTo>
                          <a:pt x="610" y="147"/>
                        </a:lnTo>
                        <a:lnTo>
                          <a:pt x="824" y="146"/>
                        </a:lnTo>
                        <a:lnTo>
                          <a:pt x="1035" y="142"/>
                        </a:lnTo>
                        <a:lnTo>
                          <a:pt x="1035" y="142"/>
                        </a:lnTo>
                        <a:lnTo>
                          <a:pt x="1039" y="142"/>
                        </a:lnTo>
                        <a:lnTo>
                          <a:pt x="1039" y="142"/>
                        </a:lnTo>
                        <a:lnTo>
                          <a:pt x="1108" y="142"/>
                        </a:lnTo>
                        <a:lnTo>
                          <a:pt x="1108" y="142"/>
                        </a:lnTo>
                        <a:lnTo>
                          <a:pt x="1108" y="152"/>
                        </a:lnTo>
                        <a:lnTo>
                          <a:pt x="1107" y="156"/>
                        </a:lnTo>
                        <a:lnTo>
                          <a:pt x="1106" y="157"/>
                        </a:lnTo>
                        <a:lnTo>
                          <a:pt x="1104" y="157"/>
                        </a:lnTo>
                        <a:lnTo>
                          <a:pt x="1104" y="157"/>
                        </a:lnTo>
                        <a:lnTo>
                          <a:pt x="873" y="157"/>
                        </a:lnTo>
                        <a:lnTo>
                          <a:pt x="640" y="157"/>
                        </a:lnTo>
                        <a:lnTo>
                          <a:pt x="408" y="157"/>
                        </a:lnTo>
                        <a:lnTo>
                          <a:pt x="294" y="158"/>
                        </a:lnTo>
                        <a:lnTo>
                          <a:pt x="180" y="161"/>
                        </a:lnTo>
                        <a:lnTo>
                          <a:pt x="180" y="161"/>
                        </a:lnTo>
                        <a:lnTo>
                          <a:pt x="46" y="161"/>
                        </a:lnTo>
                        <a:lnTo>
                          <a:pt x="46" y="161"/>
                        </a:lnTo>
                        <a:lnTo>
                          <a:pt x="38" y="161"/>
                        </a:lnTo>
                        <a:lnTo>
                          <a:pt x="33" y="161"/>
                        </a:lnTo>
                        <a:lnTo>
                          <a:pt x="32" y="162"/>
                        </a:lnTo>
                        <a:lnTo>
                          <a:pt x="32" y="163"/>
                        </a:lnTo>
                        <a:lnTo>
                          <a:pt x="32" y="166"/>
                        </a:lnTo>
                        <a:lnTo>
                          <a:pt x="34" y="169"/>
                        </a:lnTo>
                        <a:lnTo>
                          <a:pt x="34" y="169"/>
                        </a:lnTo>
                        <a:lnTo>
                          <a:pt x="24" y="170"/>
                        </a:lnTo>
                        <a:lnTo>
                          <a:pt x="14" y="172"/>
                        </a:lnTo>
                        <a:lnTo>
                          <a:pt x="10" y="172"/>
                        </a:lnTo>
                        <a:lnTo>
                          <a:pt x="5" y="171"/>
                        </a:lnTo>
                        <a:lnTo>
                          <a:pt x="2" y="170"/>
                        </a:lnTo>
                        <a:lnTo>
                          <a:pt x="0" y="165"/>
                        </a:lnTo>
                        <a:lnTo>
                          <a:pt x="0" y="165"/>
                        </a:lnTo>
                        <a:lnTo>
                          <a:pt x="7" y="151"/>
                        </a:lnTo>
                        <a:lnTo>
                          <a:pt x="16" y="139"/>
                        </a:lnTo>
                        <a:lnTo>
                          <a:pt x="27" y="126"/>
                        </a:lnTo>
                        <a:lnTo>
                          <a:pt x="37" y="116"/>
                        </a:lnTo>
                        <a:lnTo>
                          <a:pt x="80" y="73"/>
                        </a:lnTo>
                        <a:lnTo>
                          <a:pt x="80" y="73"/>
                        </a:lnTo>
                        <a:lnTo>
                          <a:pt x="82" y="77"/>
                        </a:lnTo>
                        <a:lnTo>
                          <a:pt x="84" y="80"/>
                        </a:lnTo>
                        <a:lnTo>
                          <a:pt x="87" y="83"/>
                        </a:lnTo>
                        <a:lnTo>
                          <a:pt x="91" y="85"/>
                        </a:lnTo>
                        <a:lnTo>
                          <a:pt x="96" y="88"/>
                        </a:lnTo>
                        <a:lnTo>
                          <a:pt x="99" y="88"/>
                        </a:lnTo>
                        <a:lnTo>
                          <a:pt x="103" y="87"/>
                        </a:lnTo>
                        <a:lnTo>
                          <a:pt x="107" y="84"/>
                        </a:lnTo>
                        <a:lnTo>
                          <a:pt x="107" y="84"/>
                        </a:lnTo>
                        <a:lnTo>
                          <a:pt x="101" y="83"/>
                        </a:lnTo>
                        <a:lnTo>
                          <a:pt x="96" y="80"/>
                        </a:lnTo>
                        <a:lnTo>
                          <a:pt x="91" y="78"/>
                        </a:lnTo>
                        <a:lnTo>
                          <a:pt x="88" y="73"/>
                        </a:lnTo>
                        <a:lnTo>
                          <a:pt x="88" y="73"/>
                        </a:lnTo>
                        <a:lnTo>
                          <a:pt x="87" y="64"/>
                        </a:lnTo>
                        <a:lnTo>
                          <a:pt x="88" y="57"/>
                        </a:lnTo>
                        <a:lnTo>
                          <a:pt x="89" y="51"/>
                        </a:lnTo>
                        <a:lnTo>
                          <a:pt x="91" y="45"/>
                        </a:lnTo>
                        <a:lnTo>
                          <a:pt x="96" y="34"/>
                        </a:lnTo>
                        <a:lnTo>
                          <a:pt x="99" y="23"/>
                        </a:lnTo>
                        <a:lnTo>
                          <a:pt x="99" y="23"/>
                        </a:lnTo>
                        <a:lnTo>
                          <a:pt x="107" y="14"/>
                        </a:lnTo>
                        <a:lnTo>
                          <a:pt x="116" y="6"/>
                        </a:lnTo>
                        <a:lnTo>
                          <a:pt x="121" y="4"/>
                        </a:lnTo>
                        <a:lnTo>
                          <a:pt x="128" y="1"/>
                        </a:lnTo>
                        <a:lnTo>
                          <a:pt x="134" y="0"/>
                        </a:lnTo>
                        <a:lnTo>
                          <a:pt x="142" y="0"/>
                        </a:lnTo>
                        <a:lnTo>
                          <a:pt x="142" y="0"/>
                        </a:lnTo>
                        <a:lnTo>
                          <a:pt x="180" y="0"/>
                        </a:lnTo>
                        <a:lnTo>
                          <a:pt x="180" y="0"/>
                        </a:lnTo>
                        <a:lnTo>
                          <a:pt x="181" y="1"/>
                        </a:lnTo>
                        <a:lnTo>
                          <a:pt x="183" y="4"/>
                        </a:lnTo>
                        <a:lnTo>
                          <a:pt x="183" y="9"/>
                        </a:lnTo>
                        <a:lnTo>
                          <a:pt x="184" y="13"/>
                        </a:lnTo>
                        <a:lnTo>
                          <a:pt x="185" y="14"/>
                        </a:lnTo>
                        <a:lnTo>
                          <a:pt x="188" y="15"/>
                        </a:lnTo>
                        <a:lnTo>
                          <a:pt x="188" y="15"/>
                        </a:lnTo>
                        <a:lnTo>
                          <a:pt x="189" y="20"/>
                        </a:lnTo>
                        <a:lnTo>
                          <a:pt x="190" y="27"/>
                        </a:lnTo>
                        <a:lnTo>
                          <a:pt x="192" y="39"/>
                        </a:lnTo>
                        <a:lnTo>
                          <a:pt x="192" y="69"/>
                        </a:lnTo>
                        <a:lnTo>
                          <a:pt x="192" y="69"/>
                        </a:lnTo>
                        <a:close/>
                      </a:path>
                    </a:pathLst>
                  </a:custGeom>
                  <a:solidFill>
                    <a:srgbClr val="FDB4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25" name="Freeform 34"/>
                  <p:cNvSpPr>
                    <a:spLocks/>
                  </p:cNvSpPr>
                  <p:nvPr/>
                </p:nvSpPr>
                <p:spPr bwMode="auto">
                  <a:xfrm flipH="1">
                    <a:off x="5338763" y="1800226"/>
                    <a:ext cx="109538" cy="36513"/>
                  </a:xfrm>
                  <a:custGeom>
                    <a:avLst/>
                    <a:gdLst>
                      <a:gd name="T0" fmla="*/ 57 w 69"/>
                      <a:gd name="T1" fmla="*/ 23 h 23"/>
                      <a:gd name="T2" fmla="*/ 57 w 69"/>
                      <a:gd name="T3" fmla="*/ 23 h 23"/>
                      <a:gd name="T4" fmla="*/ 42 w 69"/>
                      <a:gd name="T5" fmla="*/ 23 h 23"/>
                      <a:gd name="T6" fmla="*/ 26 w 69"/>
                      <a:gd name="T7" fmla="*/ 23 h 23"/>
                      <a:gd name="T8" fmla="*/ 11 w 69"/>
                      <a:gd name="T9" fmla="*/ 23 h 23"/>
                      <a:gd name="T10" fmla="*/ 5 w 69"/>
                      <a:gd name="T11" fmla="*/ 22 h 23"/>
                      <a:gd name="T12" fmla="*/ 0 w 69"/>
                      <a:gd name="T13" fmla="*/ 19 h 23"/>
                      <a:gd name="T14" fmla="*/ 0 w 69"/>
                      <a:gd name="T15" fmla="*/ 19 h 23"/>
                      <a:gd name="T16" fmla="*/ 31 w 69"/>
                      <a:gd name="T17" fmla="*/ 19 h 23"/>
                      <a:gd name="T18" fmla="*/ 47 w 69"/>
                      <a:gd name="T19" fmla="*/ 18 h 23"/>
                      <a:gd name="T20" fmla="*/ 61 w 69"/>
                      <a:gd name="T21" fmla="*/ 15 h 23"/>
                      <a:gd name="T22" fmla="*/ 61 w 69"/>
                      <a:gd name="T23" fmla="*/ 15 h 23"/>
                      <a:gd name="T24" fmla="*/ 62 w 69"/>
                      <a:gd name="T25" fmla="*/ 10 h 23"/>
                      <a:gd name="T26" fmla="*/ 63 w 69"/>
                      <a:gd name="T27" fmla="*/ 6 h 23"/>
                      <a:gd name="T28" fmla="*/ 65 w 69"/>
                      <a:gd name="T29" fmla="*/ 2 h 23"/>
                      <a:gd name="T30" fmla="*/ 69 w 69"/>
                      <a:gd name="T31" fmla="*/ 0 h 23"/>
                      <a:gd name="T32" fmla="*/ 69 w 69"/>
                      <a:gd name="T33" fmla="*/ 0 h 23"/>
                      <a:gd name="T34" fmla="*/ 69 w 69"/>
                      <a:gd name="T35" fmla="*/ 5 h 23"/>
                      <a:gd name="T36" fmla="*/ 69 w 69"/>
                      <a:gd name="T37" fmla="*/ 9 h 23"/>
                      <a:gd name="T38" fmla="*/ 67 w 69"/>
                      <a:gd name="T39" fmla="*/ 11 h 23"/>
                      <a:gd name="T40" fmla="*/ 65 w 69"/>
                      <a:gd name="T41" fmla="*/ 14 h 23"/>
                      <a:gd name="T42" fmla="*/ 60 w 69"/>
                      <a:gd name="T43" fmla="*/ 18 h 23"/>
                      <a:gd name="T44" fmla="*/ 58 w 69"/>
                      <a:gd name="T45" fmla="*/ 20 h 23"/>
                      <a:gd name="T46" fmla="*/ 57 w 69"/>
                      <a:gd name="T47" fmla="*/ 23 h 23"/>
                      <a:gd name="T48" fmla="*/ 57 w 69"/>
                      <a:gd name="T49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9" h="23">
                        <a:moveTo>
                          <a:pt x="57" y="23"/>
                        </a:moveTo>
                        <a:lnTo>
                          <a:pt x="57" y="23"/>
                        </a:lnTo>
                        <a:lnTo>
                          <a:pt x="42" y="23"/>
                        </a:lnTo>
                        <a:lnTo>
                          <a:pt x="26" y="23"/>
                        </a:lnTo>
                        <a:lnTo>
                          <a:pt x="11" y="23"/>
                        </a:lnTo>
                        <a:lnTo>
                          <a:pt x="5" y="22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lnTo>
                          <a:pt x="31" y="19"/>
                        </a:lnTo>
                        <a:lnTo>
                          <a:pt x="47" y="18"/>
                        </a:lnTo>
                        <a:lnTo>
                          <a:pt x="61" y="15"/>
                        </a:lnTo>
                        <a:lnTo>
                          <a:pt x="61" y="15"/>
                        </a:lnTo>
                        <a:lnTo>
                          <a:pt x="62" y="10"/>
                        </a:lnTo>
                        <a:lnTo>
                          <a:pt x="63" y="6"/>
                        </a:lnTo>
                        <a:lnTo>
                          <a:pt x="65" y="2"/>
                        </a:lnTo>
                        <a:lnTo>
                          <a:pt x="69" y="0"/>
                        </a:lnTo>
                        <a:lnTo>
                          <a:pt x="69" y="0"/>
                        </a:lnTo>
                        <a:lnTo>
                          <a:pt x="69" y="5"/>
                        </a:lnTo>
                        <a:lnTo>
                          <a:pt x="69" y="9"/>
                        </a:lnTo>
                        <a:lnTo>
                          <a:pt x="67" y="11"/>
                        </a:lnTo>
                        <a:lnTo>
                          <a:pt x="65" y="14"/>
                        </a:lnTo>
                        <a:lnTo>
                          <a:pt x="60" y="18"/>
                        </a:lnTo>
                        <a:lnTo>
                          <a:pt x="58" y="20"/>
                        </a:lnTo>
                        <a:lnTo>
                          <a:pt x="57" y="23"/>
                        </a:lnTo>
                        <a:lnTo>
                          <a:pt x="57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26" name="Freeform 35"/>
                  <p:cNvSpPr>
                    <a:spLocks/>
                  </p:cNvSpPr>
                  <p:nvPr/>
                </p:nvSpPr>
                <p:spPr bwMode="auto">
                  <a:xfrm flipH="1">
                    <a:off x="2143125" y="1817688"/>
                    <a:ext cx="219075" cy="152400"/>
                  </a:xfrm>
                  <a:custGeom>
                    <a:avLst/>
                    <a:gdLst>
                      <a:gd name="T0" fmla="*/ 0 w 138"/>
                      <a:gd name="T1" fmla="*/ 8 h 96"/>
                      <a:gd name="T2" fmla="*/ 0 w 138"/>
                      <a:gd name="T3" fmla="*/ 8 h 96"/>
                      <a:gd name="T4" fmla="*/ 3 w 138"/>
                      <a:gd name="T5" fmla="*/ 5 h 96"/>
                      <a:gd name="T6" fmla="*/ 7 w 138"/>
                      <a:gd name="T7" fmla="*/ 3 h 96"/>
                      <a:gd name="T8" fmla="*/ 16 w 138"/>
                      <a:gd name="T9" fmla="*/ 0 h 96"/>
                      <a:gd name="T10" fmla="*/ 27 w 138"/>
                      <a:gd name="T11" fmla="*/ 0 h 96"/>
                      <a:gd name="T12" fmla="*/ 39 w 138"/>
                      <a:gd name="T13" fmla="*/ 0 h 96"/>
                      <a:gd name="T14" fmla="*/ 39 w 138"/>
                      <a:gd name="T15" fmla="*/ 0 h 96"/>
                      <a:gd name="T16" fmla="*/ 54 w 138"/>
                      <a:gd name="T17" fmla="*/ 13 h 96"/>
                      <a:gd name="T18" fmla="*/ 73 w 138"/>
                      <a:gd name="T19" fmla="*/ 28 h 96"/>
                      <a:gd name="T20" fmla="*/ 94 w 138"/>
                      <a:gd name="T21" fmla="*/ 45 h 96"/>
                      <a:gd name="T22" fmla="*/ 103 w 138"/>
                      <a:gd name="T23" fmla="*/ 53 h 96"/>
                      <a:gd name="T24" fmla="*/ 111 w 138"/>
                      <a:gd name="T25" fmla="*/ 62 h 96"/>
                      <a:gd name="T26" fmla="*/ 111 w 138"/>
                      <a:gd name="T27" fmla="*/ 62 h 96"/>
                      <a:gd name="T28" fmla="*/ 114 w 138"/>
                      <a:gd name="T29" fmla="*/ 67 h 96"/>
                      <a:gd name="T30" fmla="*/ 118 w 138"/>
                      <a:gd name="T31" fmla="*/ 71 h 96"/>
                      <a:gd name="T32" fmla="*/ 128 w 138"/>
                      <a:gd name="T33" fmla="*/ 80 h 96"/>
                      <a:gd name="T34" fmla="*/ 133 w 138"/>
                      <a:gd name="T35" fmla="*/ 85 h 96"/>
                      <a:gd name="T36" fmla="*/ 137 w 138"/>
                      <a:gd name="T37" fmla="*/ 89 h 96"/>
                      <a:gd name="T38" fmla="*/ 138 w 138"/>
                      <a:gd name="T39" fmla="*/ 92 h 96"/>
                      <a:gd name="T40" fmla="*/ 138 w 138"/>
                      <a:gd name="T41" fmla="*/ 96 h 96"/>
                      <a:gd name="T42" fmla="*/ 138 w 138"/>
                      <a:gd name="T43" fmla="*/ 96 h 96"/>
                      <a:gd name="T44" fmla="*/ 136 w 138"/>
                      <a:gd name="T45" fmla="*/ 95 h 96"/>
                      <a:gd name="T46" fmla="*/ 133 w 138"/>
                      <a:gd name="T47" fmla="*/ 92 h 96"/>
                      <a:gd name="T48" fmla="*/ 131 w 138"/>
                      <a:gd name="T49" fmla="*/ 90 h 96"/>
                      <a:gd name="T50" fmla="*/ 127 w 138"/>
                      <a:gd name="T51" fmla="*/ 89 h 96"/>
                      <a:gd name="T52" fmla="*/ 127 w 138"/>
                      <a:gd name="T53" fmla="*/ 89 h 96"/>
                      <a:gd name="T54" fmla="*/ 115 w 138"/>
                      <a:gd name="T55" fmla="*/ 76 h 96"/>
                      <a:gd name="T56" fmla="*/ 103 w 138"/>
                      <a:gd name="T57" fmla="*/ 63 h 96"/>
                      <a:gd name="T58" fmla="*/ 90 w 138"/>
                      <a:gd name="T59" fmla="*/ 50 h 96"/>
                      <a:gd name="T60" fmla="*/ 77 w 138"/>
                      <a:gd name="T61" fmla="*/ 39 h 96"/>
                      <a:gd name="T62" fmla="*/ 77 w 138"/>
                      <a:gd name="T63" fmla="*/ 39 h 96"/>
                      <a:gd name="T64" fmla="*/ 71 w 138"/>
                      <a:gd name="T65" fmla="*/ 32 h 96"/>
                      <a:gd name="T66" fmla="*/ 63 w 138"/>
                      <a:gd name="T67" fmla="*/ 26 h 96"/>
                      <a:gd name="T68" fmla="*/ 54 w 138"/>
                      <a:gd name="T69" fmla="*/ 22 h 96"/>
                      <a:gd name="T70" fmla="*/ 44 w 138"/>
                      <a:gd name="T71" fmla="*/ 18 h 96"/>
                      <a:gd name="T72" fmla="*/ 23 w 138"/>
                      <a:gd name="T73" fmla="*/ 12 h 96"/>
                      <a:gd name="T74" fmla="*/ 0 w 138"/>
                      <a:gd name="T75" fmla="*/ 8 h 96"/>
                      <a:gd name="T76" fmla="*/ 0 w 138"/>
                      <a:gd name="T77" fmla="*/ 8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38" h="96">
                        <a:moveTo>
                          <a:pt x="0" y="8"/>
                        </a:moveTo>
                        <a:lnTo>
                          <a:pt x="0" y="8"/>
                        </a:lnTo>
                        <a:lnTo>
                          <a:pt x="3" y="5"/>
                        </a:lnTo>
                        <a:lnTo>
                          <a:pt x="7" y="3"/>
                        </a:lnTo>
                        <a:lnTo>
                          <a:pt x="16" y="0"/>
                        </a:lnTo>
                        <a:lnTo>
                          <a:pt x="27" y="0"/>
                        </a:lnTo>
                        <a:lnTo>
                          <a:pt x="39" y="0"/>
                        </a:lnTo>
                        <a:lnTo>
                          <a:pt x="39" y="0"/>
                        </a:lnTo>
                        <a:lnTo>
                          <a:pt x="54" y="13"/>
                        </a:lnTo>
                        <a:lnTo>
                          <a:pt x="73" y="28"/>
                        </a:lnTo>
                        <a:lnTo>
                          <a:pt x="94" y="45"/>
                        </a:lnTo>
                        <a:lnTo>
                          <a:pt x="103" y="53"/>
                        </a:lnTo>
                        <a:lnTo>
                          <a:pt x="111" y="62"/>
                        </a:lnTo>
                        <a:lnTo>
                          <a:pt x="111" y="62"/>
                        </a:lnTo>
                        <a:lnTo>
                          <a:pt x="114" y="67"/>
                        </a:lnTo>
                        <a:lnTo>
                          <a:pt x="118" y="71"/>
                        </a:lnTo>
                        <a:lnTo>
                          <a:pt x="128" y="80"/>
                        </a:lnTo>
                        <a:lnTo>
                          <a:pt x="133" y="85"/>
                        </a:lnTo>
                        <a:lnTo>
                          <a:pt x="137" y="89"/>
                        </a:lnTo>
                        <a:lnTo>
                          <a:pt x="138" y="92"/>
                        </a:lnTo>
                        <a:lnTo>
                          <a:pt x="138" y="96"/>
                        </a:lnTo>
                        <a:lnTo>
                          <a:pt x="138" y="96"/>
                        </a:lnTo>
                        <a:lnTo>
                          <a:pt x="136" y="95"/>
                        </a:lnTo>
                        <a:lnTo>
                          <a:pt x="133" y="92"/>
                        </a:lnTo>
                        <a:lnTo>
                          <a:pt x="131" y="90"/>
                        </a:lnTo>
                        <a:lnTo>
                          <a:pt x="127" y="89"/>
                        </a:lnTo>
                        <a:lnTo>
                          <a:pt x="127" y="89"/>
                        </a:lnTo>
                        <a:lnTo>
                          <a:pt x="115" y="76"/>
                        </a:lnTo>
                        <a:lnTo>
                          <a:pt x="103" y="63"/>
                        </a:lnTo>
                        <a:lnTo>
                          <a:pt x="90" y="50"/>
                        </a:lnTo>
                        <a:lnTo>
                          <a:pt x="77" y="39"/>
                        </a:lnTo>
                        <a:lnTo>
                          <a:pt x="77" y="39"/>
                        </a:lnTo>
                        <a:lnTo>
                          <a:pt x="71" y="32"/>
                        </a:lnTo>
                        <a:lnTo>
                          <a:pt x="63" y="26"/>
                        </a:lnTo>
                        <a:lnTo>
                          <a:pt x="54" y="22"/>
                        </a:lnTo>
                        <a:lnTo>
                          <a:pt x="44" y="18"/>
                        </a:lnTo>
                        <a:lnTo>
                          <a:pt x="23" y="12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32" name="Freeform 36"/>
                  <p:cNvSpPr>
                    <a:spLocks/>
                  </p:cNvSpPr>
                  <p:nvPr/>
                </p:nvSpPr>
                <p:spPr bwMode="auto">
                  <a:xfrm flipH="1">
                    <a:off x="2160588" y="1879601"/>
                    <a:ext cx="79375" cy="79375"/>
                  </a:xfrm>
                  <a:custGeom>
                    <a:avLst/>
                    <a:gdLst>
                      <a:gd name="T0" fmla="*/ 0 w 50"/>
                      <a:gd name="T1" fmla="*/ 0 h 50"/>
                      <a:gd name="T2" fmla="*/ 0 w 50"/>
                      <a:gd name="T3" fmla="*/ 0 h 50"/>
                      <a:gd name="T4" fmla="*/ 13 w 50"/>
                      <a:gd name="T5" fmla="*/ 11 h 50"/>
                      <a:gd name="T6" fmla="*/ 26 w 50"/>
                      <a:gd name="T7" fmla="*/ 24 h 50"/>
                      <a:gd name="T8" fmla="*/ 38 w 50"/>
                      <a:gd name="T9" fmla="*/ 37 h 50"/>
                      <a:gd name="T10" fmla="*/ 50 w 50"/>
                      <a:gd name="T11" fmla="*/ 50 h 50"/>
                      <a:gd name="T12" fmla="*/ 50 w 50"/>
                      <a:gd name="T13" fmla="*/ 50 h 50"/>
                      <a:gd name="T14" fmla="*/ 37 w 50"/>
                      <a:gd name="T15" fmla="*/ 38 h 50"/>
                      <a:gd name="T16" fmla="*/ 24 w 50"/>
                      <a:gd name="T17" fmla="*/ 25 h 50"/>
                      <a:gd name="T18" fmla="*/ 11 w 50"/>
                      <a:gd name="T19" fmla="*/ 12 h 50"/>
                      <a:gd name="T20" fmla="*/ 0 w 50"/>
                      <a:gd name="T21" fmla="*/ 0 h 50"/>
                      <a:gd name="T22" fmla="*/ 0 w 50"/>
                      <a:gd name="T23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0" h="5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3" y="11"/>
                        </a:lnTo>
                        <a:lnTo>
                          <a:pt x="26" y="24"/>
                        </a:lnTo>
                        <a:lnTo>
                          <a:pt x="38" y="37"/>
                        </a:lnTo>
                        <a:lnTo>
                          <a:pt x="50" y="50"/>
                        </a:lnTo>
                        <a:lnTo>
                          <a:pt x="50" y="50"/>
                        </a:lnTo>
                        <a:lnTo>
                          <a:pt x="37" y="38"/>
                        </a:lnTo>
                        <a:lnTo>
                          <a:pt x="24" y="25"/>
                        </a:lnTo>
                        <a:lnTo>
                          <a:pt x="11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F4A1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36" name="Freeform 37"/>
                  <p:cNvSpPr>
                    <a:spLocks/>
                  </p:cNvSpPr>
                  <p:nvPr/>
                </p:nvSpPr>
                <p:spPr bwMode="auto">
                  <a:xfrm flipH="1">
                    <a:off x="2117725" y="1916113"/>
                    <a:ext cx="68263" cy="66675"/>
                  </a:xfrm>
                  <a:custGeom>
                    <a:avLst/>
                    <a:gdLst>
                      <a:gd name="T0" fmla="*/ 0 w 43"/>
                      <a:gd name="T1" fmla="*/ 0 h 42"/>
                      <a:gd name="T2" fmla="*/ 0 w 43"/>
                      <a:gd name="T3" fmla="*/ 0 h 42"/>
                      <a:gd name="T4" fmla="*/ 4 w 43"/>
                      <a:gd name="T5" fmla="*/ 0 h 42"/>
                      <a:gd name="T6" fmla="*/ 4 w 43"/>
                      <a:gd name="T7" fmla="*/ 0 h 42"/>
                      <a:gd name="T8" fmla="*/ 13 w 43"/>
                      <a:gd name="T9" fmla="*/ 11 h 42"/>
                      <a:gd name="T10" fmla="*/ 23 w 43"/>
                      <a:gd name="T11" fmla="*/ 20 h 42"/>
                      <a:gd name="T12" fmla="*/ 34 w 43"/>
                      <a:gd name="T13" fmla="*/ 30 h 42"/>
                      <a:gd name="T14" fmla="*/ 43 w 43"/>
                      <a:gd name="T15" fmla="*/ 42 h 42"/>
                      <a:gd name="T16" fmla="*/ 43 w 43"/>
                      <a:gd name="T17" fmla="*/ 42 h 42"/>
                      <a:gd name="T18" fmla="*/ 38 w 43"/>
                      <a:gd name="T19" fmla="*/ 39 h 42"/>
                      <a:gd name="T20" fmla="*/ 36 w 43"/>
                      <a:gd name="T21" fmla="*/ 39 h 42"/>
                      <a:gd name="T22" fmla="*/ 35 w 43"/>
                      <a:gd name="T23" fmla="*/ 42 h 42"/>
                      <a:gd name="T24" fmla="*/ 35 w 43"/>
                      <a:gd name="T25" fmla="*/ 42 h 42"/>
                      <a:gd name="T26" fmla="*/ 30 w 43"/>
                      <a:gd name="T27" fmla="*/ 39 h 42"/>
                      <a:gd name="T28" fmla="*/ 29 w 43"/>
                      <a:gd name="T29" fmla="*/ 37 h 42"/>
                      <a:gd name="T30" fmla="*/ 27 w 43"/>
                      <a:gd name="T31" fmla="*/ 34 h 42"/>
                      <a:gd name="T32" fmla="*/ 27 w 43"/>
                      <a:gd name="T33" fmla="*/ 34 h 42"/>
                      <a:gd name="T34" fmla="*/ 27 w 43"/>
                      <a:gd name="T35" fmla="*/ 30 h 42"/>
                      <a:gd name="T36" fmla="*/ 26 w 43"/>
                      <a:gd name="T37" fmla="*/ 27 h 42"/>
                      <a:gd name="T38" fmla="*/ 22 w 43"/>
                      <a:gd name="T39" fmla="*/ 23 h 42"/>
                      <a:gd name="T40" fmla="*/ 17 w 43"/>
                      <a:gd name="T41" fmla="*/ 18 h 42"/>
                      <a:gd name="T42" fmla="*/ 7 w 43"/>
                      <a:gd name="T43" fmla="*/ 9 h 42"/>
                      <a:gd name="T44" fmla="*/ 3 w 43"/>
                      <a:gd name="T45" fmla="*/ 5 h 42"/>
                      <a:gd name="T46" fmla="*/ 0 w 43"/>
                      <a:gd name="T47" fmla="*/ 0 h 42"/>
                      <a:gd name="T48" fmla="*/ 0 w 43"/>
                      <a:gd name="T49" fmla="*/ 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43" h="4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13" y="11"/>
                        </a:lnTo>
                        <a:lnTo>
                          <a:pt x="23" y="20"/>
                        </a:lnTo>
                        <a:lnTo>
                          <a:pt x="34" y="30"/>
                        </a:lnTo>
                        <a:lnTo>
                          <a:pt x="43" y="42"/>
                        </a:lnTo>
                        <a:lnTo>
                          <a:pt x="43" y="42"/>
                        </a:lnTo>
                        <a:lnTo>
                          <a:pt x="38" y="39"/>
                        </a:lnTo>
                        <a:lnTo>
                          <a:pt x="36" y="39"/>
                        </a:lnTo>
                        <a:lnTo>
                          <a:pt x="35" y="42"/>
                        </a:lnTo>
                        <a:lnTo>
                          <a:pt x="35" y="42"/>
                        </a:lnTo>
                        <a:lnTo>
                          <a:pt x="30" y="39"/>
                        </a:lnTo>
                        <a:lnTo>
                          <a:pt x="29" y="37"/>
                        </a:lnTo>
                        <a:lnTo>
                          <a:pt x="27" y="34"/>
                        </a:lnTo>
                        <a:lnTo>
                          <a:pt x="27" y="34"/>
                        </a:lnTo>
                        <a:lnTo>
                          <a:pt x="27" y="30"/>
                        </a:lnTo>
                        <a:lnTo>
                          <a:pt x="26" y="27"/>
                        </a:lnTo>
                        <a:lnTo>
                          <a:pt x="22" y="23"/>
                        </a:lnTo>
                        <a:lnTo>
                          <a:pt x="17" y="18"/>
                        </a:lnTo>
                        <a:lnTo>
                          <a:pt x="7" y="9"/>
                        </a:lnTo>
                        <a:lnTo>
                          <a:pt x="3" y="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0B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50" name="Freeform 38"/>
                  <p:cNvSpPr>
                    <a:spLocks/>
                  </p:cNvSpPr>
                  <p:nvPr/>
                </p:nvSpPr>
                <p:spPr bwMode="auto">
                  <a:xfrm flipH="1">
                    <a:off x="2557463" y="1890713"/>
                    <a:ext cx="66675" cy="19050"/>
                  </a:xfrm>
                  <a:custGeom>
                    <a:avLst/>
                    <a:gdLst>
                      <a:gd name="T0" fmla="*/ 0 w 42"/>
                      <a:gd name="T1" fmla="*/ 8 h 12"/>
                      <a:gd name="T2" fmla="*/ 0 w 42"/>
                      <a:gd name="T3" fmla="*/ 8 h 12"/>
                      <a:gd name="T4" fmla="*/ 12 w 42"/>
                      <a:gd name="T5" fmla="*/ 7 h 12"/>
                      <a:gd name="T6" fmla="*/ 22 w 42"/>
                      <a:gd name="T7" fmla="*/ 4 h 12"/>
                      <a:gd name="T8" fmla="*/ 31 w 42"/>
                      <a:gd name="T9" fmla="*/ 2 h 12"/>
                      <a:gd name="T10" fmla="*/ 42 w 42"/>
                      <a:gd name="T11" fmla="*/ 0 h 12"/>
                      <a:gd name="T12" fmla="*/ 42 w 42"/>
                      <a:gd name="T13" fmla="*/ 0 h 12"/>
                      <a:gd name="T14" fmla="*/ 34 w 42"/>
                      <a:gd name="T15" fmla="*/ 5 h 12"/>
                      <a:gd name="T16" fmla="*/ 23 w 42"/>
                      <a:gd name="T17" fmla="*/ 8 h 12"/>
                      <a:gd name="T18" fmla="*/ 13 w 42"/>
                      <a:gd name="T19" fmla="*/ 11 h 12"/>
                      <a:gd name="T20" fmla="*/ 0 w 42"/>
                      <a:gd name="T21" fmla="*/ 12 h 12"/>
                      <a:gd name="T22" fmla="*/ 0 w 42"/>
                      <a:gd name="T23" fmla="*/ 12 h 12"/>
                      <a:gd name="T24" fmla="*/ 0 w 42"/>
                      <a:gd name="T25" fmla="*/ 8 h 12"/>
                      <a:gd name="T26" fmla="*/ 0 w 42"/>
                      <a:gd name="T27" fmla="*/ 8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2" h="12">
                        <a:moveTo>
                          <a:pt x="0" y="8"/>
                        </a:moveTo>
                        <a:lnTo>
                          <a:pt x="0" y="8"/>
                        </a:lnTo>
                        <a:lnTo>
                          <a:pt x="12" y="7"/>
                        </a:lnTo>
                        <a:lnTo>
                          <a:pt x="22" y="4"/>
                        </a:lnTo>
                        <a:lnTo>
                          <a:pt x="31" y="2"/>
                        </a:lnTo>
                        <a:lnTo>
                          <a:pt x="42" y="0"/>
                        </a:lnTo>
                        <a:lnTo>
                          <a:pt x="42" y="0"/>
                        </a:lnTo>
                        <a:lnTo>
                          <a:pt x="34" y="5"/>
                        </a:lnTo>
                        <a:lnTo>
                          <a:pt x="23" y="8"/>
                        </a:lnTo>
                        <a:lnTo>
                          <a:pt x="13" y="11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51" name="Freeform 39"/>
                  <p:cNvSpPr>
                    <a:spLocks/>
                  </p:cNvSpPr>
                  <p:nvPr/>
                </p:nvSpPr>
                <p:spPr bwMode="auto">
                  <a:xfrm flipH="1">
                    <a:off x="2624138" y="1903413"/>
                    <a:ext cx="90488" cy="19050"/>
                  </a:xfrm>
                  <a:custGeom>
                    <a:avLst/>
                    <a:gdLst>
                      <a:gd name="T0" fmla="*/ 0 w 57"/>
                      <a:gd name="T1" fmla="*/ 8 h 12"/>
                      <a:gd name="T2" fmla="*/ 0 w 57"/>
                      <a:gd name="T3" fmla="*/ 8 h 12"/>
                      <a:gd name="T4" fmla="*/ 6 w 57"/>
                      <a:gd name="T5" fmla="*/ 5 h 12"/>
                      <a:gd name="T6" fmla="*/ 13 w 57"/>
                      <a:gd name="T7" fmla="*/ 4 h 12"/>
                      <a:gd name="T8" fmla="*/ 28 w 57"/>
                      <a:gd name="T9" fmla="*/ 3 h 12"/>
                      <a:gd name="T10" fmla="*/ 43 w 57"/>
                      <a:gd name="T11" fmla="*/ 1 h 12"/>
                      <a:gd name="T12" fmla="*/ 57 w 57"/>
                      <a:gd name="T13" fmla="*/ 0 h 12"/>
                      <a:gd name="T14" fmla="*/ 57 w 57"/>
                      <a:gd name="T15" fmla="*/ 0 h 12"/>
                      <a:gd name="T16" fmla="*/ 57 w 57"/>
                      <a:gd name="T17" fmla="*/ 4 h 12"/>
                      <a:gd name="T18" fmla="*/ 57 w 57"/>
                      <a:gd name="T19" fmla="*/ 4 h 12"/>
                      <a:gd name="T20" fmla="*/ 53 w 57"/>
                      <a:gd name="T21" fmla="*/ 6 h 12"/>
                      <a:gd name="T22" fmla="*/ 50 w 57"/>
                      <a:gd name="T23" fmla="*/ 8 h 12"/>
                      <a:gd name="T24" fmla="*/ 41 w 57"/>
                      <a:gd name="T25" fmla="*/ 9 h 12"/>
                      <a:gd name="T26" fmla="*/ 32 w 57"/>
                      <a:gd name="T27" fmla="*/ 10 h 12"/>
                      <a:gd name="T28" fmla="*/ 23 w 57"/>
                      <a:gd name="T29" fmla="*/ 12 h 12"/>
                      <a:gd name="T30" fmla="*/ 23 w 57"/>
                      <a:gd name="T31" fmla="*/ 12 h 12"/>
                      <a:gd name="T32" fmla="*/ 16 w 57"/>
                      <a:gd name="T33" fmla="*/ 10 h 12"/>
                      <a:gd name="T34" fmla="*/ 13 w 57"/>
                      <a:gd name="T35" fmla="*/ 9 h 12"/>
                      <a:gd name="T36" fmla="*/ 7 w 57"/>
                      <a:gd name="T37" fmla="*/ 8 h 12"/>
                      <a:gd name="T38" fmla="*/ 0 w 57"/>
                      <a:gd name="T39" fmla="*/ 8 h 12"/>
                      <a:gd name="T40" fmla="*/ 0 w 57"/>
                      <a:gd name="T41" fmla="*/ 8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7" h="12">
                        <a:moveTo>
                          <a:pt x="0" y="8"/>
                        </a:moveTo>
                        <a:lnTo>
                          <a:pt x="0" y="8"/>
                        </a:lnTo>
                        <a:lnTo>
                          <a:pt x="6" y="5"/>
                        </a:lnTo>
                        <a:lnTo>
                          <a:pt x="13" y="4"/>
                        </a:lnTo>
                        <a:lnTo>
                          <a:pt x="28" y="3"/>
                        </a:lnTo>
                        <a:lnTo>
                          <a:pt x="43" y="1"/>
                        </a:lnTo>
                        <a:lnTo>
                          <a:pt x="57" y="0"/>
                        </a:lnTo>
                        <a:lnTo>
                          <a:pt x="57" y="0"/>
                        </a:lnTo>
                        <a:lnTo>
                          <a:pt x="57" y="4"/>
                        </a:lnTo>
                        <a:lnTo>
                          <a:pt x="57" y="4"/>
                        </a:lnTo>
                        <a:lnTo>
                          <a:pt x="53" y="6"/>
                        </a:lnTo>
                        <a:lnTo>
                          <a:pt x="50" y="8"/>
                        </a:lnTo>
                        <a:lnTo>
                          <a:pt x="41" y="9"/>
                        </a:lnTo>
                        <a:lnTo>
                          <a:pt x="32" y="10"/>
                        </a:lnTo>
                        <a:lnTo>
                          <a:pt x="23" y="12"/>
                        </a:lnTo>
                        <a:lnTo>
                          <a:pt x="23" y="12"/>
                        </a:lnTo>
                        <a:lnTo>
                          <a:pt x="16" y="10"/>
                        </a:lnTo>
                        <a:lnTo>
                          <a:pt x="13" y="9"/>
                        </a:lnTo>
                        <a:lnTo>
                          <a:pt x="7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52" name="Freeform 40"/>
                  <p:cNvSpPr>
                    <a:spLocks/>
                  </p:cNvSpPr>
                  <p:nvPr/>
                </p:nvSpPr>
                <p:spPr bwMode="auto">
                  <a:xfrm flipH="1">
                    <a:off x="2849563" y="1903413"/>
                    <a:ext cx="30163" cy="42863"/>
                  </a:xfrm>
                  <a:custGeom>
                    <a:avLst/>
                    <a:gdLst>
                      <a:gd name="T0" fmla="*/ 0 w 19"/>
                      <a:gd name="T1" fmla="*/ 4 h 27"/>
                      <a:gd name="T2" fmla="*/ 0 w 19"/>
                      <a:gd name="T3" fmla="*/ 4 h 27"/>
                      <a:gd name="T4" fmla="*/ 4 w 19"/>
                      <a:gd name="T5" fmla="*/ 6 h 27"/>
                      <a:gd name="T6" fmla="*/ 5 w 19"/>
                      <a:gd name="T7" fmla="*/ 6 h 27"/>
                      <a:gd name="T8" fmla="*/ 8 w 19"/>
                      <a:gd name="T9" fmla="*/ 4 h 27"/>
                      <a:gd name="T10" fmla="*/ 8 w 19"/>
                      <a:gd name="T11" fmla="*/ 0 h 27"/>
                      <a:gd name="T12" fmla="*/ 8 w 19"/>
                      <a:gd name="T13" fmla="*/ 0 h 27"/>
                      <a:gd name="T14" fmla="*/ 10 w 19"/>
                      <a:gd name="T15" fmla="*/ 1 h 27"/>
                      <a:gd name="T16" fmla="*/ 13 w 19"/>
                      <a:gd name="T17" fmla="*/ 4 h 27"/>
                      <a:gd name="T18" fmla="*/ 16 w 19"/>
                      <a:gd name="T19" fmla="*/ 6 h 27"/>
                      <a:gd name="T20" fmla="*/ 19 w 19"/>
                      <a:gd name="T21" fmla="*/ 8 h 27"/>
                      <a:gd name="T22" fmla="*/ 19 w 19"/>
                      <a:gd name="T23" fmla="*/ 8 h 27"/>
                      <a:gd name="T24" fmla="*/ 19 w 19"/>
                      <a:gd name="T25" fmla="*/ 12 h 27"/>
                      <a:gd name="T26" fmla="*/ 19 w 19"/>
                      <a:gd name="T27" fmla="*/ 12 h 27"/>
                      <a:gd name="T28" fmla="*/ 18 w 19"/>
                      <a:gd name="T29" fmla="*/ 13 h 27"/>
                      <a:gd name="T30" fmla="*/ 17 w 19"/>
                      <a:gd name="T31" fmla="*/ 14 h 27"/>
                      <a:gd name="T32" fmla="*/ 16 w 19"/>
                      <a:gd name="T33" fmla="*/ 18 h 27"/>
                      <a:gd name="T34" fmla="*/ 16 w 19"/>
                      <a:gd name="T35" fmla="*/ 27 h 27"/>
                      <a:gd name="T36" fmla="*/ 16 w 19"/>
                      <a:gd name="T37" fmla="*/ 27 h 27"/>
                      <a:gd name="T38" fmla="*/ 12 w 19"/>
                      <a:gd name="T39" fmla="*/ 27 h 27"/>
                      <a:gd name="T40" fmla="*/ 12 w 19"/>
                      <a:gd name="T41" fmla="*/ 27 h 27"/>
                      <a:gd name="T42" fmla="*/ 12 w 19"/>
                      <a:gd name="T43" fmla="*/ 24 h 27"/>
                      <a:gd name="T44" fmla="*/ 12 w 19"/>
                      <a:gd name="T45" fmla="*/ 22 h 27"/>
                      <a:gd name="T46" fmla="*/ 9 w 19"/>
                      <a:gd name="T47" fmla="*/ 21 h 27"/>
                      <a:gd name="T48" fmla="*/ 5 w 19"/>
                      <a:gd name="T49" fmla="*/ 19 h 27"/>
                      <a:gd name="T50" fmla="*/ 0 w 19"/>
                      <a:gd name="T51" fmla="*/ 19 h 27"/>
                      <a:gd name="T52" fmla="*/ 0 w 19"/>
                      <a:gd name="T53" fmla="*/ 19 h 27"/>
                      <a:gd name="T54" fmla="*/ 3 w 19"/>
                      <a:gd name="T55" fmla="*/ 15 h 27"/>
                      <a:gd name="T56" fmla="*/ 3 w 19"/>
                      <a:gd name="T57" fmla="*/ 13 h 27"/>
                      <a:gd name="T58" fmla="*/ 1 w 19"/>
                      <a:gd name="T59" fmla="*/ 9 h 27"/>
                      <a:gd name="T60" fmla="*/ 0 w 19"/>
                      <a:gd name="T61" fmla="*/ 4 h 27"/>
                      <a:gd name="T62" fmla="*/ 0 w 19"/>
                      <a:gd name="T63" fmla="*/ 4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9" h="27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4" y="6"/>
                        </a:lnTo>
                        <a:lnTo>
                          <a:pt x="5" y="6"/>
                        </a:lnTo>
                        <a:lnTo>
                          <a:pt x="8" y="4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10" y="1"/>
                        </a:lnTo>
                        <a:lnTo>
                          <a:pt x="13" y="4"/>
                        </a:lnTo>
                        <a:lnTo>
                          <a:pt x="16" y="6"/>
                        </a:lnTo>
                        <a:lnTo>
                          <a:pt x="19" y="8"/>
                        </a:lnTo>
                        <a:lnTo>
                          <a:pt x="19" y="8"/>
                        </a:lnTo>
                        <a:lnTo>
                          <a:pt x="19" y="12"/>
                        </a:lnTo>
                        <a:lnTo>
                          <a:pt x="19" y="12"/>
                        </a:lnTo>
                        <a:lnTo>
                          <a:pt x="18" y="13"/>
                        </a:lnTo>
                        <a:lnTo>
                          <a:pt x="17" y="14"/>
                        </a:lnTo>
                        <a:lnTo>
                          <a:pt x="16" y="18"/>
                        </a:lnTo>
                        <a:lnTo>
                          <a:pt x="16" y="27"/>
                        </a:lnTo>
                        <a:lnTo>
                          <a:pt x="16" y="27"/>
                        </a:lnTo>
                        <a:lnTo>
                          <a:pt x="12" y="27"/>
                        </a:lnTo>
                        <a:lnTo>
                          <a:pt x="12" y="27"/>
                        </a:lnTo>
                        <a:lnTo>
                          <a:pt x="12" y="24"/>
                        </a:lnTo>
                        <a:lnTo>
                          <a:pt x="12" y="22"/>
                        </a:lnTo>
                        <a:lnTo>
                          <a:pt x="9" y="21"/>
                        </a:lnTo>
                        <a:lnTo>
                          <a:pt x="5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lnTo>
                          <a:pt x="3" y="15"/>
                        </a:lnTo>
                        <a:lnTo>
                          <a:pt x="3" y="13"/>
                        </a:lnTo>
                        <a:lnTo>
                          <a:pt x="1" y="9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0C0B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53" name="Freeform 41"/>
                  <p:cNvSpPr>
                    <a:spLocks/>
                  </p:cNvSpPr>
                  <p:nvPr/>
                </p:nvSpPr>
                <p:spPr bwMode="auto">
                  <a:xfrm flipH="1">
                    <a:off x="2860675" y="1903413"/>
                    <a:ext cx="579438" cy="42863"/>
                  </a:xfrm>
                  <a:custGeom>
                    <a:avLst/>
                    <a:gdLst>
                      <a:gd name="T0" fmla="*/ 353 w 365"/>
                      <a:gd name="T1" fmla="*/ 4 h 27"/>
                      <a:gd name="T2" fmla="*/ 353 w 365"/>
                      <a:gd name="T3" fmla="*/ 4 h 27"/>
                      <a:gd name="T4" fmla="*/ 354 w 365"/>
                      <a:gd name="T5" fmla="*/ 9 h 27"/>
                      <a:gd name="T6" fmla="*/ 356 w 365"/>
                      <a:gd name="T7" fmla="*/ 13 h 27"/>
                      <a:gd name="T8" fmla="*/ 356 w 365"/>
                      <a:gd name="T9" fmla="*/ 15 h 27"/>
                      <a:gd name="T10" fmla="*/ 353 w 365"/>
                      <a:gd name="T11" fmla="*/ 19 h 27"/>
                      <a:gd name="T12" fmla="*/ 353 w 365"/>
                      <a:gd name="T13" fmla="*/ 19 h 27"/>
                      <a:gd name="T14" fmla="*/ 358 w 365"/>
                      <a:gd name="T15" fmla="*/ 19 h 27"/>
                      <a:gd name="T16" fmla="*/ 362 w 365"/>
                      <a:gd name="T17" fmla="*/ 21 h 27"/>
                      <a:gd name="T18" fmla="*/ 365 w 365"/>
                      <a:gd name="T19" fmla="*/ 22 h 27"/>
                      <a:gd name="T20" fmla="*/ 365 w 365"/>
                      <a:gd name="T21" fmla="*/ 24 h 27"/>
                      <a:gd name="T22" fmla="*/ 365 w 365"/>
                      <a:gd name="T23" fmla="*/ 27 h 27"/>
                      <a:gd name="T24" fmla="*/ 365 w 365"/>
                      <a:gd name="T25" fmla="*/ 27 h 27"/>
                      <a:gd name="T26" fmla="*/ 46 w 365"/>
                      <a:gd name="T27" fmla="*/ 27 h 27"/>
                      <a:gd name="T28" fmla="*/ 46 w 365"/>
                      <a:gd name="T29" fmla="*/ 27 h 27"/>
                      <a:gd name="T30" fmla="*/ 46 w 365"/>
                      <a:gd name="T31" fmla="*/ 23 h 27"/>
                      <a:gd name="T32" fmla="*/ 46 w 365"/>
                      <a:gd name="T33" fmla="*/ 23 h 27"/>
                      <a:gd name="T34" fmla="*/ 346 w 365"/>
                      <a:gd name="T35" fmla="*/ 23 h 27"/>
                      <a:gd name="T36" fmla="*/ 346 w 365"/>
                      <a:gd name="T37" fmla="*/ 23 h 27"/>
                      <a:gd name="T38" fmla="*/ 344 w 365"/>
                      <a:gd name="T39" fmla="*/ 19 h 27"/>
                      <a:gd name="T40" fmla="*/ 342 w 365"/>
                      <a:gd name="T41" fmla="*/ 17 h 27"/>
                      <a:gd name="T42" fmla="*/ 339 w 365"/>
                      <a:gd name="T43" fmla="*/ 15 h 27"/>
                      <a:gd name="T44" fmla="*/ 334 w 365"/>
                      <a:gd name="T45" fmla="*/ 15 h 27"/>
                      <a:gd name="T46" fmla="*/ 324 w 365"/>
                      <a:gd name="T47" fmla="*/ 15 h 27"/>
                      <a:gd name="T48" fmla="*/ 315 w 365"/>
                      <a:gd name="T49" fmla="*/ 15 h 27"/>
                      <a:gd name="T50" fmla="*/ 315 w 365"/>
                      <a:gd name="T51" fmla="*/ 15 h 27"/>
                      <a:gd name="T52" fmla="*/ 316 w 365"/>
                      <a:gd name="T53" fmla="*/ 13 h 27"/>
                      <a:gd name="T54" fmla="*/ 317 w 365"/>
                      <a:gd name="T55" fmla="*/ 12 h 27"/>
                      <a:gd name="T56" fmla="*/ 324 w 365"/>
                      <a:gd name="T57" fmla="*/ 12 h 27"/>
                      <a:gd name="T58" fmla="*/ 331 w 365"/>
                      <a:gd name="T59" fmla="*/ 12 h 27"/>
                      <a:gd name="T60" fmla="*/ 338 w 365"/>
                      <a:gd name="T61" fmla="*/ 12 h 27"/>
                      <a:gd name="T62" fmla="*/ 338 w 365"/>
                      <a:gd name="T63" fmla="*/ 12 h 27"/>
                      <a:gd name="T64" fmla="*/ 298 w 365"/>
                      <a:gd name="T65" fmla="*/ 9 h 27"/>
                      <a:gd name="T66" fmla="*/ 256 w 365"/>
                      <a:gd name="T67" fmla="*/ 8 h 27"/>
                      <a:gd name="T68" fmla="*/ 172 w 365"/>
                      <a:gd name="T69" fmla="*/ 8 h 27"/>
                      <a:gd name="T70" fmla="*/ 85 w 365"/>
                      <a:gd name="T71" fmla="*/ 8 h 27"/>
                      <a:gd name="T72" fmla="*/ 0 w 365"/>
                      <a:gd name="T73" fmla="*/ 8 h 27"/>
                      <a:gd name="T74" fmla="*/ 0 w 365"/>
                      <a:gd name="T75" fmla="*/ 8 h 27"/>
                      <a:gd name="T76" fmla="*/ 0 w 365"/>
                      <a:gd name="T77" fmla="*/ 4 h 27"/>
                      <a:gd name="T78" fmla="*/ 0 w 365"/>
                      <a:gd name="T79" fmla="*/ 4 h 27"/>
                      <a:gd name="T80" fmla="*/ 161 w 365"/>
                      <a:gd name="T81" fmla="*/ 4 h 27"/>
                      <a:gd name="T82" fmla="*/ 161 w 365"/>
                      <a:gd name="T83" fmla="*/ 4 h 27"/>
                      <a:gd name="T84" fmla="*/ 323 w 365"/>
                      <a:gd name="T85" fmla="*/ 4 h 27"/>
                      <a:gd name="T86" fmla="*/ 323 w 365"/>
                      <a:gd name="T87" fmla="*/ 4 h 27"/>
                      <a:gd name="T88" fmla="*/ 330 w 365"/>
                      <a:gd name="T89" fmla="*/ 1 h 27"/>
                      <a:gd name="T90" fmla="*/ 338 w 365"/>
                      <a:gd name="T91" fmla="*/ 0 h 27"/>
                      <a:gd name="T92" fmla="*/ 347 w 365"/>
                      <a:gd name="T93" fmla="*/ 0 h 27"/>
                      <a:gd name="T94" fmla="*/ 351 w 365"/>
                      <a:gd name="T95" fmla="*/ 1 h 27"/>
                      <a:gd name="T96" fmla="*/ 353 w 365"/>
                      <a:gd name="T97" fmla="*/ 4 h 27"/>
                      <a:gd name="T98" fmla="*/ 353 w 365"/>
                      <a:gd name="T99" fmla="*/ 4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365" h="27">
                        <a:moveTo>
                          <a:pt x="353" y="4"/>
                        </a:moveTo>
                        <a:lnTo>
                          <a:pt x="353" y="4"/>
                        </a:lnTo>
                        <a:lnTo>
                          <a:pt x="354" y="9"/>
                        </a:lnTo>
                        <a:lnTo>
                          <a:pt x="356" y="13"/>
                        </a:lnTo>
                        <a:lnTo>
                          <a:pt x="356" y="15"/>
                        </a:lnTo>
                        <a:lnTo>
                          <a:pt x="353" y="19"/>
                        </a:lnTo>
                        <a:lnTo>
                          <a:pt x="353" y="19"/>
                        </a:lnTo>
                        <a:lnTo>
                          <a:pt x="358" y="19"/>
                        </a:lnTo>
                        <a:lnTo>
                          <a:pt x="362" y="21"/>
                        </a:lnTo>
                        <a:lnTo>
                          <a:pt x="365" y="22"/>
                        </a:lnTo>
                        <a:lnTo>
                          <a:pt x="365" y="24"/>
                        </a:lnTo>
                        <a:lnTo>
                          <a:pt x="365" y="27"/>
                        </a:lnTo>
                        <a:lnTo>
                          <a:pt x="365" y="27"/>
                        </a:lnTo>
                        <a:lnTo>
                          <a:pt x="46" y="27"/>
                        </a:lnTo>
                        <a:lnTo>
                          <a:pt x="46" y="27"/>
                        </a:lnTo>
                        <a:lnTo>
                          <a:pt x="46" y="23"/>
                        </a:lnTo>
                        <a:lnTo>
                          <a:pt x="46" y="23"/>
                        </a:lnTo>
                        <a:lnTo>
                          <a:pt x="346" y="23"/>
                        </a:lnTo>
                        <a:lnTo>
                          <a:pt x="346" y="23"/>
                        </a:lnTo>
                        <a:lnTo>
                          <a:pt x="344" y="19"/>
                        </a:lnTo>
                        <a:lnTo>
                          <a:pt x="342" y="17"/>
                        </a:lnTo>
                        <a:lnTo>
                          <a:pt x="339" y="15"/>
                        </a:lnTo>
                        <a:lnTo>
                          <a:pt x="334" y="15"/>
                        </a:lnTo>
                        <a:lnTo>
                          <a:pt x="324" y="15"/>
                        </a:lnTo>
                        <a:lnTo>
                          <a:pt x="315" y="15"/>
                        </a:lnTo>
                        <a:lnTo>
                          <a:pt x="315" y="15"/>
                        </a:lnTo>
                        <a:lnTo>
                          <a:pt x="316" y="13"/>
                        </a:lnTo>
                        <a:lnTo>
                          <a:pt x="317" y="12"/>
                        </a:lnTo>
                        <a:lnTo>
                          <a:pt x="324" y="12"/>
                        </a:lnTo>
                        <a:lnTo>
                          <a:pt x="331" y="12"/>
                        </a:lnTo>
                        <a:lnTo>
                          <a:pt x="338" y="12"/>
                        </a:lnTo>
                        <a:lnTo>
                          <a:pt x="338" y="12"/>
                        </a:lnTo>
                        <a:lnTo>
                          <a:pt x="298" y="9"/>
                        </a:lnTo>
                        <a:lnTo>
                          <a:pt x="256" y="8"/>
                        </a:lnTo>
                        <a:lnTo>
                          <a:pt x="172" y="8"/>
                        </a:lnTo>
                        <a:lnTo>
                          <a:pt x="85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161" y="4"/>
                        </a:lnTo>
                        <a:lnTo>
                          <a:pt x="161" y="4"/>
                        </a:lnTo>
                        <a:lnTo>
                          <a:pt x="323" y="4"/>
                        </a:lnTo>
                        <a:lnTo>
                          <a:pt x="323" y="4"/>
                        </a:lnTo>
                        <a:lnTo>
                          <a:pt x="330" y="1"/>
                        </a:lnTo>
                        <a:lnTo>
                          <a:pt x="338" y="0"/>
                        </a:lnTo>
                        <a:lnTo>
                          <a:pt x="347" y="0"/>
                        </a:lnTo>
                        <a:lnTo>
                          <a:pt x="351" y="1"/>
                        </a:lnTo>
                        <a:lnTo>
                          <a:pt x="353" y="4"/>
                        </a:lnTo>
                        <a:lnTo>
                          <a:pt x="353" y="4"/>
                        </a:lnTo>
                        <a:close/>
                      </a:path>
                    </a:pathLst>
                  </a:custGeom>
                  <a:solidFill>
                    <a:srgbClr val="78590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54" name="Freeform 42"/>
                  <p:cNvSpPr>
                    <a:spLocks/>
                  </p:cNvSpPr>
                  <p:nvPr/>
                </p:nvSpPr>
                <p:spPr bwMode="auto">
                  <a:xfrm flipH="1">
                    <a:off x="5845175" y="1927226"/>
                    <a:ext cx="554038" cy="79375"/>
                  </a:xfrm>
                  <a:custGeom>
                    <a:avLst/>
                    <a:gdLst>
                      <a:gd name="T0" fmla="*/ 253 w 349"/>
                      <a:gd name="T1" fmla="*/ 8 h 50"/>
                      <a:gd name="T2" fmla="*/ 253 w 349"/>
                      <a:gd name="T3" fmla="*/ 8 h 50"/>
                      <a:gd name="T4" fmla="*/ 264 w 349"/>
                      <a:gd name="T5" fmla="*/ 8 h 50"/>
                      <a:gd name="T6" fmla="*/ 272 w 349"/>
                      <a:gd name="T7" fmla="*/ 7 h 50"/>
                      <a:gd name="T8" fmla="*/ 290 w 349"/>
                      <a:gd name="T9" fmla="*/ 4 h 50"/>
                      <a:gd name="T10" fmla="*/ 307 w 349"/>
                      <a:gd name="T11" fmla="*/ 2 h 50"/>
                      <a:gd name="T12" fmla="*/ 316 w 349"/>
                      <a:gd name="T13" fmla="*/ 0 h 50"/>
                      <a:gd name="T14" fmla="*/ 326 w 349"/>
                      <a:gd name="T15" fmla="*/ 0 h 50"/>
                      <a:gd name="T16" fmla="*/ 326 w 349"/>
                      <a:gd name="T17" fmla="*/ 0 h 50"/>
                      <a:gd name="T18" fmla="*/ 330 w 349"/>
                      <a:gd name="T19" fmla="*/ 0 h 50"/>
                      <a:gd name="T20" fmla="*/ 333 w 349"/>
                      <a:gd name="T21" fmla="*/ 0 h 50"/>
                      <a:gd name="T22" fmla="*/ 338 w 349"/>
                      <a:gd name="T23" fmla="*/ 2 h 50"/>
                      <a:gd name="T24" fmla="*/ 343 w 349"/>
                      <a:gd name="T25" fmla="*/ 4 h 50"/>
                      <a:gd name="T26" fmla="*/ 345 w 349"/>
                      <a:gd name="T27" fmla="*/ 4 h 50"/>
                      <a:gd name="T28" fmla="*/ 349 w 349"/>
                      <a:gd name="T29" fmla="*/ 4 h 50"/>
                      <a:gd name="T30" fmla="*/ 349 w 349"/>
                      <a:gd name="T31" fmla="*/ 4 h 50"/>
                      <a:gd name="T32" fmla="*/ 260 w 349"/>
                      <a:gd name="T33" fmla="*/ 14 h 50"/>
                      <a:gd name="T34" fmla="*/ 170 w 349"/>
                      <a:gd name="T35" fmla="*/ 23 h 50"/>
                      <a:gd name="T36" fmla="*/ 127 w 349"/>
                      <a:gd name="T37" fmla="*/ 29 h 50"/>
                      <a:gd name="T38" fmla="*/ 83 w 349"/>
                      <a:gd name="T39" fmla="*/ 35 h 50"/>
                      <a:gd name="T40" fmla="*/ 41 w 349"/>
                      <a:gd name="T41" fmla="*/ 41 h 50"/>
                      <a:gd name="T42" fmla="*/ 0 w 349"/>
                      <a:gd name="T43" fmla="*/ 50 h 50"/>
                      <a:gd name="T44" fmla="*/ 0 w 349"/>
                      <a:gd name="T45" fmla="*/ 50 h 50"/>
                      <a:gd name="T46" fmla="*/ 1 w 349"/>
                      <a:gd name="T47" fmla="*/ 46 h 50"/>
                      <a:gd name="T48" fmla="*/ 4 w 349"/>
                      <a:gd name="T49" fmla="*/ 43 h 50"/>
                      <a:gd name="T50" fmla="*/ 8 w 349"/>
                      <a:gd name="T51" fmla="*/ 40 h 50"/>
                      <a:gd name="T52" fmla="*/ 13 w 349"/>
                      <a:gd name="T53" fmla="*/ 39 h 50"/>
                      <a:gd name="T54" fmla="*/ 24 w 349"/>
                      <a:gd name="T55" fmla="*/ 37 h 50"/>
                      <a:gd name="T56" fmla="*/ 35 w 349"/>
                      <a:gd name="T57" fmla="*/ 35 h 50"/>
                      <a:gd name="T58" fmla="*/ 35 w 349"/>
                      <a:gd name="T59" fmla="*/ 35 h 50"/>
                      <a:gd name="T60" fmla="*/ 68 w 349"/>
                      <a:gd name="T61" fmla="*/ 27 h 50"/>
                      <a:gd name="T62" fmla="*/ 106 w 349"/>
                      <a:gd name="T63" fmla="*/ 21 h 50"/>
                      <a:gd name="T64" fmla="*/ 147 w 349"/>
                      <a:gd name="T65" fmla="*/ 16 h 50"/>
                      <a:gd name="T66" fmla="*/ 188 w 349"/>
                      <a:gd name="T67" fmla="*/ 12 h 50"/>
                      <a:gd name="T68" fmla="*/ 188 w 349"/>
                      <a:gd name="T69" fmla="*/ 12 h 50"/>
                      <a:gd name="T70" fmla="*/ 205 w 349"/>
                      <a:gd name="T71" fmla="*/ 12 h 50"/>
                      <a:gd name="T72" fmla="*/ 223 w 349"/>
                      <a:gd name="T73" fmla="*/ 12 h 50"/>
                      <a:gd name="T74" fmla="*/ 241 w 349"/>
                      <a:gd name="T75" fmla="*/ 12 h 50"/>
                      <a:gd name="T76" fmla="*/ 247 w 349"/>
                      <a:gd name="T77" fmla="*/ 11 h 50"/>
                      <a:gd name="T78" fmla="*/ 253 w 349"/>
                      <a:gd name="T79" fmla="*/ 8 h 50"/>
                      <a:gd name="T80" fmla="*/ 253 w 349"/>
                      <a:gd name="T81" fmla="*/ 8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349" h="50">
                        <a:moveTo>
                          <a:pt x="253" y="8"/>
                        </a:moveTo>
                        <a:lnTo>
                          <a:pt x="253" y="8"/>
                        </a:lnTo>
                        <a:lnTo>
                          <a:pt x="264" y="8"/>
                        </a:lnTo>
                        <a:lnTo>
                          <a:pt x="272" y="7"/>
                        </a:lnTo>
                        <a:lnTo>
                          <a:pt x="290" y="4"/>
                        </a:lnTo>
                        <a:lnTo>
                          <a:pt x="307" y="2"/>
                        </a:lnTo>
                        <a:lnTo>
                          <a:pt x="316" y="0"/>
                        </a:lnTo>
                        <a:lnTo>
                          <a:pt x="326" y="0"/>
                        </a:lnTo>
                        <a:lnTo>
                          <a:pt x="326" y="0"/>
                        </a:lnTo>
                        <a:lnTo>
                          <a:pt x="330" y="0"/>
                        </a:lnTo>
                        <a:lnTo>
                          <a:pt x="333" y="0"/>
                        </a:lnTo>
                        <a:lnTo>
                          <a:pt x="338" y="2"/>
                        </a:lnTo>
                        <a:lnTo>
                          <a:pt x="343" y="4"/>
                        </a:lnTo>
                        <a:lnTo>
                          <a:pt x="345" y="4"/>
                        </a:lnTo>
                        <a:lnTo>
                          <a:pt x="349" y="4"/>
                        </a:lnTo>
                        <a:lnTo>
                          <a:pt x="349" y="4"/>
                        </a:lnTo>
                        <a:lnTo>
                          <a:pt x="260" y="14"/>
                        </a:lnTo>
                        <a:lnTo>
                          <a:pt x="170" y="23"/>
                        </a:lnTo>
                        <a:lnTo>
                          <a:pt x="127" y="29"/>
                        </a:lnTo>
                        <a:lnTo>
                          <a:pt x="83" y="35"/>
                        </a:lnTo>
                        <a:lnTo>
                          <a:pt x="41" y="41"/>
                        </a:lnTo>
                        <a:lnTo>
                          <a:pt x="0" y="50"/>
                        </a:lnTo>
                        <a:lnTo>
                          <a:pt x="0" y="50"/>
                        </a:lnTo>
                        <a:lnTo>
                          <a:pt x="1" y="46"/>
                        </a:lnTo>
                        <a:lnTo>
                          <a:pt x="4" y="43"/>
                        </a:lnTo>
                        <a:lnTo>
                          <a:pt x="8" y="40"/>
                        </a:lnTo>
                        <a:lnTo>
                          <a:pt x="13" y="39"/>
                        </a:lnTo>
                        <a:lnTo>
                          <a:pt x="24" y="37"/>
                        </a:lnTo>
                        <a:lnTo>
                          <a:pt x="35" y="35"/>
                        </a:lnTo>
                        <a:lnTo>
                          <a:pt x="35" y="35"/>
                        </a:lnTo>
                        <a:lnTo>
                          <a:pt x="68" y="27"/>
                        </a:lnTo>
                        <a:lnTo>
                          <a:pt x="106" y="21"/>
                        </a:lnTo>
                        <a:lnTo>
                          <a:pt x="147" y="16"/>
                        </a:lnTo>
                        <a:lnTo>
                          <a:pt x="188" y="12"/>
                        </a:lnTo>
                        <a:lnTo>
                          <a:pt x="188" y="12"/>
                        </a:lnTo>
                        <a:lnTo>
                          <a:pt x="205" y="12"/>
                        </a:lnTo>
                        <a:lnTo>
                          <a:pt x="223" y="12"/>
                        </a:lnTo>
                        <a:lnTo>
                          <a:pt x="241" y="12"/>
                        </a:lnTo>
                        <a:lnTo>
                          <a:pt x="247" y="11"/>
                        </a:lnTo>
                        <a:lnTo>
                          <a:pt x="253" y="8"/>
                        </a:lnTo>
                        <a:lnTo>
                          <a:pt x="253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55" name="Freeform 43"/>
                  <p:cNvSpPr>
                    <a:spLocks/>
                  </p:cNvSpPr>
                  <p:nvPr/>
                </p:nvSpPr>
                <p:spPr bwMode="auto">
                  <a:xfrm flipH="1">
                    <a:off x="6264275" y="1933576"/>
                    <a:ext cx="549275" cy="238125"/>
                  </a:xfrm>
                  <a:custGeom>
                    <a:avLst/>
                    <a:gdLst>
                      <a:gd name="T0" fmla="*/ 0 w 346"/>
                      <a:gd name="T1" fmla="*/ 142 h 150"/>
                      <a:gd name="T2" fmla="*/ 0 w 346"/>
                      <a:gd name="T3" fmla="*/ 142 h 150"/>
                      <a:gd name="T4" fmla="*/ 18 w 346"/>
                      <a:gd name="T5" fmla="*/ 129 h 150"/>
                      <a:gd name="T6" fmla="*/ 36 w 346"/>
                      <a:gd name="T7" fmla="*/ 117 h 150"/>
                      <a:gd name="T8" fmla="*/ 74 w 346"/>
                      <a:gd name="T9" fmla="*/ 95 h 150"/>
                      <a:gd name="T10" fmla="*/ 114 w 346"/>
                      <a:gd name="T11" fmla="*/ 73 h 150"/>
                      <a:gd name="T12" fmla="*/ 156 w 346"/>
                      <a:gd name="T13" fmla="*/ 55 h 150"/>
                      <a:gd name="T14" fmla="*/ 201 w 346"/>
                      <a:gd name="T15" fmla="*/ 39 h 150"/>
                      <a:gd name="T16" fmla="*/ 247 w 346"/>
                      <a:gd name="T17" fmla="*/ 25 h 150"/>
                      <a:gd name="T18" fmla="*/ 296 w 346"/>
                      <a:gd name="T19" fmla="*/ 12 h 150"/>
                      <a:gd name="T20" fmla="*/ 346 w 346"/>
                      <a:gd name="T21" fmla="*/ 0 h 150"/>
                      <a:gd name="T22" fmla="*/ 346 w 346"/>
                      <a:gd name="T23" fmla="*/ 0 h 150"/>
                      <a:gd name="T24" fmla="*/ 320 w 346"/>
                      <a:gd name="T25" fmla="*/ 10 h 150"/>
                      <a:gd name="T26" fmla="*/ 294 w 346"/>
                      <a:gd name="T27" fmla="*/ 18 h 150"/>
                      <a:gd name="T28" fmla="*/ 239 w 346"/>
                      <a:gd name="T29" fmla="*/ 35 h 150"/>
                      <a:gd name="T30" fmla="*/ 186 w 346"/>
                      <a:gd name="T31" fmla="*/ 50 h 150"/>
                      <a:gd name="T32" fmla="*/ 160 w 346"/>
                      <a:gd name="T33" fmla="*/ 59 h 150"/>
                      <a:gd name="T34" fmla="*/ 135 w 346"/>
                      <a:gd name="T35" fmla="*/ 69 h 150"/>
                      <a:gd name="T36" fmla="*/ 135 w 346"/>
                      <a:gd name="T37" fmla="*/ 69 h 150"/>
                      <a:gd name="T38" fmla="*/ 129 w 346"/>
                      <a:gd name="T39" fmla="*/ 73 h 150"/>
                      <a:gd name="T40" fmla="*/ 123 w 346"/>
                      <a:gd name="T41" fmla="*/ 76 h 150"/>
                      <a:gd name="T42" fmla="*/ 109 w 346"/>
                      <a:gd name="T43" fmla="*/ 81 h 150"/>
                      <a:gd name="T44" fmla="*/ 103 w 346"/>
                      <a:gd name="T45" fmla="*/ 83 h 150"/>
                      <a:gd name="T46" fmla="*/ 97 w 346"/>
                      <a:gd name="T47" fmla="*/ 86 h 150"/>
                      <a:gd name="T48" fmla="*/ 96 w 346"/>
                      <a:gd name="T49" fmla="*/ 88 h 150"/>
                      <a:gd name="T50" fmla="*/ 95 w 346"/>
                      <a:gd name="T51" fmla="*/ 91 h 150"/>
                      <a:gd name="T52" fmla="*/ 95 w 346"/>
                      <a:gd name="T53" fmla="*/ 94 h 150"/>
                      <a:gd name="T54" fmla="*/ 96 w 346"/>
                      <a:gd name="T55" fmla="*/ 96 h 150"/>
                      <a:gd name="T56" fmla="*/ 96 w 346"/>
                      <a:gd name="T57" fmla="*/ 96 h 150"/>
                      <a:gd name="T58" fmla="*/ 86 w 346"/>
                      <a:gd name="T59" fmla="*/ 97 h 150"/>
                      <a:gd name="T60" fmla="*/ 74 w 346"/>
                      <a:gd name="T61" fmla="*/ 101 h 150"/>
                      <a:gd name="T62" fmla="*/ 63 w 346"/>
                      <a:gd name="T63" fmla="*/ 108 h 150"/>
                      <a:gd name="T64" fmla="*/ 50 w 346"/>
                      <a:gd name="T65" fmla="*/ 115 h 150"/>
                      <a:gd name="T66" fmla="*/ 25 w 346"/>
                      <a:gd name="T67" fmla="*/ 133 h 150"/>
                      <a:gd name="T68" fmla="*/ 0 w 346"/>
                      <a:gd name="T69" fmla="*/ 150 h 150"/>
                      <a:gd name="T70" fmla="*/ 0 w 346"/>
                      <a:gd name="T71" fmla="*/ 150 h 150"/>
                      <a:gd name="T72" fmla="*/ 0 w 346"/>
                      <a:gd name="T73" fmla="*/ 142 h 150"/>
                      <a:gd name="T74" fmla="*/ 0 w 346"/>
                      <a:gd name="T75" fmla="*/ 142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346" h="150">
                        <a:moveTo>
                          <a:pt x="0" y="142"/>
                        </a:moveTo>
                        <a:lnTo>
                          <a:pt x="0" y="142"/>
                        </a:lnTo>
                        <a:lnTo>
                          <a:pt x="18" y="129"/>
                        </a:lnTo>
                        <a:lnTo>
                          <a:pt x="36" y="117"/>
                        </a:lnTo>
                        <a:lnTo>
                          <a:pt x="74" y="95"/>
                        </a:lnTo>
                        <a:lnTo>
                          <a:pt x="114" y="73"/>
                        </a:lnTo>
                        <a:lnTo>
                          <a:pt x="156" y="55"/>
                        </a:lnTo>
                        <a:lnTo>
                          <a:pt x="201" y="39"/>
                        </a:lnTo>
                        <a:lnTo>
                          <a:pt x="247" y="25"/>
                        </a:lnTo>
                        <a:lnTo>
                          <a:pt x="296" y="12"/>
                        </a:lnTo>
                        <a:lnTo>
                          <a:pt x="346" y="0"/>
                        </a:lnTo>
                        <a:lnTo>
                          <a:pt x="346" y="0"/>
                        </a:lnTo>
                        <a:lnTo>
                          <a:pt x="320" y="10"/>
                        </a:lnTo>
                        <a:lnTo>
                          <a:pt x="294" y="18"/>
                        </a:lnTo>
                        <a:lnTo>
                          <a:pt x="239" y="35"/>
                        </a:lnTo>
                        <a:lnTo>
                          <a:pt x="186" y="50"/>
                        </a:lnTo>
                        <a:lnTo>
                          <a:pt x="160" y="59"/>
                        </a:lnTo>
                        <a:lnTo>
                          <a:pt x="135" y="69"/>
                        </a:lnTo>
                        <a:lnTo>
                          <a:pt x="135" y="69"/>
                        </a:lnTo>
                        <a:lnTo>
                          <a:pt x="129" y="73"/>
                        </a:lnTo>
                        <a:lnTo>
                          <a:pt x="123" y="76"/>
                        </a:lnTo>
                        <a:lnTo>
                          <a:pt x="109" y="81"/>
                        </a:lnTo>
                        <a:lnTo>
                          <a:pt x="103" y="83"/>
                        </a:lnTo>
                        <a:lnTo>
                          <a:pt x="97" y="86"/>
                        </a:lnTo>
                        <a:lnTo>
                          <a:pt x="96" y="88"/>
                        </a:lnTo>
                        <a:lnTo>
                          <a:pt x="95" y="91"/>
                        </a:lnTo>
                        <a:lnTo>
                          <a:pt x="95" y="94"/>
                        </a:lnTo>
                        <a:lnTo>
                          <a:pt x="96" y="96"/>
                        </a:lnTo>
                        <a:lnTo>
                          <a:pt x="96" y="96"/>
                        </a:lnTo>
                        <a:lnTo>
                          <a:pt x="86" y="97"/>
                        </a:lnTo>
                        <a:lnTo>
                          <a:pt x="74" y="101"/>
                        </a:lnTo>
                        <a:lnTo>
                          <a:pt x="63" y="108"/>
                        </a:lnTo>
                        <a:lnTo>
                          <a:pt x="50" y="115"/>
                        </a:lnTo>
                        <a:lnTo>
                          <a:pt x="25" y="133"/>
                        </a:lnTo>
                        <a:lnTo>
                          <a:pt x="0" y="150"/>
                        </a:lnTo>
                        <a:lnTo>
                          <a:pt x="0" y="150"/>
                        </a:lnTo>
                        <a:lnTo>
                          <a:pt x="0" y="142"/>
                        </a:lnTo>
                        <a:lnTo>
                          <a:pt x="0" y="14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56" name="Freeform 44"/>
                  <p:cNvSpPr>
                    <a:spLocks noEditPoints="1"/>
                  </p:cNvSpPr>
                  <p:nvPr/>
                </p:nvSpPr>
                <p:spPr bwMode="auto">
                  <a:xfrm flipH="1">
                    <a:off x="5795963" y="1897063"/>
                    <a:ext cx="1193800" cy="560388"/>
                  </a:xfrm>
                  <a:custGeom>
                    <a:avLst/>
                    <a:gdLst>
                      <a:gd name="T0" fmla="*/ 751 w 752"/>
                      <a:gd name="T1" fmla="*/ 26 h 353"/>
                      <a:gd name="T2" fmla="*/ 743 w 752"/>
                      <a:gd name="T3" fmla="*/ 33 h 353"/>
                      <a:gd name="T4" fmla="*/ 740 w 752"/>
                      <a:gd name="T5" fmla="*/ 39 h 353"/>
                      <a:gd name="T6" fmla="*/ 712 w 752"/>
                      <a:gd name="T7" fmla="*/ 62 h 353"/>
                      <a:gd name="T8" fmla="*/ 689 w 752"/>
                      <a:gd name="T9" fmla="*/ 78 h 353"/>
                      <a:gd name="T10" fmla="*/ 638 w 752"/>
                      <a:gd name="T11" fmla="*/ 74 h 353"/>
                      <a:gd name="T12" fmla="*/ 595 w 752"/>
                      <a:gd name="T13" fmla="*/ 69 h 353"/>
                      <a:gd name="T14" fmla="*/ 545 w 752"/>
                      <a:gd name="T15" fmla="*/ 64 h 353"/>
                      <a:gd name="T16" fmla="*/ 495 w 752"/>
                      <a:gd name="T17" fmla="*/ 69 h 353"/>
                      <a:gd name="T18" fmla="*/ 472 w 752"/>
                      <a:gd name="T19" fmla="*/ 69 h 353"/>
                      <a:gd name="T20" fmla="*/ 372 w 752"/>
                      <a:gd name="T21" fmla="*/ 82 h 353"/>
                      <a:gd name="T22" fmla="*/ 324 w 752"/>
                      <a:gd name="T23" fmla="*/ 94 h 353"/>
                      <a:gd name="T24" fmla="*/ 307 w 752"/>
                      <a:gd name="T25" fmla="*/ 100 h 353"/>
                      <a:gd name="T26" fmla="*/ 205 w 752"/>
                      <a:gd name="T27" fmla="*/ 141 h 353"/>
                      <a:gd name="T28" fmla="*/ 153 w 752"/>
                      <a:gd name="T29" fmla="*/ 168 h 353"/>
                      <a:gd name="T30" fmla="*/ 138 w 752"/>
                      <a:gd name="T31" fmla="*/ 181 h 353"/>
                      <a:gd name="T32" fmla="*/ 123 w 752"/>
                      <a:gd name="T33" fmla="*/ 188 h 353"/>
                      <a:gd name="T34" fmla="*/ 111 w 752"/>
                      <a:gd name="T35" fmla="*/ 200 h 353"/>
                      <a:gd name="T36" fmla="*/ 70 w 752"/>
                      <a:gd name="T37" fmla="*/ 235 h 353"/>
                      <a:gd name="T38" fmla="*/ 49 w 752"/>
                      <a:gd name="T39" fmla="*/ 271 h 353"/>
                      <a:gd name="T40" fmla="*/ 41 w 752"/>
                      <a:gd name="T41" fmla="*/ 297 h 353"/>
                      <a:gd name="T42" fmla="*/ 23 w 752"/>
                      <a:gd name="T43" fmla="*/ 340 h 353"/>
                      <a:gd name="T44" fmla="*/ 9 w 752"/>
                      <a:gd name="T45" fmla="*/ 352 h 353"/>
                      <a:gd name="T46" fmla="*/ 0 w 752"/>
                      <a:gd name="T47" fmla="*/ 353 h 353"/>
                      <a:gd name="T48" fmla="*/ 14 w 752"/>
                      <a:gd name="T49" fmla="*/ 310 h 353"/>
                      <a:gd name="T50" fmla="*/ 31 w 752"/>
                      <a:gd name="T51" fmla="*/ 269 h 353"/>
                      <a:gd name="T52" fmla="*/ 52 w 752"/>
                      <a:gd name="T53" fmla="*/ 241 h 353"/>
                      <a:gd name="T54" fmla="*/ 73 w 752"/>
                      <a:gd name="T55" fmla="*/ 211 h 353"/>
                      <a:gd name="T56" fmla="*/ 102 w 752"/>
                      <a:gd name="T57" fmla="*/ 183 h 353"/>
                      <a:gd name="T58" fmla="*/ 136 w 752"/>
                      <a:gd name="T59" fmla="*/ 156 h 353"/>
                      <a:gd name="T60" fmla="*/ 185 w 752"/>
                      <a:gd name="T61" fmla="*/ 124 h 353"/>
                      <a:gd name="T62" fmla="*/ 207 w 752"/>
                      <a:gd name="T63" fmla="*/ 119 h 353"/>
                      <a:gd name="T64" fmla="*/ 239 w 752"/>
                      <a:gd name="T65" fmla="*/ 105 h 353"/>
                      <a:gd name="T66" fmla="*/ 253 w 752"/>
                      <a:gd name="T67" fmla="*/ 104 h 353"/>
                      <a:gd name="T68" fmla="*/ 256 w 752"/>
                      <a:gd name="T69" fmla="*/ 97 h 353"/>
                      <a:gd name="T70" fmla="*/ 247 w 752"/>
                      <a:gd name="T71" fmla="*/ 95 h 353"/>
                      <a:gd name="T72" fmla="*/ 271 w 752"/>
                      <a:gd name="T73" fmla="*/ 82 h 353"/>
                      <a:gd name="T74" fmla="*/ 405 w 752"/>
                      <a:gd name="T75" fmla="*/ 41 h 353"/>
                      <a:gd name="T76" fmla="*/ 457 w 752"/>
                      <a:gd name="T77" fmla="*/ 23 h 353"/>
                      <a:gd name="T78" fmla="*/ 518 w 752"/>
                      <a:gd name="T79" fmla="*/ 10 h 353"/>
                      <a:gd name="T80" fmla="*/ 550 w 752"/>
                      <a:gd name="T81" fmla="*/ 5 h 353"/>
                      <a:gd name="T82" fmla="*/ 600 w 752"/>
                      <a:gd name="T83" fmla="*/ 0 h 353"/>
                      <a:gd name="T84" fmla="*/ 661 w 752"/>
                      <a:gd name="T85" fmla="*/ 9 h 353"/>
                      <a:gd name="T86" fmla="*/ 698 w 752"/>
                      <a:gd name="T87" fmla="*/ 19 h 353"/>
                      <a:gd name="T88" fmla="*/ 679 w 752"/>
                      <a:gd name="T89" fmla="*/ 21 h 353"/>
                      <a:gd name="T90" fmla="*/ 636 w 752"/>
                      <a:gd name="T91" fmla="*/ 27 h 353"/>
                      <a:gd name="T92" fmla="*/ 609 w 752"/>
                      <a:gd name="T93" fmla="*/ 27 h 353"/>
                      <a:gd name="T94" fmla="*/ 566 w 752"/>
                      <a:gd name="T95" fmla="*/ 28 h 353"/>
                      <a:gd name="T96" fmla="*/ 519 w 752"/>
                      <a:gd name="T97" fmla="*/ 35 h 353"/>
                      <a:gd name="T98" fmla="*/ 407 w 752"/>
                      <a:gd name="T99" fmla="*/ 54 h 353"/>
                      <a:gd name="T100" fmla="*/ 385 w 752"/>
                      <a:gd name="T101" fmla="*/ 58 h 353"/>
                      <a:gd name="T102" fmla="*/ 373 w 752"/>
                      <a:gd name="T103" fmla="*/ 65 h 353"/>
                      <a:gd name="T104" fmla="*/ 413 w 752"/>
                      <a:gd name="T105" fmla="*/ 60 h 353"/>
                      <a:gd name="T106" fmla="*/ 542 w 752"/>
                      <a:gd name="T107" fmla="*/ 42 h 353"/>
                      <a:gd name="T108" fmla="*/ 721 w 752"/>
                      <a:gd name="T109" fmla="*/ 23 h 353"/>
                      <a:gd name="T110" fmla="*/ 265 w 752"/>
                      <a:gd name="T111" fmla="*/ 96 h 353"/>
                      <a:gd name="T112" fmla="*/ 302 w 752"/>
                      <a:gd name="T113" fmla="*/ 87 h 353"/>
                      <a:gd name="T114" fmla="*/ 311 w 752"/>
                      <a:gd name="T115" fmla="*/ 81 h 353"/>
                      <a:gd name="T116" fmla="*/ 270 w 752"/>
                      <a:gd name="T117" fmla="*/ 91 h 353"/>
                      <a:gd name="T118" fmla="*/ 265 w 752"/>
                      <a:gd name="T119" fmla="*/ 96 h 3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752" h="353">
                        <a:moveTo>
                          <a:pt x="752" y="23"/>
                        </a:moveTo>
                        <a:lnTo>
                          <a:pt x="752" y="23"/>
                        </a:lnTo>
                        <a:lnTo>
                          <a:pt x="751" y="26"/>
                        </a:lnTo>
                        <a:lnTo>
                          <a:pt x="749" y="28"/>
                        </a:lnTo>
                        <a:lnTo>
                          <a:pt x="747" y="31"/>
                        </a:lnTo>
                        <a:lnTo>
                          <a:pt x="743" y="33"/>
                        </a:lnTo>
                        <a:lnTo>
                          <a:pt x="742" y="36"/>
                        </a:lnTo>
                        <a:lnTo>
                          <a:pt x="740" y="39"/>
                        </a:lnTo>
                        <a:lnTo>
                          <a:pt x="740" y="39"/>
                        </a:lnTo>
                        <a:lnTo>
                          <a:pt x="731" y="44"/>
                        </a:lnTo>
                        <a:lnTo>
                          <a:pt x="725" y="49"/>
                        </a:lnTo>
                        <a:lnTo>
                          <a:pt x="712" y="62"/>
                        </a:lnTo>
                        <a:lnTo>
                          <a:pt x="706" y="68"/>
                        </a:lnTo>
                        <a:lnTo>
                          <a:pt x="698" y="74"/>
                        </a:lnTo>
                        <a:lnTo>
                          <a:pt x="689" y="78"/>
                        </a:lnTo>
                        <a:lnTo>
                          <a:pt x="679" y="81"/>
                        </a:lnTo>
                        <a:lnTo>
                          <a:pt x="679" y="81"/>
                        </a:lnTo>
                        <a:lnTo>
                          <a:pt x="638" y="74"/>
                        </a:lnTo>
                        <a:lnTo>
                          <a:pt x="616" y="72"/>
                        </a:lnTo>
                        <a:lnTo>
                          <a:pt x="595" y="69"/>
                        </a:lnTo>
                        <a:lnTo>
                          <a:pt x="595" y="69"/>
                        </a:lnTo>
                        <a:lnTo>
                          <a:pt x="584" y="67"/>
                        </a:lnTo>
                        <a:lnTo>
                          <a:pt x="572" y="65"/>
                        </a:lnTo>
                        <a:lnTo>
                          <a:pt x="545" y="64"/>
                        </a:lnTo>
                        <a:lnTo>
                          <a:pt x="518" y="65"/>
                        </a:lnTo>
                        <a:lnTo>
                          <a:pt x="505" y="67"/>
                        </a:lnTo>
                        <a:lnTo>
                          <a:pt x="495" y="69"/>
                        </a:lnTo>
                        <a:lnTo>
                          <a:pt x="495" y="69"/>
                        </a:lnTo>
                        <a:lnTo>
                          <a:pt x="472" y="69"/>
                        </a:lnTo>
                        <a:lnTo>
                          <a:pt x="472" y="69"/>
                        </a:lnTo>
                        <a:lnTo>
                          <a:pt x="437" y="72"/>
                        </a:lnTo>
                        <a:lnTo>
                          <a:pt x="404" y="76"/>
                        </a:lnTo>
                        <a:lnTo>
                          <a:pt x="372" y="82"/>
                        </a:lnTo>
                        <a:lnTo>
                          <a:pt x="341" y="88"/>
                        </a:lnTo>
                        <a:lnTo>
                          <a:pt x="341" y="88"/>
                        </a:lnTo>
                        <a:lnTo>
                          <a:pt x="324" y="94"/>
                        </a:lnTo>
                        <a:lnTo>
                          <a:pt x="315" y="96"/>
                        </a:lnTo>
                        <a:lnTo>
                          <a:pt x="307" y="100"/>
                        </a:lnTo>
                        <a:lnTo>
                          <a:pt x="307" y="100"/>
                        </a:lnTo>
                        <a:lnTo>
                          <a:pt x="271" y="111"/>
                        </a:lnTo>
                        <a:lnTo>
                          <a:pt x="237" y="126"/>
                        </a:lnTo>
                        <a:lnTo>
                          <a:pt x="205" y="141"/>
                        </a:lnTo>
                        <a:lnTo>
                          <a:pt x="173" y="157"/>
                        </a:lnTo>
                        <a:lnTo>
                          <a:pt x="173" y="157"/>
                        </a:lnTo>
                        <a:lnTo>
                          <a:pt x="153" y="168"/>
                        </a:lnTo>
                        <a:lnTo>
                          <a:pt x="145" y="173"/>
                        </a:lnTo>
                        <a:lnTo>
                          <a:pt x="141" y="177"/>
                        </a:lnTo>
                        <a:lnTo>
                          <a:pt x="138" y="181"/>
                        </a:lnTo>
                        <a:lnTo>
                          <a:pt x="138" y="181"/>
                        </a:lnTo>
                        <a:lnTo>
                          <a:pt x="129" y="183"/>
                        </a:lnTo>
                        <a:lnTo>
                          <a:pt x="123" y="188"/>
                        </a:lnTo>
                        <a:lnTo>
                          <a:pt x="116" y="193"/>
                        </a:lnTo>
                        <a:lnTo>
                          <a:pt x="111" y="200"/>
                        </a:lnTo>
                        <a:lnTo>
                          <a:pt x="111" y="200"/>
                        </a:lnTo>
                        <a:lnTo>
                          <a:pt x="91" y="218"/>
                        </a:lnTo>
                        <a:lnTo>
                          <a:pt x="81" y="227"/>
                        </a:lnTo>
                        <a:lnTo>
                          <a:pt x="70" y="235"/>
                        </a:lnTo>
                        <a:lnTo>
                          <a:pt x="61" y="246"/>
                        </a:lnTo>
                        <a:lnTo>
                          <a:pt x="55" y="259"/>
                        </a:lnTo>
                        <a:lnTo>
                          <a:pt x="49" y="271"/>
                        </a:lnTo>
                        <a:lnTo>
                          <a:pt x="46" y="288"/>
                        </a:lnTo>
                        <a:lnTo>
                          <a:pt x="46" y="288"/>
                        </a:lnTo>
                        <a:lnTo>
                          <a:pt x="41" y="297"/>
                        </a:lnTo>
                        <a:lnTo>
                          <a:pt x="37" y="308"/>
                        </a:lnTo>
                        <a:lnTo>
                          <a:pt x="28" y="330"/>
                        </a:lnTo>
                        <a:lnTo>
                          <a:pt x="23" y="340"/>
                        </a:lnTo>
                        <a:lnTo>
                          <a:pt x="17" y="348"/>
                        </a:lnTo>
                        <a:lnTo>
                          <a:pt x="13" y="351"/>
                        </a:lnTo>
                        <a:lnTo>
                          <a:pt x="9" y="352"/>
                        </a:lnTo>
                        <a:lnTo>
                          <a:pt x="5" y="353"/>
                        </a:lnTo>
                        <a:lnTo>
                          <a:pt x="0" y="353"/>
                        </a:lnTo>
                        <a:lnTo>
                          <a:pt x="0" y="353"/>
                        </a:lnTo>
                        <a:lnTo>
                          <a:pt x="3" y="342"/>
                        </a:lnTo>
                        <a:lnTo>
                          <a:pt x="5" y="330"/>
                        </a:lnTo>
                        <a:lnTo>
                          <a:pt x="14" y="310"/>
                        </a:lnTo>
                        <a:lnTo>
                          <a:pt x="23" y="289"/>
                        </a:lnTo>
                        <a:lnTo>
                          <a:pt x="31" y="269"/>
                        </a:lnTo>
                        <a:lnTo>
                          <a:pt x="31" y="269"/>
                        </a:lnTo>
                        <a:lnTo>
                          <a:pt x="37" y="262"/>
                        </a:lnTo>
                        <a:lnTo>
                          <a:pt x="42" y="255"/>
                        </a:lnTo>
                        <a:lnTo>
                          <a:pt x="52" y="241"/>
                        </a:lnTo>
                        <a:lnTo>
                          <a:pt x="61" y="225"/>
                        </a:lnTo>
                        <a:lnTo>
                          <a:pt x="73" y="211"/>
                        </a:lnTo>
                        <a:lnTo>
                          <a:pt x="73" y="211"/>
                        </a:lnTo>
                        <a:lnTo>
                          <a:pt x="83" y="202"/>
                        </a:lnTo>
                        <a:lnTo>
                          <a:pt x="93" y="193"/>
                        </a:lnTo>
                        <a:lnTo>
                          <a:pt x="102" y="183"/>
                        </a:lnTo>
                        <a:lnTo>
                          <a:pt x="111" y="173"/>
                        </a:lnTo>
                        <a:lnTo>
                          <a:pt x="111" y="173"/>
                        </a:lnTo>
                        <a:lnTo>
                          <a:pt x="136" y="156"/>
                        </a:lnTo>
                        <a:lnTo>
                          <a:pt x="161" y="138"/>
                        </a:lnTo>
                        <a:lnTo>
                          <a:pt x="174" y="131"/>
                        </a:lnTo>
                        <a:lnTo>
                          <a:pt x="185" y="124"/>
                        </a:lnTo>
                        <a:lnTo>
                          <a:pt x="197" y="120"/>
                        </a:lnTo>
                        <a:lnTo>
                          <a:pt x="207" y="119"/>
                        </a:lnTo>
                        <a:lnTo>
                          <a:pt x="207" y="119"/>
                        </a:lnTo>
                        <a:lnTo>
                          <a:pt x="220" y="113"/>
                        </a:lnTo>
                        <a:lnTo>
                          <a:pt x="229" y="109"/>
                        </a:lnTo>
                        <a:lnTo>
                          <a:pt x="239" y="105"/>
                        </a:lnTo>
                        <a:lnTo>
                          <a:pt x="246" y="104"/>
                        </a:lnTo>
                        <a:lnTo>
                          <a:pt x="253" y="104"/>
                        </a:lnTo>
                        <a:lnTo>
                          <a:pt x="253" y="104"/>
                        </a:lnTo>
                        <a:lnTo>
                          <a:pt x="256" y="100"/>
                        </a:lnTo>
                        <a:lnTo>
                          <a:pt x="257" y="99"/>
                        </a:lnTo>
                        <a:lnTo>
                          <a:pt x="256" y="97"/>
                        </a:lnTo>
                        <a:lnTo>
                          <a:pt x="254" y="97"/>
                        </a:lnTo>
                        <a:lnTo>
                          <a:pt x="249" y="96"/>
                        </a:lnTo>
                        <a:lnTo>
                          <a:pt x="247" y="95"/>
                        </a:lnTo>
                        <a:lnTo>
                          <a:pt x="246" y="92"/>
                        </a:lnTo>
                        <a:lnTo>
                          <a:pt x="246" y="92"/>
                        </a:lnTo>
                        <a:lnTo>
                          <a:pt x="271" y="82"/>
                        </a:lnTo>
                        <a:lnTo>
                          <a:pt x="297" y="73"/>
                        </a:lnTo>
                        <a:lnTo>
                          <a:pt x="350" y="58"/>
                        </a:lnTo>
                        <a:lnTo>
                          <a:pt x="405" y="41"/>
                        </a:lnTo>
                        <a:lnTo>
                          <a:pt x="431" y="33"/>
                        </a:lnTo>
                        <a:lnTo>
                          <a:pt x="457" y="23"/>
                        </a:lnTo>
                        <a:lnTo>
                          <a:pt x="457" y="23"/>
                        </a:lnTo>
                        <a:lnTo>
                          <a:pt x="477" y="19"/>
                        </a:lnTo>
                        <a:lnTo>
                          <a:pt x="497" y="14"/>
                        </a:lnTo>
                        <a:lnTo>
                          <a:pt x="518" y="10"/>
                        </a:lnTo>
                        <a:lnTo>
                          <a:pt x="541" y="8"/>
                        </a:lnTo>
                        <a:lnTo>
                          <a:pt x="541" y="8"/>
                        </a:lnTo>
                        <a:lnTo>
                          <a:pt x="550" y="5"/>
                        </a:lnTo>
                        <a:lnTo>
                          <a:pt x="560" y="3"/>
                        </a:lnTo>
                        <a:lnTo>
                          <a:pt x="579" y="0"/>
                        </a:lnTo>
                        <a:lnTo>
                          <a:pt x="600" y="0"/>
                        </a:lnTo>
                        <a:lnTo>
                          <a:pt x="620" y="3"/>
                        </a:lnTo>
                        <a:lnTo>
                          <a:pt x="641" y="5"/>
                        </a:lnTo>
                        <a:lnTo>
                          <a:pt x="661" y="9"/>
                        </a:lnTo>
                        <a:lnTo>
                          <a:pt x="698" y="16"/>
                        </a:lnTo>
                        <a:lnTo>
                          <a:pt x="698" y="16"/>
                        </a:lnTo>
                        <a:lnTo>
                          <a:pt x="698" y="19"/>
                        </a:lnTo>
                        <a:lnTo>
                          <a:pt x="698" y="19"/>
                        </a:lnTo>
                        <a:lnTo>
                          <a:pt x="688" y="19"/>
                        </a:lnTo>
                        <a:lnTo>
                          <a:pt x="679" y="21"/>
                        </a:lnTo>
                        <a:lnTo>
                          <a:pt x="662" y="23"/>
                        </a:lnTo>
                        <a:lnTo>
                          <a:pt x="644" y="26"/>
                        </a:lnTo>
                        <a:lnTo>
                          <a:pt x="636" y="27"/>
                        </a:lnTo>
                        <a:lnTo>
                          <a:pt x="625" y="27"/>
                        </a:lnTo>
                        <a:lnTo>
                          <a:pt x="625" y="27"/>
                        </a:lnTo>
                        <a:lnTo>
                          <a:pt x="609" y="27"/>
                        </a:lnTo>
                        <a:lnTo>
                          <a:pt x="591" y="27"/>
                        </a:lnTo>
                        <a:lnTo>
                          <a:pt x="573" y="27"/>
                        </a:lnTo>
                        <a:lnTo>
                          <a:pt x="566" y="28"/>
                        </a:lnTo>
                        <a:lnTo>
                          <a:pt x="560" y="31"/>
                        </a:lnTo>
                        <a:lnTo>
                          <a:pt x="560" y="31"/>
                        </a:lnTo>
                        <a:lnTo>
                          <a:pt x="519" y="35"/>
                        </a:lnTo>
                        <a:lnTo>
                          <a:pt x="478" y="40"/>
                        </a:lnTo>
                        <a:lnTo>
                          <a:pt x="440" y="46"/>
                        </a:lnTo>
                        <a:lnTo>
                          <a:pt x="407" y="54"/>
                        </a:lnTo>
                        <a:lnTo>
                          <a:pt x="407" y="54"/>
                        </a:lnTo>
                        <a:lnTo>
                          <a:pt x="396" y="56"/>
                        </a:lnTo>
                        <a:lnTo>
                          <a:pt x="385" y="58"/>
                        </a:lnTo>
                        <a:lnTo>
                          <a:pt x="380" y="59"/>
                        </a:lnTo>
                        <a:lnTo>
                          <a:pt x="376" y="62"/>
                        </a:lnTo>
                        <a:lnTo>
                          <a:pt x="373" y="65"/>
                        </a:lnTo>
                        <a:lnTo>
                          <a:pt x="372" y="69"/>
                        </a:lnTo>
                        <a:lnTo>
                          <a:pt x="372" y="69"/>
                        </a:lnTo>
                        <a:lnTo>
                          <a:pt x="413" y="60"/>
                        </a:lnTo>
                        <a:lnTo>
                          <a:pt x="455" y="54"/>
                        </a:lnTo>
                        <a:lnTo>
                          <a:pt x="499" y="48"/>
                        </a:lnTo>
                        <a:lnTo>
                          <a:pt x="542" y="42"/>
                        </a:lnTo>
                        <a:lnTo>
                          <a:pt x="632" y="33"/>
                        </a:lnTo>
                        <a:lnTo>
                          <a:pt x="721" y="23"/>
                        </a:lnTo>
                        <a:lnTo>
                          <a:pt x="721" y="23"/>
                        </a:lnTo>
                        <a:lnTo>
                          <a:pt x="752" y="23"/>
                        </a:lnTo>
                        <a:lnTo>
                          <a:pt x="752" y="23"/>
                        </a:lnTo>
                        <a:close/>
                        <a:moveTo>
                          <a:pt x="265" y="96"/>
                        </a:moveTo>
                        <a:lnTo>
                          <a:pt x="265" y="96"/>
                        </a:lnTo>
                        <a:lnTo>
                          <a:pt x="290" y="91"/>
                        </a:lnTo>
                        <a:lnTo>
                          <a:pt x="302" y="87"/>
                        </a:lnTo>
                        <a:lnTo>
                          <a:pt x="307" y="85"/>
                        </a:lnTo>
                        <a:lnTo>
                          <a:pt x="311" y="81"/>
                        </a:lnTo>
                        <a:lnTo>
                          <a:pt x="311" y="81"/>
                        </a:lnTo>
                        <a:lnTo>
                          <a:pt x="297" y="83"/>
                        </a:lnTo>
                        <a:lnTo>
                          <a:pt x="281" y="87"/>
                        </a:lnTo>
                        <a:lnTo>
                          <a:pt x="270" y="91"/>
                        </a:lnTo>
                        <a:lnTo>
                          <a:pt x="266" y="94"/>
                        </a:lnTo>
                        <a:lnTo>
                          <a:pt x="265" y="96"/>
                        </a:lnTo>
                        <a:lnTo>
                          <a:pt x="265" y="96"/>
                        </a:lnTo>
                        <a:close/>
                      </a:path>
                    </a:pathLst>
                  </a:custGeom>
                  <a:solidFill>
                    <a:srgbClr val="FDB4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57" name="Freeform 45"/>
                  <p:cNvSpPr>
                    <a:spLocks/>
                  </p:cNvSpPr>
                  <p:nvPr/>
                </p:nvSpPr>
                <p:spPr bwMode="auto">
                  <a:xfrm flipH="1">
                    <a:off x="6813550" y="2159001"/>
                    <a:ext cx="60325" cy="73025"/>
                  </a:xfrm>
                  <a:custGeom>
                    <a:avLst/>
                    <a:gdLst>
                      <a:gd name="T0" fmla="*/ 0 w 38"/>
                      <a:gd name="T1" fmla="*/ 46 h 46"/>
                      <a:gd name="T2" fmla="*/ 0 w 38"/>
                      <a:gd name="T3" fmla="*/ 46 h 46"/>
                      <a:gd name="T4" fmla="*/ 38 w 38"/>
                      <a:gd name="T5" fmla="*/ 0 h 46"/>
                      <a:gd name="T6" fmla="*/ 38 w 38"/>
                      <a:gd name="T7" fmla="*/ 0 h 46"/>
                      <a:gd name="T8" fmla="*/ 38 w 38"/>
                      <a:gd name="T9" fmla="*/ 8 h 46"/>
                      <a:gd name="T10" fmla="*/ 38 w 38"/>
                      <a:gd name="T11" fmla="*/ 8 h 46"/>
                      <a:gd name="T12" fmla="*/ 29 w 38"/>
                      <a:gd name="T13" fmla="*/ 18 h 46"/>
                      <a:gd name="T14" fmla="*/ 20 w 38"/>
                      <a:gd name="T15" fmla="*/ 28 h 46"/>
                      <a:gd name="T16" fmla="*/ 10 w 38"/>
                      <a:gd name="T17" fmla="*/ 37 h 46"/>
                      <a:gd name="T18" fmla="*/ 0 w 38"/>
                      <a:gd name="T19" fmla="*/ 46 h 46"/>
                      <a:gd name="T20" fmla="*/ 0 w 38"/>
                      <a:gd name="T21" fmla="*/ 46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8" h="46">
                        <a:moveTo>
                          <a:pt x="0" y="46"/>
                        </a:moveTo>
                        <a:lnTo>
                          <a:pt x="0" y="46"/>
                        </a:lnTo>
                        <a:lnTo>
                          <a:pt x="38" y="0"/>
                        </a:lnTo>
                        <a:lnTo>
                          <a:pt x="38" y="0"/>
                        </a:lnTo>
                        <a:lnTo>
                          <a:pt x="38" y="8"/>
                        </a:lnTo>
                        <a:lnTo>
                          <a:pt x="38" y="8"/>
                        </a:lnTo>
                        <a:lnTo>
                          <a:pt x="29" y="18"/>
                        </a:lnTo>
                        <a:lnTo>
                          <a:pt x="20" y="28"/>
                        </a:lnTo>
                        <a:lnTo>
                          <a:pt x="10" y="37"/>
                        </a:lnTo>
                        <a:lnTo>
                          <a:pt x="0" y="46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rgbClr val="1F180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58" name="Freeform 46"/>
                  <p:cNvSpPr>
                    <a:spLocks noEditPoints="1"/>
                  </p:cNvSpPr>
                  <p:nvPr/>
                </p:nvSpPr>
                <p:spPr bwMode="auto">
                  <a:xfrm flipH="1">
                    <a:off x="1698625" y="1257301"/>
                    <a:ext cx="5430838" cy="1747838"/>
                  </a:xfrm>
                  <a:custGeom>
                    <a:avLst/>
                    <a:gdLst>
                      <a:gd name="T0" fmla="*/ 3141 w 3421"/>
                      <a:gd name="T1" fmla="*/ 449 h 1101"/>
                      <a:gd name="T2" fmla="*/ 3352 w 3421"/>
                      <a:gd name="T3" fmla="*/ 681 h 1101"/>
                      <a:gd name="T4" fmla="*/ 3384 w 3421"/>
                      <a:gd name="T5" fmla="*/ 869 h 1101"/>
                      <a:gd name="T6" fmla="*/ 3354 w 3421"/>
                      <a:gd name="T7" fmla="*/ 989 h 1101"/>
                      <a:gd name="T8" fmla="*/ 3196 w 3421"/>
                      <a:gd name="T9" fmla="*/ 1041 h 1101"/>
                      <a:gd name="T10" fmla="*/ 3162 w 3421"/>
                      <a:gd name="T11" fmla="*/ 903 h 1101"/>
                      <a:gd name="T12" fmla="*/ 2938 w 3421"/>
                      <a:gd name="T13" fmla="*/ 672 h 1101"/>
                      <a:gd name="T14" fmla="*/ 2661 w 3421"/>
                      <a:gd name="T15" fmla="*/ 681 h 1101"/>
                      <a:gd name="T16" fmla="*/ 2493 w 3421"/>
                      <a:gd name="T17" fmla="*/ 961 h 1101"/>
                      <a:gd name="T18" fmla="*/ 2489 w 3421"/>
                      <a:gd name="T19" fmla="*/ 1094 h 1101"/>
                      <a:gd name="T20" fmla="*/ 984 w 3421"/>
                      <a:gd name="T21" fmla="*/ 1090 h 1101"/>
                      <a:gd name="T22" fmla="*/ 908 w 3421"/>
                      <a:gd name="T23" fmla="*/ 814 h 1101"/>
                      <a:gd name="T24" fmla="*/ 741 w 3421"/>
                      <a:gd name="T25" fmla="*/ 677 h 1101"/>
                      <a:gd name="T26" fmla="*/ 515 w 3421"/>
                      <a:gd name="T27" fmla="*/ 682 h 1101"/>
                      <a:gd name="T28" fmla="*/ 303 w 3421"/>
                      <a:gd name="T29" fmla="*/ 925 h 1101"/>
                      <a:gd name="T30" fmla="*/ 257 w 3421"/>
                      <a:gd name="T31" fmla="*/ 1082 h 1101"/>
                      <a:gd name="T32" fmla="*/ 4 w 3421"/>
                      <a:gd name="T33" fmla="*/ 902 h 1101"/>
                      <a:gd name="T34" fmla="*/ 101 w 3421"/>
                      <a:gd name="T35" fmla="*/ 754 h 1101"/>
                      <a:gd name="T36" fmla="*/ 229 w 3421"/>
                      <a:gd name="T37" fmla="*/ 580 h 1101"/>
                      <a:gd name="T38" fmla="*/ 504 w 3421"/>
                      <a:gd name="T39" fmla="*/ 482 h 1101"/>
                      <a:gd name="T40" fmla="*/ 920 w 3421"/>
                      <a:gd name="T41" fmla="*/ 576 h 1101"/>
                      <a:gd name="T42" fmla="*/ 837 w 3421"/>
                      <a:gd name="T43" fmla="*/ 436 h 1101"/>
                      <a:gd name="T44" fmla="*/ 978 w 3421"/>
                      <a:gd name="T45" fmla="*/ 296 h 1101"/>
                      <a:gd name="T46" fmla="*/ 1335 w 3421"/>
                      <a:gd name="T47" fmla="*/ 68 h 1101"/>
                      <a:gd name="T48" fmla="*/ 1425 w 3421"/>
                      <a:gd name="T49" fmla="*/ 16 h 1101"/>
                      <a:gd name="T50" fmla="*/ 1542 w 3421"/>
                      <a:gd name="T51" fmla="*/ 50 h 1101"/>
                      <a:gd name="T52" fmla="*/ 1105 w 3421"/>
                      <a:gd name="T53" fmla="*/ 265 h 1101"/>
                      <a:gd name="T54" fmla="*/ 1021 w 3421"/>
                      <a:gd name="T55" fmla="*/ 344 h 1101"/>
                      <a:gd name="T56" fmla="*/ 973 w 3421"/>
                      <a:gd name="T57" fmla="*/ 444 h 1101"/>
                      <a:gd name="T58" fmla="*/ 2040 w 3421"/>
                      <a:gd name="T59" fmla="*/ 442 h 1101"/>
                      <a:gd name="T60" fmla="*/ 1955 w 3421"/>
                      <a:gd name="T61" fmla="*/ 506 h 1101"/>
                      <a:gd name="T62" fmla="*/ 1837 w 3421"/>
                      <a:gd name="T63" fmla="*/ 558 h 1101"/>
                      <a:gd name="T64" fmla="*/ 1868 w 3421"/>
                      <a:gd name="T65" fmla="*/ 600 h 1101"/>
                      <a:gd name="T66" fmla="*/ 2000 w 3421"/>
                      <a:gd name="T67" fmla="*/ 586 h 1101"/>
                      <a:gd name="T68" fmla="*/ 1945 w 3421"/>
                      <a:gd name="T69" fmla="*/ 580 h 1101"/>
                      <a:gd name="T70" fmla="*/ 1884 w 3421"/>
                      <a:gd name="T71" fmla="*/ 557 h 1101"/>
                      <a:gd name="T72" fmla="*/ 2023 w 3421"/>
                      <a:gd name="T73" fmla="*/ 545 h 1101"/>
                      <a:gd name="T74" fmla="*/ 1143 w 3421"/>
                      <a:gd name="T75" fmla="*/ 1011 h 1101"/>
                      <a:gd name="T76" fmla="*/ 1711 w 3421"/>
                      <a:gd name="T77" fmla="*/ 1017 h 1101"/>
                      <a:gd name="T78" fmla="*/ 2048 w 3421"/>
                      <a:gd name="T79" fmla="*/ 779 h 1101"/>
                      <a:gd name="T80" fmla="*/ 2746 w 3421"/>
                      <a:gd name="T81" fmla="*/ 422 h 1101"/>
                      <a:gd name="T82" fmla="*/ 2880 w 3421"/>
                      <a:gd name="T83" fmla="*/ 399 h 1101"/>
                      <a:gd name="T84" fmla="*/ 2606 w 3421"/>
                      <a:gd name="T85" fmla="*/ 491 h 1101"/>
                      <a:gd name="T86" fmla="*/ 2343 w 3421"/>
                      <a:gd name="T87" fmla="*/ 844 h 1101"/>
                      <a:gd name="T88" fmla="*/ 2598 w 3421"/>
                      <a:gd name="T89" fmla="*/ 502 h 1101"/>
                      <a:gd name="T90" fmla="*/ 2938 w 3421"/>
                      <a:gd name="T91" fmla="*/ 449 h 1101"/>
                      <a:gd name="T92" fmla="*/ 2921 w 3421"/>
                      <a:gd name="T93" fmla="*/ 443 h 1101"/>
                      <a:gd name="T94" fmla="*/ 997 w 3421"/>
                      <a:gd name="T95" fmla="*/ 645 h 1101"/>
                      <a:gd name="T96" fmla="*/ 950 w 3421"/>
                      <a:gd name="T97" fmla="*/ 596 h 1101"/>
                      <a:gd name="T98" fmla="*/ 2328 w 3421"/>
                      <a:gd name="T99" fmla="*/ 879 h 1101"/>
                      <a:gd name="T100" fmla="*/ 2319 w 3421"/>
                      <a:gd name="T101" fmla="*/ 943 h 1101"/>
                      <a:gd name="T102" fmla="*/ 3039 w 3421"/>
                      <a:gd name="T103" fmla="*/ 463 h 1101"/>
                      <a:gd name="T104" fmla="*/ 2730 w 3421"/>
                      <a:gd name="T105" fmla="*/ 544 h 1101"/>
                      <a:gd name="T106" fmla="*/ 2808 w 3421"/>
                      <a:gd name="T107" fmla="*/ 537 h 1101"/>
                      <a:gd name="T108" fmla="*/ 2393 w 3421"/>
                      <a:gd name="T109" fmla="*/ 765 h 1101"/>
                      <a:gd name="T110" fmla="*/ 3136 w 3421"/>
                      <a:gd name="T111" fmla="*/ 709 h 1101"/>
                      <a:gd name="T112" fmla="*/ 3187 w 3421"/>
                      <a:gd name="T113" fmla="*/ 794 h 1101"/>
                      <a:gd name="T114" fmla="*/ 3274 w 3421"/>
                      <a:gd name="T115" fmla="*/ 820 h 1101"/>
                      <a:gd name="T116" fmla="*/ 3245 w 3421"/>
                      <a:gd name="T117" fmla="*/ 768 h 1101"/>
                      <a:gd name="T118" fmla="*/ 54 w 3421"/>
                      <a:gd name="T119" fmla="*/ 898 h 1101"/>
                      <a:gd name="T120" fmla="*/ 180 w 3421"/>
                      <a:gd name="T121" fmla="*/ 852 h 1101"/>
                      <a:gd name="T122" fmla="*/ 3093 w 3421"/>
                      <a:gd name="T123" fmla="*/ 638 h 1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3421" h="1101">
                        <a:moveTo>
                          <a:pt x="3003" y="361"/>
                        </a:moveTo>
                        <a:lnTo>
                          <a:pt x="3003" y="361"/>
                        </a:lnTo>
                        <a:lnTo>
                          <a:pt x="3026" y="365"/>
                        </a:lnTo>
                        <a:lnTo>
                          <a:pt x="3047" y="371"/>
                        </a:lnTo>
                        <a:lnTo>
                          <a:pt x="3057" y="375"/>
                        </a:lnTo>
                        <a:lnTo>
                          <a:pt x="3066" y="379"/>
                        </a:lnTo>
                        <a:lnTo>
                          <a:pt x="3074" y="385"/>
                        </a:lnTo>
                        <a:lnTo>
                          <a:pt x="3080" y="392"/>
                        </a:lnTo>
                        <a:lnTo>
                          <a:pt x="3080" y="392"/>
                        </a:lnTo>
                        <a:lnTo>
                          <a:pt x="3091" y="404"/>
                        </a:lnTo>
                        <a:lnTo>
                          <a:pt x="3104" y="417"/>
                        </a:lnTo>
                        <a:lnTo>
                          <a:pt x="3117" y="430"/>
                        </a:lnTo>
                        <a:lnTo>
                          <a:pt x="3130" y="442"/>
                        </a:lnTo>
                        <a:lnTo>
                          <a:pt x="3130" y="442"/>
                        </a:lnTo>
                        <a:lnTo>
                          <a:pt x="3134" y="443"/>
                        </a:lnTo>
                        <a:lnTo>
                          <a:pt x="3136" y="445"/>
                        </a:lnTo>
                        <a:lnTo>
                          <a:pt x="3139" y="448"/>
                        </a:lnTo>
                        <a:lnTo>
                          <a:pt x="3141" y="449"/>
                        </a:lnTo>
                        <a:lnTo>
                          <a:pt x="3141" y="449"/>
                        </a:lnTo>
                        <a:lnTo>
                          <a:pt x="3143" y="452"/>
                        </a:lnTo>
                        <a:lnTo>
                          <a:pt x="3144" y="454"/>
                        </a:lnTo>
                        <a:lnTo>
                          <a:pt x="3149" y="457"/>
                        </a:lnTo>
                        <a:lnTo>
                          <a:pt x="3149" y="457"/>
                        </a:lnTo>
                        <a:lnTo>
                          <a:pt x="3192" y="504"/>
                        </a:lnTo>
                        <a:lnTo>
                          <a:pt x="3236" y="553"/>
                        </a:lnTo>
                        <a:lnTo>
                          <a:pt x="3278" y="601"/>
                        </a:lnTo>
                        <a:lnTo>
                          <a:pt x="3322" y="649"/>
                        </a:lnTo>
                        <a:lnTo>
                          <a:pt x="3322" y="649"/>
                        </a:lnTo>
                        <a:lnTo>
                          <a:pt x="3327" y="655"/>
                        </a:lnTo>
                        <a:lnTo>
                          <a:pt x="3332" y="662"/>
                        </a:lnTo>
                        <a:lnTo>
                          <a:pt x="3338" y="667"/>
                        </a:lnTo>
                        <a:lnTo>
                          <a:pt x="3345" y="672"/>
                        </a:lnTo>
                        <a:lnTo>
                          <a:pt x="3345" y="672"/>
                        </a:lnTo>
                        <a:lnTo>
                          <a:pt x="3347" y="676"/>
                        </a:lnTo>
                        <a:lnTo>
                          <a:pt x="3350" y="678"/>
                        </a:lnTo>
                        <a:lnTo>
                          <a:pt x="3352" y="681"/>
                        </a:lnTo>
                        <a:lnTo>
                          <a:pt x="3356" y="683"/>
                        </a:lnTo>
                        <a:lnTo>
                          <a:pt x="3356" y="683"/>
                        </a:lnTo>
                        <a:lnTo>
                          <a:pt x="3368" y="690"/>
                        </a:lnTo>
                        <a:lnTo>
                          <a:pt x="3378" y="699"/>
                        </a:lnTo>
                        <a:lnTo>
                          <a:pt x="3387" y="708"/>
                        </a:lnTo>
                        <a:lnTo>
                          <a:pt x="3394" y="718"/>
                        </a:lnTo>
                        <a:lnTo>
                          <a:pt x="3401" y="729"/>
                        </a:lnTo>
                        <a:lnTo>
                          <a:pt x="3407" y="742"/>
                        </a:lnTo>
                        <a:lnTo>
                          <a:pt x="3417" y="768"/>
                        </a:lnTo>
                        <a:lnTo>
                          <a:pt x="3417" y="768"/>
                        </a:lnTo>
                        <a:lnTo>
                          <a:pt x="3417" y="778"/>
                        </a:lnTo>
                        <a:lnTo>
                          <a:pt x="3417" y="787"/>
                        </a:lnTo>
                        <a:lnTo>
                          <a:pt x="3419" y="794"/>
                        </a:lnTo>
                        <a:lnTo>
                          <a:pt x="3421" y="802"/>
                        </a:lnTo>
                        <a:lnTo>
                          <a:pt x="3421" y="802"/>
                        </a:lnTo>
                        <a:lnTo>
                          <a:pt x="3407" y="823"/>
                        </a:lnTo>
                        <a:lnTo>
                          <a:pt x="3394" y="844"/>
                        </a:lnTo>
                        <a:lnTo>
                          <a:pt x="3384" y="869"/>
                        </a:lnTo>
                        <a:lnTo>
                          <a:pt x="3379" y="881"/>
                        </a:lnTo>
                        <a:lnTo>
                          <a:pt x="3375" y="894"/>
                        </a:lnTo>
                        <a:lnTo>
                          <a:pt x="3375" y="894"/>
                        </a:lnTo>
                        <a:lnTo>
                          <a:pt x="3371" y="913"/>
                        </a:lnTo>
                        <a:lnTo>
                          <a:pt x="3369" y="922"/>
                        </a:lnTo>
                        <a:lnTo>
                          <a:pt x="3366" y="926"/>
                        </a:lnTo>
                        <a:lnTo>
                          <a:pt x="3364" y="929"/>
                        </a:lnTo>
                        <a:lnTo>
                          <a:pt x="3364" y="929"/>
                        </a:lnTo>
                        <a:lnTo>
                          <a:pt x="3361" y="930"/>
                        </a:lnTo>
                        <a:lnTo>
                          <a:pt x="3359" y="936"/>
                        </a:lnTo>
                        <a:lnTo>
                          <a:pt x="3354" y="953"/>
                        </a:lnTo>
                        <a:lnTo>
                          <a:pt x="3351" y="962"/>
                        </a:lnTo>
                        <a:lnTo>
                          <a:pt x="3350" y="972"/>
                        </a:lnTo>
                        <a:lnTo>
                          <a:pt x="3351" y="980"/>
                        </a:lnTo>
                        <a:lnTo>
                          <a:pt x="3352" y="986"/>
                        </a:lnTo>
                        <a:lnTo>
                          <a:pt x="3352" y="986"/>
                        </a:lnTo>
                        <a:lnTo>
                          <a:pt x="3352" y="989"/>
                        </a:lnTo>
                        <a:lnTo>
                          <a:pt x="3354" y="989"/>
                        </a:lnTo>
                        <a:lnTo>
                          <a:pt x="3356" y="990"/>
                        </a:lnTo>
                        <a:lnTo>
                          <a:pt x="3356" y="990"/>
                        </a:lnTo>
                        <a:lnTo>
                          <a:pt x="3343" y="1000"/>
                        </a:lnTo>
                        <a:lnTo>
                          <a:pt x="3329" y="1009"/>
                        </a:lnTo>
                        <a:lnTo>
                          <a:pt x="3315" y="1018"/>
                        </a:lnTo>
                        <a:lnTo>
                          <a:pt x="3302" y="1028"/>
                        </a:lnTo>
                        <a:lnTo>
                          <a:pt x="3302" y="1028"/>
                        </a:lnTo>
                        <a:lnTo>
                          <a:pt x="3295" y="1030"/>
                        </a:lnTo>
                        <a:lnTo>
                          <a:pt x="3288" y="1031"/>
                        </a:lnTo>
                        <a:lnTo>
                          <a:pt x="3277" y="1035"/>
                        </a:lnTo>
                        <a:lnTo>
                          <a:pt x="3264" y="1039"/>
                        </a:lnTo>
                        <a:lnTo>
                          <a:pt x="3256" y="1040"/>
                        </a:lnTo>
                        <a:lnTo>
                          <a:pt x="3249" y="1040"/>
                        </a:lnTo>
                        <a:lnTo>
                          <a:pt x="3249" y="1040"/>
                        </a:lnTo>
                        <a:lnTo>
                          <a:pt x="3233" y="1040"/>
                        </a:lnTo>
                        <a:lnTo>
                          <a:pt x="3218" y="1040"/>
                        </a:lnTo>
                        <a:lnTo>
                          <a:pt x="3203" y="1040"/>
                        </a:lnTo>
                        <a:lnTo>
                          <a:pt x="3196" y="1041"/>
                        </a:lnTo>
                        <a:lnTo>
                          <a:pt x="3191" y="1044"/>
                        </a:lnTo>
                        <a:lnTo>
                          <a:pt x="3191" y="1044"/>
                        </a:lnTo>
                        <a:lnTo>
                          <a:pt x="3186" y="1046"/>
                        </a:lnTo>
                        <a:lnTo>
                          <a:pt x="3185" y="1046"/>
                        </a:lnTo>
                        <a:lnTo>
                          <a:pt x="3184" y="1044"/>
                        </a:lnTo>
                        <a:lnTo>
                          <a:pt x="3184" y="1044"/>
                        </a:lnTo>
                        <a:lnTo>
                          <a:pt x="3184" y="1039"/>
                        </a:lnTo>
                        <a:lnTo>
                          <a:pt x="3184" y="1032"/>
                        </a:lnTo>
                        <a:lnTo>
                          <a:pt x="3184" y="1027"/>
                        </a:lnTo>
                        <a:lnTo>
                          <a:pt x="3182" y="1025"/>
                        </a:lnTo>
                        <a:lnTo>
                          <a:pt x="3180" y="1025"/>
                        </a:lnTo>
                        <a:lnTo>
                          <a:pt x="3180" y="1025"/>
                        </a:lnTo>
                        <a:lnTo>
                          <a:pt x="3180" y="1005"/>
                        </a:lnTo>
                        <a:lnTo>
                          <a:pt x="3180" y="1005"/>
                        </a:lnTo>
                        <a:lnTo>
                          <a:pt x="3177" y="979"/>
                        </a:lnTo>
                        <a:lnTo>
                          <a:pt x="3172" y="952"/>
                        </a:lnTo>
                        <a:lnTo>
                          <a:pt x="3168" y="927"/>
                        </a:lnTo>
                        <a:lnTo>
                          <a:pt x="3162" y="903"/>
                        </a:lnTo>
                        <a:lnTo>
                          <a:pt x="3154" y="880"/>
                        </a:lnTo>
                        <a:lnTo>
                          <a:pt x="3145" y="858"/>
                        </a:lnTo>
                        <a:lnTo>
                          <a:pt x="3135" y="839"/>
                        </a:lnTo>
                        <a:lnTo>
                          <a:pt x="3122" y="821"/>
                        </a:lnTo>
                        <a:lnTo>
                          <a:pt x="3122" y="821"/>
                        </a:lnTo>
                        <a:lnTo>
                          <a:pt x="3116" y="809"/>
                        </a:lnTo>
                        <a:lnTo>
                          <a:pt x="3108" y="797"/>
                        </a:lnTo>
                        <a:lnTo>
                          <a:pt x="3091" y="775"/>
                        </a:lnTo>
                        <a:lnTo>
                          <a:pt x="3091" y="775"/>
                        </a:lnTo>
                        <a:lnTo>
                          <a:pt x="3077" y="757"/>
                        </a:lnTo>
                        <a:lnTo>
                          <a:pt x="3062" y="741"/>
                        </a:lnTo>
                        <a:lnTo>
                          <a:pt x="3045" y="725"/>
                        </a:lnTo>
                        <a:lnTo>
                          <a:pt x="3028" y="711"/>
                        </a:lnTo>
                        <a:lnTo>
                          <a:pt x="3007" y="699"/>
                        </a:lnTo>
                        <a:lnTo>
                          <a:pt x="2985" y="688"/>
                        </a:lnTo>
                        <a:lnTo>
                          <a:pt x="2962" y="679"/>
                        </a:lnTo>
                        <a:lnTo>
                          <a:pt x="2938" y="672"/>
                        </a:lnTo>
                        <a:lnTo>
                          <a:pt x="2938" y="672"/>
                        </a:lnTo>
                        <a:lnTo>
                          <a:pt x="2928" y="667"/>
                        </a:lnTo>
                        <a:lnTo>
                          <a:pt x="2916" y="663"/>
                        </a:lnTo>
                        <a:lnTo>
                          <a:pt x="2892" y="656"/>
                        </a:lnTo>
                        <a:lnTo>
                          <a:pt x="2842" y="645"/>
                        </a:lnTo>
                        <a:lnTo>
                          <a:pt x="2842" y="645"/>
                        </a:lnTo>
                        <a:lnTo>
                          <a:pt x="2826" y="645"/>
                        </a:lnTo>
                        <a:lnTo>
                          <a:pt x="2808" y="645"/>
                        </a:lnTo>
                        <a:lnTo>
                          <a:pt x="2790" y="645"/>
                        </a:lnTo>
                        <a:lnTo>
                          <a:pt x="2783" y="646"/>
                        </a:lnTo>
                        <a:lnTo>
                          <a:pt x="2777" y="649"/>
                        </a:lnTo>
                        <a:lnTo>
                          <a:pt x="2777" y="649"/>
                        </a:lnTo>
                        <a:lnTo>
                          <a:pt x="2756" y="650"/>
                        </a:lnTo>
                        <a:lnTo>
                          <a:pt x="2737" y="653"/>
                        </a:lnTo>
                        <a:lnTo>
                          <a:pt x="2719" y="658"/>
                        </a:lnTo>
                        <a:lnTo>
                          <a:pt x="2704" y="664"/>
                        </a:lnTo>
                        <a:lnTo>
                          <a:pt x="2704" y="664"/>
                        </a:lnTo>
                        <a:lnTo>
                          <a:pt x="2681" y="672"/>
                        </a:lnTo>
                        <a:lnTo>
                          <a:pt x="2661" y="681"/>
                        </a:lnTo>
                        <a:lnTo>
                          <a:pt x="2640" y="691"/>
                        </a:lnTo>
                        <a:lnTo>
                          <a:pt x="2621" y="704"/>
                        </a:lnTo>
                        <a:lnTo>
                          <a:pt x="2604" y="716"/>
                        </a:lnTo>
                        <a:lnTo>
                          <a:pt x="2588" y="731"/>
                        </a:lnTo>
                        <a:lnTo>
                          <a:pt x="2574" y="747"/>
                        </a:lnTo>
                        <a:lnTo>
                          <a:pt x="2561" y="764"/>
                        </a:lnTo>
                        <a:lnTo>
                          <a:pt x="2548" y="782"/>
                        </a:lnTo>
                        <a:lnTo>
                          <a:pt x="2537" y="802"/>
                        </a:lnTo>
                        <a:lnTo>
                          <a:pt x="2528" y="823"/>
                        </a:lnTo>
                        <a:lnTo>
                          <a:pt x="2519" y="844"/>
                        </a:lnTo>
                        <a:lnTo>
                          <a:pt x="2512" y="867"/>
                        </a:lnTo>
                        <a:lnTo>
                          <a:pt x="2506" y="892"/>
                        </a:lnTo>
                        <a:lnTo>
                          <a:pt x="2501" y="917"/>
                        </a:lnTo>
                        <a:lnTo>
                          <a:pt x="2497" y="944"/>
                        </a:lnTo>
                        <a:lnTo>
                          <a:pt x="2497" y="944"/>
                        </a:lnTo>
                        <a:lnTo>
                          <a:pt x="2494" y="947"/>
                        </a:lnTo>
                        <a:lnTo>
                          <a:pt x="2493" y="950"/>
                        </a:lnTo>
                        <a:lnTo>
                          <a:pt x="2493" y="961"/>
                        </a:lnTo>
                        <a:lnTo>
                          <a:pt x="2493" y="972"/>
                        </a:lnTo>
                        <a:lnTo>
                          <a:pt x="2493" y="982"/>
                        </a:lnTo>
                        <a:lnTo>
                          <a:pt x="2493" y="982"/>
                        </a:lnTo>
                        <a:lnTo>
                          <a:pt x="2491" y="984"/>
                        </a:lnTo>
                        <a:lnTo>
                          <a:pt x="2489" y="988"/>
                        </a:lnTo>
                        <a:lnTo>
                          <a:pt x="2489" y="995"/>
                        </a:lnTo>
                        <a:lnTo>
                          <a:pt x="2489" y="1005"/>
                        </a:lnTo>
                        <a:lnTo>
                          <a:pt x="2489" y="1013"/>
                        </a:lnTo>
                        <a:lnTo>
                          <a:pt x="2489" y="1013"/>
                        </a:lnTo>
                        <a:lnTo>
                          <a:pt x="2487" y="1020"/>
                        </a:lnTo>
                        <a:lnTo>
                          <a:pt x="2485" y="1027"/>
                        </a:lnTo>
                        <a:lnTo>
                          <a:pt x="2484" y="1045"/>
                        </a:lnTo>
                        <a:lnTo>
                          <a:pt x="2485" y="1064"/>
                        </a:lnTo>
                        <a:lnTo>
                          <a:pt x="2487" y="1072"/>
                        </a:lnTo>
                        <a:lnTo>
                          <a:pt x="2489" y="1078"/>
                        </a:lnTo>
                        <a:lnTo>
                          <a:pt x="2489" y="1078"/>
                        </a:lnTo>
                        <a:lnTo>
                          <a:pt x="2489" y="1094"/>
                        </a:lnTo>
                        <a:lnTo>
                          <a:pt x="2489" y="1094"/>
                        </a:lnTo>
                        <a:lnTo>
                          <a:pt x="2489" y="1101"/>
                        </a:lnTo>
                        <a:lnTo>
                          <a:pt x="2489" y="1101"/>
                        </a:lnTo>
                        <a:lnTo>
                          <a:pt x="2447" y="1101"/>
                        </a:lnTo>
                        <a:lnTo>
                          <a:pt x="2447" y="1101"/>
                        </a:lnTo>
                        <a:lnTo>
                          <a:pt x="2133" y="1101"/>
                        </a:lnTo>
                        <a:lnTo>
                          <a:pt x="2133" y="1101"/>
                        </a:lnTo>
                        <a:lnTo>
                          <a:pt x="1561" y="1101"/>
                        </a:lnTo>
                        <a:lnTo>
                          <a:pt x="1561" y="1101"/>
                        </a:lnTo>
                        <a:lnTo>
                          <a:pt x="1415" y="1101"/>
                        </a:lnTo>
                        <a:lnTo>
                          <a:pt x="1269" y="1101"/>
                        </a:lnTo>
                        <a:lnTo>
                          <a:pt x="1124" y="1101"/>
                        </a:lnTo>
                        <a:lnTo>
                          <a:pt x="1052" y="1100"/>
                        </a:lnTo>
                        <a:lnTo>
                          <a:pt x="982" y="1098"/>
                        </a:lnTo>
                        <a:lnTo>
                          <a:pt x="982" y="1098"/>
                        </a:lnTo>
                        <a:lnTo>
                          <a:pt x="987" y="1094"/>
                        </a:lnTo>
                        <a:lnTo>
                          <a:pt x="987" y="1092"/>
                        </a:lnTo>
                        <a:lnTo>
                          <a:pt x="986" y="1091"/>
                        </a:lnTo>
                        <a:lnTo>
                          <a:pt x="984" y="1090"/>
                        </a:lnTo>
                        <a:lnTo>
                          <a:pt x="983" y="1087"/>
                        </a:lnTo>
                        <a:lnTo>
                          <a:pt x="982" y="1083"/>
                        </a:lnTo>
                        <a:lnTo>
                          <a:pt x="982" y="1078"/>
                        </a:lnTo>
                        <a:lnTo>
                          <a:pt x="982" y="1078"/>
                        </a:lnTo>
                        <a:lnTo>
                          <a:pt x="979" y="1027"/>
                        </a:lnTo>
                        <a:lnTo>
                          <a:pt x="975" y="1004"/>
                        </a:lnTo>
                        <a:lnTo>
                          <a:pt x="973" y="993"/>
                        </a:lnTo>
                        <a:lnTo>
                          <a:pt x="970" y="982"/>
                        </a:lnTo>
                        <a:lnTo>
                          <a:pt x="970" y="982"/>
                        </a:lnTo>
                        <a:lnTo>
                          <a:pt x="968" y="961"/>
                        </a:lnTo>
                        <a:lnTo>
                          <a:pt x="963" y="939"/>
                        </a:lnTo>
                        <a:lnTo>
                          <a:pt x="957" y="920"/>
                        </a:lnTo>
                        <a:lnTo>
                          <a:pt x="950" y="901"/>
                        </a:lnTo>
                        <a:lnTo>
                          <a:pt x="942" y="883"/>
                        </a:lnTo>
                        <a:lnTo>
                          <a:pt x="934" y="866"/>
                        </a:lnTo>
                        <a:lnTo>
                          <a:pt x="917" y="833"/>
                        </a:lnTo>
                        <a:lnTo>
                          <a:pt x="917" y="833"/>
                        </a:lnTo>
                        <a:lnTo>
                          <a:pt x="908" y="814"/>
                        </a:lnTo>
                        <a:lnTo>
                          <a:pt x="896" y="797"/>
                        </a:lnTo>
                        <a:lnTo>
                          <a:pt x="885" y="780"/>
                        </a:lnTo>
                        <a:lnTo>
                          <a:pt x="871" y="765"/>
                        </a:lnTo>
                        <a:lnTo>
                          <a:pt x="856" y="751"/>
                        </a:lnTo>
                        <a:lnTo>
                          <a:pt x="841" y="738"/>
                        </a:lnTo>
                        <a:lnTo>
                          <a:pt x="826" y="725"/>
                        </a:lnTo>
                        <a:lnTo>
                          <a:pt x="809" y="714"/>
                        </a:lnTo>
                        <a:lnTo>
                          <a:pt x="809" y="714"/>
                        </a:lnTo>
                        <a:lnTo>
                          <a:pt x="800" y="708"/>
                        </a:lnTo>
                        <a:lnTo>
                          <a:pt x="790" y="702"/>
                        </a:lnTo>
                        <a:lnTo>
                          <a:pt x="780" y="697"/>
                        </a:lnTo>
                        <a:lnTo>
                          <a:pt x="775" y="695"/>
                        </a:lnTo>
                        <a:lnTo>
                          <a:pt x="771" y="691"/>
                        </a:lnTo>
                        <a:lnTo>
                          <a:pt x="771" y="691"/>
                        </a:lnTo>
                        <a:lnTo>
                          <a:pt x="767" y="687"/>
                        </a:lnTo>
                        <a:lnTo>
                          <a:pt x="761" y="683"/>
                        </a:lnTo>
                        <a:lnTo>
                          <a:pt x="752" y="681"/>
                        </a:lnTo>
                        <a:lnTo>
                          <a:pt x="741" y="677"/>
                        </a:lnTo>
                        <a:lnTo>
                          <a:pt x="698" y="668"/>
                        </a:lnTo>
                        <a:lnTo>
                          <a:pt x="698" y="668"/>
                        </a:lnTo>
                        <a:lnTo>
                          <a:pt x="688" y="665"/>
                        </a:lnTo>
                        <a:lnTo>
                          <a:pt x="675" y="664"/>
                        </a:lnTo>
                        <a:lnTo>
                          <a:pt x="648" y="664"/>
                        </a:lnTo>
                        <a:lnTo>
                          <a:pt x="648" y="664"/>
                        </a:lnTo>
                        <a:lnTo>
                          <a:pt x="646" y="662"/>
                        </a:lnTo>
                        <a:lnTo>
                          <a:pt x="640" y="660"/>
                        </a:lnTo>
                        <a:lnTo>
                          <a:pt x="628" y="659"/>
                        </a:lnTo>
                        <a:lnTo>
                          <a:pt x="614" y="660"/>
                        </a:lnTo>
                        <a:lnTo>
                          <a:pt x="608" y="662"/>
                        </a:lnTo>
                        <a:lnTo>
                          <a:pt x="606" y="664"/>
                        </a:lnTo>
                        <a:lnTo>
                          <a:pt x="606" y="664"/>
                        </a:lnTo>
                        <a:lnTo>
                          <a:pt x="587" y="667"/>
                        </a:lnTo>
                        <a:lnTo>
                          <a:pt x="568" y="669"/>
                        </a:lnTo>
                        <a:lnTo>
                          <a:pt x="550" y="672"/>
                        </a:lnTo>
                        <a:lnTo>
                          <a:pt x="532" y="677"/>
                        </a:lnTo>
                        <a:lnTo>
                          <a:pt x="515" y="682"/>
                        </a:lnTo>
                        <a:lnTo>
                          <a:pt x="500" y="687"/>
                        </a:lnTo>
                        <a:lnTo>
                          <a:pt x="484" y="693"/>
                        </a:lnTo>
                        <a:lnTo>
                          <a:pt x="470" y="701"/>
                        </a:lnTo>
                        <a:lnTo>
                          <a:pt x="456" y="709"/>
                        </a:lnTo>
                        <a:lnTo>
                          <a:pt x="444" y="716"/>
                        </a:lnTo>
                        <a:lnTo>
                          <a:pt x="431" y="725"/>
                        </a:lnTo>
                        <a:lnTo>
                          <a:pt x="418" y="736"/>
                        </a:lnTo>
                        <a:lnTo>
                          <a:pt x="406" y="746"/>
                        </a:lnTo>
                        <a:lnTo>
                          <a:pt x="396" y="756"/>
                        </a:lnTo>
                        <a:lnTo>
                          <a:pt x="376" y="779"/>
                        </a:lnTo>
                        <a:lnTo>
                          <a:pt x="376" y="779"/>
                        </a:lnTo>
                        <a:lnTo>
                          <a:pt x="362" y="797"/>
                        </a:lnTo>
                        <a:lnTo>
                          <a:pt x="349" y="815"/>
                        </a:lnTo>
                        <a:lnTo>
                          <a:pt x="337" y="834"/>
                        </a:lnTo>
                        <a:lnTo>
                          <a:pt x="327" y="855"/>
                        </a:lnTo>
                        <a:lnTo>
                          <a:pt x="317" y="876"/>
                        </a:lnTo>
                        <a:lnTo>
                          <a:pt x="309" y="899"/>
                        </a:lnTo>
                        <a:lnTo>
                          <a:pt x="303" y="925"/>
                        </a:lnTo>
                        <a:lnTo>
                          <a:pt x="299" y="952"/>
                        </a:lnTo>
                        <a:lnTo>
                          <a:pt x="299" y="952"/>
                        </a:lnTo>
                        <a:lnTo>
                          <a:pt x="295" y="968"/>
                        </a:lnTo>
                        <a:lnTo>
                          <a:pt x="293" y="986"/>
                        </a:lnTo>
                        <a:lnTo>
                          <a:pt x="291" y="997"/>
                        </a:lnTo>
                        <a:lnTo>
                          <a:pt x="291" y="1005"/>
                        </a:lnTo>
                        <a:lnTo>
                          <a:pt x="293" y="1013"/>
                        </a:lnTo>
                        <a:lnTo>
                          <a:pt x="295" y="1021"/>
                        </a:lnTo>
                        <a:lnTo>
                          <a:pt x="295" y="1021"/>
                        </a:lnTo>
                        <a:lnTo>
                          <a:pt x="295" y="1036"/>
                        </a:lnTo>
                        <a:lnTo>
                          <a:pt x="296" y="1049"/>
                        </a:lnTo>
                        <a:lnTo>
                          <a:pt x="298" y="1060"/>
                        </a:lnTo>
                        <a:lnTo>
                          <a:pt x="299" y="1075"/>
                        </a:lnTo>
                        <a:lnTo>
                          <a:pt x="299" y="1075"/>
                        </a:lnTo>
                        <a:lnTo>
                          <a:pt x="299" y="1082"/>
                        </a:lnTo>
                        <a:lnTo>
                          <a:pt x="299" y="1082"/>
                        </a:lnTo>
                        <a:lnTo>
                          <a:pt x="257" y="1082"/>
                        </a:lnTo>
                        <a:lnTo>
                          <a:pt x="257" y="1082"/>
                        </a:lnTo>
                        <a:lnTo>
                          <a:pt x="138" y="1082"/>
                        </a:lnTo>
                        <a:lnTo>
                          <a:pt x="138" y="1082"/>
                        </a:lnTo>
                        <a:lnTo>
                          <a:pt x="119" y="1082"/>
                        </a:lnTo>
                        <a:lnTo>
                          <a:pt x="119" y="1082"/>
                        </a:lnTo>
                        <a:lnTo>
                          <a:pt x="110" y="1073"/>
                        </a:lnTo>
                        <a:lnTo>
                          <a:pt x="101" y="1064"/>
                        </a:lnTo>
                        <a:lnTo>
                          <a:pt x="93" y="1053"/>
                        </a:lnTo>
                        <a:lnTo>
                          <a:pt x="87" y="1041"/>
                        </a:lnTo>
                        <a:lnTo>
                          <a:pt x="75" y="1017"/>
                        </a:lnTo>
                        <a:lnTo>
                          <a:pt x="64" y="991"/>
                        </a:lnTo>
                        <a:lnTo>
                          <a:pt x="54" y="966"/>
                        </a:lnTo>
                        <a:lnTo>
                          <a:pt x="47" y="954"/>
                        </a:lnTo>
                        <a:lnTo>
                          <a:pt x="41" y="942"/>
                        </a:lnTo>
                        <a:lnTo>
                          <a:pt x="33" y="931"/>
                        </a:lnTo>
                        <a:lnTo>
                          <a:pt x="24" y="920"/>
                        </a:lnTo>
                        <a:lnTo>
                          <a:pt x="15" y="911"/>
                        </a:lnTo>
                        <a:lnTo>
                          <a:pt x="4" y="902"/>
                        </a:lnTo>
                        <a:lnTo>
                          <a:pt x="4" y="902"/>
                        </a:lnTo>
                        <a:lnTo>
                          <a:pt x="1" y="889"/>
                        </a:lnTo>
                        <a:lnTo>
                          <a:pt x="0" y="875"/>
                        </a:lnTo>
                        <a:lnTo>
                          <a:pt x="0" y="862"/>
                        </a:lnTo>
                        <a:lnTo>
                          <a:pt x="2" y="849"/>
                        </a:lnTo>
                        <a:lnTo>
                          <a:pt x="9" y="825"/>
                        </a:lnTo>
                        <a:lnTo>
                          <a:pt x="15" y="802"/>
                        </a:lnTo>
                        <a:lnTo>
                          <a:pt x="15" y="802"/>
                        </a:lnTo>
                        <a:lnTo>
                          <a:pt x="31" y="787"/>
                        </a:lnTo>
                        <a:lnTo>
                          <a:pt x="39" y="779"/>
                        </a:lnTo>
                        <a:lnTo>
                          <a:pt x="48" y="771"/>
                        </a:lnTo>
                        <a:lnTo>
                          <a:pt x="59" y="765"/>
                        </a:lnTo>
                        <a:lnTo>
                          <a:pt x="69" y="760"/>
                        </a:lnTo>
                        <a:lnTo>
                          <a:pt x="78" y="757"/>
                        </a:lnTo>
                        <a:lnTo>
                          <a:pt x="88" y="756"/>
                        </a:lnTo>
                        <a:lnTo>
                          <a:pt x="88" y="756"/>
                        </a:lnTo>
                        <a:lnTo>
                          <a:pt x="93" y="756"/>
                        </a:lnTo>
                        <a:lnTo>
                          <a:pt x="97" y="755"/>
                        </a:lnTo>
                        <a:lnTo>
                          <a:pt x="101" y="754"/>
                        </a:lnTo>
                        <a:lnTo>
                          <a:pt x="105" y="751"/>
                        </a:lnTo>
                        <a:lnTo>
                          <a:pt x="111" y="743"/>
                        </a:lnTo>
                        <a:lnTo>
                          <a:pt x="116" y="733"/>
                        </a:lnTo>
                        <a:lnTo>
                          <a:pt x="125" y="711"/>
                        </a:lnTo>
                        <a:lnTo>
                          <a:pt x="129" y="700"/>
                        </a:lnTo>
                        <a:lnTo>
                          <a:pt x="134" y="691"/>
                        </a:lnTo>
                        <a:lnTo>
                          <a:pt x="134" y="691"/>
                        </a:lnTo>
                        <a:lnTo>
                          <a:pt x="165" y="645"/>
                        </a:lnTo>
                        <a:lnTo>
                          <a:pt x="181" y="623"/>
                        </a:lnTo>
                        <a:lnTo>
                          <a:pt x="189" y="612"/>
                        </a:lnTo>
                        <a:lnTo>
                          <a:pt x="199" y="603"/>
                        </a:lnTo>
                        <a:lnTo>
                          <a:pt x="199" y="603"/>
                        </a:lnTo>
                        <a:lnTo>
                          <a:pt x="207" y="599"/>
                        </a:lnTo>
                        <a:lnTo>
                          <a:pt x="215" y="595"/>
                        </a:lnTo>
                        <a:lnTo>
                          <a:pt x="221" y="590"/>
                        </a:lnTo>
                        <a:lnTo>
                          <a:pt x="226" y="584"/>
                        </a:lnTo>
                        <a:lnTo>
                          <a:pt x="226" y="584"/>
                        </a:lnTo>
                        <a:lnTo>
                          <a:pt x="229" y="580"/>
                        </a:lnTo>
                        <a:lnTo>
                          <a:pt x="233" y="576"/>
                        </a:lnTo>
                        <a:lnTo>
                          <a:pt x="241" y="571"/>
                        </a:lnTo>
                        <a:lnTo>
                          <a:pt x="261" y="560"/>
                        </a:lnTo>
                        <a:lnTo>
                          <a:pt x="261" y="560"/>
                        </a:lnTo>
                        <a:lnTo>
                          <a:pt x="276" y="557"/>
                        </a:lnTo>
                        <a:lnTo>
                          <a:pt x="293" y="550"/>
                        </a:lnTo>
                        <a:lnTo>
                          <a:pt x="330" y="534"/>
                        </a:lnTo>
                        <a:lnTo>
                          <a:pt x="367" y="517"/>
                        </a:lnTo>
                        <a:lnTo>
                          <a:pt x="395" y="503"/>
                        </a:lnTo>
                        <a:lnTo>
                          <a:pt x="395" y="503"/>
                        </a:lnTo>
                        <a:lnTo>
                          <a:pt x="403" y="499"/>
                        </a:lnTo>
                        <a:lnTo>
                          <a:pt x="412" y="497"/>
                        </a:lnTo>
                        <a:lnTo>
                          <a:pt x="429" y="491"/>
                        </a:lnTo>
                        <a:lnTo>
                          <a:pt x="429" y="491"/>
                        </a:lnTo>
                        <a:lnTo>
                          <a:pt x="442" y="491"/>
                        </a:lnTo>
                        <a:lnTo>
                          <a:pt x="458" y="490"/>
                        </a:lnTo>
                        <a:lnTo>
                          <a:pt x="488" y="485"/>
                        </a:lnTo>
                        <a:lnTo>
                          <a:pt x="504" y="482"/>
                        </a:lnTo>
                        <a:lnTo>
                          <a:pt x="521" y="480"/>
                        </a:lnTo>
                        <a:lnTo>
                          <a:pt x="538" y="480"/>
                        </a:lnTo>
                        <a:lnTo>
                          <a:pt x="556" y="480"/>
                        </a:lnTo>
                        <a:lnTo>
                          <a:pt x="556" y="480"/>
                        </a:lnTo>
                        <a:lnTo>
                          <a:pt x="663" y="480"/>
                        </a:lnTo>
                        <a:lnTo>
                          <a:pt x="663" y="480"/>
                        </a:lnTo>
                        <a:lnTo>
                          <a:pt x="685" y="481"/>
                        </a:lnTo>
                        <a:lnTo>
                          <a:pt x="704" y="482"/>
                        </a:lnTo>
                        <a:lnTo>
                          <a:pt x="724" y="485"/>
                        </a:lnTo>
                        <a:lnTo>
                          <a:pt x="743" y="489"/>
                        </a:lnTo>
                        <a:lnTo>
                          <a:pt x="759" y="494"/>
                        </a:lnTo>
                        <a:lnTo>
                          <a:pt x="777" y="499"/>
                        </a:lnTo>
                        <a:lnTo>
                          <a:pt x="793" y="506"/>
                        </a:lnTo>
                        <a:lnTo>
                          <a:pt x="808" y="512"/>
                        </a:lnTo>
                        <a:lnTo>
                          <a:pt x="839" y="526"/>
                        </a:lnTo>
                        <a:lnTo>
                          <a:pt x="867" y="541"/>
                        </a:lnTo>
                        <a:lnTo>
                          <a:pt x="920" y="576"/>
                        </a:lnTo>
                        <a:lnTo>
                          <a:pt x="920" y="576"/>
                        </a:lnTo>
                        <a:lnTo>
                          <a:pt x="915" y="568"/>
                        </a:lnTo>
                        <a:lnTo>
                          <a:pt x="909" y="560"/>
                        </a:lnTo>
                        <a:lnTo>
                          <a:pt x="894" y="548"/>
                        </a:lnTo>
                        <a:lnTo>
                          <a:pt x="876" y="535"/>
                        </a:lnTo>
                        <a:lnTo>
                          <a:pt x="855" y="522"/>
                        </a:lnTo>
                        <a:lnTo>
                          <a:pt x="835" y="512"/>
                        </a:lnTo>
                        <a:lnTo>
                          <a:pt x="812" y="502"/>
                        </a:lnTo>
                        <a:lnTo>
                          <a:pt x="767" y="484"/>
                        </a:lnTo>
                        <a:lnTo>
                          <a:pt x="767" y="484"/>
                        </a:lnTo>
                        <a:lnTo>
                          <a:pt x="777" y="481"/>
                        </a:lnTo>
                        <a:lnTo>
                          <a:pt x="786" y="477"/>
                        </a:lnTo>
                        <a:lnTo>
                          <a:pt x="794" y="471"/>
                        </a:lnTo>
                        <a:lnTo>
                          <a:pt x="800" y="465"/>
                        </a:lnTo>
                        <a:lnTo>
                          <a:pt x="813" y="452"/>
                        </a:lnTo>
                        <a:lnTo>
                          <a:pt x="819" y="447"/>
                        </a:lnTo>
                        <a:lnTo>
                          <a:pt x="828" y="442"/>
                        </a:lnTo>
                        <a:lnTo>
                          <a:pt x="828" y="442"/>
                        </a:lnTo>
                        <a:lnTo>
                          <a:pt x="837" y="436"/>
                        </a:lnTo>
                        <a:lnTo>
                          <a:pt x="845" y="430"/>
                        </a:lnTo>
                        <a:lnTo>
                          <a:pt x="853" y="424"/>
                        </a:lnTo>
                        <a:lnTo>
                          <a:pt x="859" y="416"/>
                        </a:lnTo>
                        <a:lnTo>
                          <a:pt x="872" y="402"/>
                        </a:lnTo>
                        <a:lnTo>
                          <a:pt x="878" y="394"/>
                        </a:lnTo>
                        <a:lnTo>
                          <a:pt x="886" y="388"/>
                        </a:lnTo>
                        <a:lnTo>
                          <a:pt x="886" y="388"/>
                        </a:lnTo>
                        <a:lnTo>
                          <a:pt x="897" y="378"/>
                        </a:lnTo>
                        <a:lnTo>
                          <a:pt x="908" y="367"/>
                        </a:lnTo>
                        <a:lnTo>
                          <a:pt x="918" y="357"/>
                        </a:lnTo>
                        <a:lnTo>
                          <a:pt x="928" y="346"/>
                        </a:lnTo>
                        <a:lnTo>
                          <a:pt x="928" y="346"/>
                        </a:lnTo>
                        <a:lnTo>
                          <a:pt x="934" y="339"/>
                        </a:lnTo>
                        <a:lnTo>
                          <a:pt x="940" y="333"/>
                        </a:lnTo>
                        <a:lnTo>
                          <a:pt x="954" y="321"/>
                        </a:lnTo>
                        <a:lnTo>
                          <a:pt x="966" y="310"/>
                        </a:lnTo>
                        <a:lnTo>
                          <a:pt x="973" y="303"/>
                        </a:lnTo>
                        <a:lnTo>
                          <a:pt x="978" y="296"/>
                        </a:lnTo>
                        <a:lnTo>
                          <a:pt x="978" y="296"/>
                        </a:lnTo>
                        <a:lnTo>
                          <a:pt x="983" y="295"/>
                        </a:lnTo>
                        <a:lnTo>
                          <a:pt x="987" y="292"/>
                        </a:lnTo>
                        <a:lnTo>
                          <a:pt x="993" y="287"/>
                        </a:lnTo>
                        <a:lnTo>
                          <a:pt x="1005" y="273"/>
                        </a:lnTo>
                        <a:lnTo>
                          <a:pt x="1005" y="273"/>
                        </a:lnTo>
                        <a:lnTo>
                          <a:pt x="1032" y="255"/>
                        </a:lnTo>
                        <a:lnTo>
                          <a:pt x="1057" y="236"/>
                        </a:lnTo>
                        <a:lnTo>
                          <a:pt x="1108" y="196"/>
                        </a:lnTo>
                        <a:lnTo>
                          <a:pt x="1108" y="196"/>
                        </a:lnTo>
                        <a:lnTo>
                          <a:pt x="1181" y="153"/>
                        </a:lnTo>
                        <a:lnTo>
                          <a:pt x="1254" y="108"/>
                        </a:lnTo>
                        <a:lnTo>
                          <a:pt x="1254" y="108"/>
                        </a:lnTo>
                        <a:lnTo>
                          <a:pt x="1299" y="87"/>
                        </a:lnTo>
                        <a:lnTo>
                          <a:pt x="1321" y="77"/>
                        </a:lnTo>
                        <a:lnTo>
                          <a:pt x="1342" y="66"/>
                        </a:lnTo>
                        <a:lnTo>
                          <a:pt x="1342" y="66"/>
                        </a:lnTo>
                        <a:lnTo>
                          <a:pt x="1335" y="68"/>
                        </a:lnTo>
                        <a:lnTo>
                          <a:pt x="1328" y="68"/>
                        </a:lnTo>
                        <a:lnTo>
                          <a:pt x="1323" y="67"/>
                        </a:lnTo>
                        <a:lnTo>
                          <a:pt x="1319" y="64"/>
                        </a:lnTo>
                        <a:lnTo>
                          <a:pt x="1315" y="59"/>
                        </a:lnTo>
                        <a:lnTo>
                          <a:pt x="1313" y="54"/>
                        </a:lnTo>
                        <a:lnTo>
                          <a:pt x="1308" y="43"/>
                        </a:lnTo>
                        <a:lnTo>
                          <a:pt x="1308" y="43"/>
                        </a:lnTo>
                        <a:lnTo>
                          <a:pt x="1317" y="41"/>
                        </a:lnTo>
                        <a:lnTo>
                          <a:pt x="1326" y="39"/>
                        </a:lnTo>
                        <a:lnTo>
                          <a:pt x="1333" y="36"/>
                        </a:lnTo>
                        <a:lnTo>
                          <a:pt x="1342" y="35"/>
                        </a:lnTo>
                        <a:lnTo>
                          <a:pt x="1342" y="35"/>
                        </a:lnTo>
                        <a:lnTo>
                          <a:pt x="1372" y="29"/>
                        </a:lnTo>
                        <a:lnTo>
                          <a:pt x="1387" y="25"/>
                        </a:lnTo>
                        <a:lnTo>
                          <a:pt x="1400" y="20"/>
                        </a:lnTo>
                        <a:lnTo>
                          <a:pt x="1400" y="20"/>
                        </a:lnTo>
                        <a:lnTo>
                          <a:pt x="1413" y="18"/>
                        </a:lnTo>
                        <a:lnTo>
                          <a:pt x="1425" y="16"/>
                        </a:lnTo>
                        <a:lnTo>
                          <a:pt x="1436" y="12"/>
                        </a:lnTo>
                        <a:lnTo>
                          <a:pt x="1446" y="8"/>
                        </a:lnTo>
                        <a:lnTo>
                          <a:pt x="1446" y="8"/>
                        </a:lnTo>
                        <a:lnTo>
                          <a:pt x="1454" y="8"/>
                        </a:lnTo>
                        <a:lnTo>
                          <a:pt x="1461" y="8"/>
                        </a:lnTo>
                        <a:lnTo>
                          <a:pt x="1473" y="4"/>
                        </a:lnTo>
                        <a:lnTo>
                          <a:pt x="1484" y="0"/>
                        </a:lnTo>
                        <a:lnTo>
                          <a:pt x="1492" y="0"/>
                        </a:lnTo>
                        <a:lnTo>
                          <a:pt x="1500" y="0"/>
                        </a:lnTo>
                        <a:lnTo>
                          <a:pt x="1500" y="0"/>
                        </a:lnTo>
                        <a:lnTo>
                          <a:pt x="1503" y="7"/>
                        </a:lnTo>
                        <a:lnTo>
                          <a:pt x="1507" y="13"/>
                        </a:lnTo>
                        <a:lnTo>
                          <a:pt x="1516" y="23"/>
                        </a:lnTo>
                        <a:lnTo>
                          <a:pt x="1538" y="43"/>
                        </a:lnTo>
                        <a:lnTo>
                          <a:pt x="1538" y="43"/>
                        </a:lnTo>
                        <a:lnTo>
                          <a:pt x="1539" y="45"/>
                        </a:lnTo>
                        <a:lnTo>
                          <a:pt x="1541" y="48"/>
                        </a:lnTo>
                        <a:lnTo>
                          <a:pt x="1542" y="50"/>
                        </a:lnTo>
                        <a:lnTo>
                          <a:pt x="1542" y="54"/>
                        </a:lnTo>
                        <a:lnTo>
                          <a:pt x="1542" y="54"/>
                        </a:lnTo>
                        <a:lnTo>
                          <a:pt x="1509" y="62"/>
                        </a:lnTo>
                        <a:lnTo>
                          <a:pt x="1477" y="69"/>
                        </a:lnTo>
                        <a:lnTo>
                          <a:pt x="1446" y="78"/>
                        </a:lnTo>
                        <a:lnTo>
                          <a:pt x="1415" y="89"/>
                        </a:lnTo>
                        <a:lnTo>
                          <a:pt x="1386" y="100"/>
                        </a:lnTo>
                        <a:lnTo>
                          <a:pt x="1358" y="112"/>
                        </a:lnTo>
                        <a:lnTo>
                          <a:pt x="1330" y="124"/>
                        </a:lnTo>
                        <a:lnTo>
                          <a:pt x="1303" y="137"/>
                        </a:lnTo>
                        <a:lnTo>
                          <a:pt x="1276" y="151"/>
                        </a:lnTo>
                        <a:lnTo>
                          <a:pt x="1250" y="165"/>
                        </a:lnTo>
                        <a:lnTo>
                          <a:pt x="1200" y="196"/>
                        </a:lnTo>
                        <a:lnTo>
                          <a:pt x="1152" y="228"/>
                        </a:lnTo>
                        <a:lnTo>
                          <a:pt x="1105" y="261"/>
                        </a:lnTo>
                        <a:lnTo>
                          <a:pt x="1105" y="261"/>
                        </a:lnTo>
                        <a:lnTo>
                          <a:pt x="1105" y="265"/>
                        </a:lnTo>
                        <a:lnTo>
                          <a:pt x="1105" y="265"/>
                        </a:lnTo>
                        <a:lnTo>
                          <a:pt x="1092" y="264"/>
                        </a:lnTo>
                        <a:lnTo>
                          <a:pt x="1079" y="265"/>
                        </a:lnTo>
                        <a:lnTo>
                          <a:pt x="1067" y="268"/>
                        </a:lnTo>
                        <a:lnTo>
                          <a:pt x="1056" y="272"/>
                        </a:lnTo>
                        <a:lnTo>
                          <a:pt x="1047" y="277"/>
                        </a:lnTo>
                        <a:lnTo>
                          <a:pt x="1041" y="282"/>
                        </a:lnTo>
                        <a:lnTo>
                          <a:pt x="1037" y="288"/>
                        </a:lnTo>
                        <a:lnTo>
                          <a:pt x="1035" y="292"/>
                        </a:lnTo>
                        <a:lnTo>
                          <a:pt x="1035" y="296"/>
                        </a:lnTo>
                        <a:lnTo>
                          <a:pt x="1035" y="296"/>
                        </a:lnTo>
                        <a:lnTo>
                          <a:pt x="1032" y="307"/>
                        </a:lnTo>
                        <a:lnTo>
                          <a:pt x="1027" y="318"/>
                        </a:lnTo>
                        <a:lnTo>
                          <a:pt x="1025" y="324"/>
                        </a:lnTo>
                        <a:lnTo>
                          <a:pt x="1024" y="330"/>
                        </a:lnTo>
                        <a:lnTo>
                          <a:pt x="1023" y="337"/>
                        </a:lnTo>
                        <a:lnTo>
                          <a:pt x="1024" y="346"/>
                        </a:lnTo>
                        <a:lnTo>
                          <a:pt x="1024" y="346"/>
                        </a:lnTo>
                        <a:lnTo>
                          <a:pt x="1021" y="344"/>
                        </a:lnTo>
                        <a:lnTo>
                          <a:pt x="1020" y="342"/>
                        </a:lnTo>
                        <a:lnTo>
                          <a:pt x="1020" y="334"/>
                        </a:lnTo>
                        <a:lnTo>
                          <a:pt x="1020" y="334"/>
                        </a:lnTo>
                        <a:lnTo>
                          <a:pt x="995" y="358"/>
                        </a:lnTo>
                        <a:lnTo>
                          <a:pt x="969" y="383"/>
                        </a:lnTo>
                        <a:lnTo>
                          <a:pt x="957" y="397"/>
                        </a:lnTo>
                        <a:lnTo>
                          <a:pt x="947" y="411"/>
                        </a:lnTo>
                        <a:lnTo>
                          <a:pt x="937" y="426"/>
                        </a:lnTo>
                        <a:lnTo>
                          <a:pt x="928" y="442"/>
                        </a:lnTo>
                        <a:lnTo>
                          <a:pt x="928" y="442"/>
                        </a:lnTo>
                        <a:lnTo>
                          <a:pt x="929" y="444"/>
                        </a:lnTo>
                        <a:lnTo>
                          <a:pt x="932" y="445"/>
                        </a:lnTo>
                        <a:lnTo>
                          <a:pt x="940" y="448"/>
                        </a:lnTo>
                        <a:lnTo>
                          <a:pt x="949" y="449"/>
                        </a:lnTo>
                        <a:lnTo>
                          <a:pt x="957" y="448"/>
                        </a:lnTo>
                        <a:lnTo>
                          <a:pt x="965" y="448"/>
                        </a:lnTo>
                        <a:lnTo>
                          <a:pt x="972" y="445"/>
                        </a:lnTo>
                        <a:lnTo>
                          <a:pt x="973" y="444"/>
                        </a:lnTo>
                        <a:lnTo>
                          <a:pt x="974" y="444"/>
                        </a:lnTo>
                        <a:lnTo>
                          <a:pt x="973" y="443"/>
                        </a:lnTo>
                        <a:lnTo>
                          <a:pt x="970" y="442"/>
                        </a:lnTo>
                        <a:lnTo>
                          <a:pt x="970" y="442"/>
                        </a:lnTo>
                        <a:lnTo>
                          <a:pt x="968" y="439"/>
                        </a:lnTo>
                        <a:lnTo>
                          <a:pt x="968" y="436"/>
                        </a:lnTo>
                        <a:lnTo>
                          <a:pt x="968" y="435"/>
                        </a:lnTo>
                        <a:lnTo>
                          <a:pt x="969" y="434"/>
                        </a:lnTo>
                        <a:lnTo>
                          <a:pt x="974" y="434"/>
                        </a:lnTo>
                        <a:lnTo>
                          <a:pt x="982" y="434"/>
                        </a:lnTo>
                        <a:lnTo>
                          <a:pt x="982" y="434"/>
                        </a:lnTo>
                        <a:lnTo>
                          <a:pt x="982" y="436"/>
                        </a:lnTo>
                        <a:lnTo>
                          <a:pt x="982" y="439"/>
                        </a:lnTo>
                        <a:lnTo>
                          <a:pt x="983" y="440"/>
                        </a:lnTo>
                        <a:lnTo>
                          <a:pt x="986" y="442"/>
                        </a:lnTo>
                        <a:lnTo>
                          <a:pt x="986" y="442"/>
                        </a:lnTo>
                        <a:lnTo>
                          <a:pt x="2040" y="442"/>
                        </a:lnTo>
                        <a:lnTo>
                          <a:pt x="2040" y="442"/>
                        </a:lnTo>
                        <a:lnTo>
                          <a:pt x="2039" y="452"/>
                        </a:lnTo>
                        <a:lnTo>
                          <a:pt x="2040" y="463"/>
                        </a:lnTo>
                        <a:lnTo>
                          <a:pt x="2042" y="489"/>
                        </a:lnTo>
                        <a:lnTo>
                          <a:pt x="2042" y="502"/>
                        </a:lnTo>
                        <a:lnTo>
                          <a:pt x="2040" y="511"/>
                        </a:lnTo>
                        <a:lnTo>
                          <a:pt x="2039" y="514"/>
                        </a:lnTo>
                        <a:lnTo>
                          <a:pt x="2038" y="517"/>
                        </a:lnTo>
                        <a:lnTo>
                          <a:pt x="2035" y="518"/>
                        </a:lnTo>
                        <a:lnTo>
                          <a:pt x="2033" y="518"/>
                        </a:lnTo>
                        <a:lnTo>
                          <a:pt x="2033" y="518"/>
                        </a:lnTo>
                        <a:lnTo>
                          <a:pt x="2029" y="514"/>
                        </a:lnTo>
                        <a:lnTo>
                          <a:pt x="2024" y="511"/>
                        </a:lnTo>
                        <a:lnTo>
                          <a:pt x="2019" y="508"/>
                        </a:lnTo>
                        <a:lnTo>
                          <a:pt x="2012" y="507"/>
                        </a:lnTo>
                        <a:lnTo>
                          <a:pt x="2000" y="504"/>
                        </a:lnTo>
                        <a:lnTo>
                          <a:pt x="1985" y="503"/>
                        </a:lnTo>
                        <a:lnTo>
                          <a:pt x="1970" y="504"/>
                        </a:lnTo>
                        <a:lnTo>
                          <a:pt x="1955" y="506"/>
                        </a:lnTo>
                        <a:lnTo>
                          <a:pt x="1929" y="511"/>
                        </a:lnTo>
                        <a:lnTo>
                          <a:pt x="1929" y="511"/>
                        </a:lnTo>
                        <a:lnTo>
                          <a:pt x="1915" y="513"/>
                        </a:lnTo>
                        <a:lnTo>
                          <a:pt x="1901" y="514"/>
                        </a:lnTo>
                        <a:lnTo>
                          <a:pt x="1887" y="516"/>
                        </a:lnTo>
                        <a:lnTo>
                          <a:pt x="1874" y="518"/>
                        </a:lnTo>
                        <a:lnTo>
                          <a:pt x="1861" y="522"/>
                        </a:lnTo>
                        <a:lnTo>
                          <a:pt x="1856" y="525"/>
                        </a:lnTo>
                        <a:lnTo>
                          <a:pt x="1853" y="529"/>
                        </a:lnTo>
                        <a:lnTo>
                          <a:pt x="1847" y="532"/>
                        </a:lnTo>
                        <a:lnTo>
                          <a:pt x="1845" y="537"/>
                        </a:lnTo>
                        <a:lnTo>
                          <a:pt x="1842" y="543"/>
                        </a:lnTo>
                        <a:lnTo>
                          <a:pt x="1841" y="549"/>
                        </a:lnTo>
                        <a:lnTo>
                          <a:pt x="1841" y="549"/>
                        </a:lnTo>
                        <a:lnTo>
                          <a:pt x="1838" y="552"/>
                        </a:lnTo>
                        <a:lnTo>
                          <a:pt x="1837" y="554"/>
                        </a:lnTo>
                        <a:lnTo>
                          <a:pt x="1837" y="557"/>
                        </a:lnTo>
                        <a:lnTo>
                          <a:pt x="1837" y="558"/>
                        </a:lnTo>
                        <a:lnTo>
                          <a:pt x="1841" y="562"/>
                        </a:lnTo>
                        <a:lnTo>
                          <a:pt x="1846" y="566"/>
                        </a:lnTo>
                        <a:lnTo>
                          <a:pt x="1856" y="571"/>
                        </a:lnTo>
                        <a:lnTo>
                          <a:pt x="1860" y="572"/>
                        </a:lnTo>
                        <a:lnTo>
                          <a:pt x="1860" y="572"/>
                        </a:lnTo>
                        <a:lnTo>
                          <a:pt x="1863" y="573"/>
                        </a:lnTo>
                        <a:lnTo>
                          <a:pt x="1864" y="575"/>
                        </a:lnTo>
                        <a:lnTo>
                          <a:pt x="1865" y="578"/>
                        </a:lnTo>
                        <a:lnTo>
                          <a:pt x="1865" y="584"/>
                        </a:lnTo>
                        <a:lnTo>
                          <a:pt x="1867" y="586"/>
                        </a:lnTo>
                        <a:lnTo>
                          <a:pt x="1868" y="587"/>
                        </a:lnTo>
                        <a:lnTo>
                          <a:pt x="1868" y="587"/>
                        </a:lnTo>
                        <a:lnTo>
                          <a:pt x="1865" y="589"/>
                        </a:lnTo>
                        <a:lnTo>
                          <a:pt x="1864" y="590"/>
                        </a:lnTo>
                        <a:lnTo>
                          <a:pt x="1864" y="591"/>
                        </a:lnTo>
                        <a:lnTo>
                          <a:pt x="1865" y="594"/>
                        </a:lnTo>
                        <a:lnTo>
                          <a:pt x="1868" y="598"/>
                        </a:lnTo>
                        <a:lnTo>
                          <a:pt x="1868" y="600"/>
                        </a:lnTo>
                        <a:lnTo>
                          <a:pt x="1868" y="603"/>
                        </a:lnTo>
                        <a:lnTo>
                          <a:pt x="1868" y="603"/>
                        </a:lnTo>
                        <a:lnTo>
                          <a:pt x="1899" y="603"/>
                        </a:lnTo>
                        <a:lnTo>
                          <a:pt x="1899" y="603"/>
                        </a:lnTo>
                        <a:lnTo>
                          <a:pt x="1904" y="605"/>
                        </a:lnTo>
                        <a:lnTo>
                          <a:pt x="1910" y="607"/>
                        </a:lnTo>
                        <a:lnTo>
                          <a:pt x="1928" y="608"/>
                        </a:lnTo>
                        <a:lnTo>
                          <a:pt x="1945" y="607"/>
                        </a:lnTo>
                        <a:lnTo>
                          <a:pt x="1951" y="605"/>
                        </a:lnTo>
                        <a:lnTo>
                          <a:pt x="1956" y="603"/>
                        </a:lnTo>
                        <a:lnTo>
                          <a:pt x="1956" y="603"/>
                        </a:lnTo>
                        <a:lnTo>
                          <a:pt x="1973" y="603"/>
                        </a:lnTo>
                        <a:lnTo>
                          <a:pt x="1980" y="601"/>
                        </a:lnTo>
                        <a:lnTo>
                          <a:pt x="1988" y="599"/>
                        </a:lnTo>
                        <a:lnTo>
                          <a:pt x="1994" y="596"/>
                        </a:lnTo>
                        <a:lnTo>
                          <a:pt x="1998" y="592"/>
                        </a:lnTo>
                        <a:lnTo>
                          <a:pt x="2000" y="589"/>
                        </a:lnTo>
                        <a:lnTo>
                          <a:pt x="2000" y="586"/>
                        </a:lnTo>
                        <a:lnTo>
                          <a:pt x="1998" y="584"/>
                        </a:lnTo>
                        <a:lnTo>
                          <a:pt x="1998" y="584"/>
                        </a:lnTo>
                        <a:lnTo>
                          <a:pt x="2000" y="578"/>
                        </a:lnTo>
                        <a:lnTo>
                          <a:pt x="2000" y="575"/>
                        </a:lnTo>
                        <a:lnTo>
                          <a:pt x="1997" y="571"/>
                        </a:lnTo>
                        <a:lnTo>
                          <a:pt x="1996" y="569"/>
                        </a:lnTo>
                        <a:lnTo>
                          <a:pt x="1992" y="568"/>
                        </a:lnTo>
                        <a:lnTo>
                          <a:pt x="1989" y="568"/>
                        </a:lnTo>
                        <a:lnTo>
                          <a:pt x="1985" y="569"/>
                        </a:lnTo>
                        <a:lnTo>
                          <a:pt x="1983" y="572"/>
                        </a:lnTo>
                        <a:lnTo>
                          <a:pt x="1983" y="572"/>
                        </a:lnTo>
                        <a:lnTo>
                          <a:pt x="1978" y="569"/>
                        </a:lnTo>
                        <a:lnTo>
                          <a:pt x="1973" y="569"/>
                        </a:lnTo>
                        <a:lnTo>
                          <a:pt x="1968" y="571"/>
                        </a:lnTo>
                        <a:lnTo>
                          <a:pt x="1962" y="573"/>
                        </a:lnTo>
                        <a:lnTo>
                          <a:pt x="1957" y="577"/>
                        </a:lnTo>
                        <a:lnTo>
                          <a:pt x="1951" y="578"/>
                        </a:lnTo>
                        <a:lnTo>
                          <a:pt x="1945" y="580"/>
                        </a:lnTo>
                        <a:lnTo>
                          <a:pt x="1937" y="580"/>
                        </a:lnTo>
                        <a:lnTo>
                          <a:pt x="1937" y="580"/>
                        </a:lnTo>
                        <a:lnTo>
                          <a:pt x="1927" y="580"/>
                        </a:lnTo>
                        <a:lnTo>
                          <a:pt x="1915" y="580"/>
                        </a:lnTo>
                        <a:lnTo>
                          <a:pt x="1905" y="580"/>
                        </a:lnTo>
                        <a:lnTo>
                          <a:pt x="1901" y="581"/>
                        </a:lnTo>
                        <a:lnTo>
                          <a:pt x="1899" y="584"/>
                        </a:lnTo>
                        <a:lnTo>
                          <a:pt x="1899" y="584"/>
                        </a:lnTo>
                        <a:lnTo>
                          <a:pt x="1893" y="580"/>
                        </a:lnTo>
                        <a:lnTo>
                          <a:pt x="1888" y="575"/>
                        </a:lnTo>
                        <a:lnTo>
                          <a:pt x="1883" y="569"/>
                        </a:lnTo>
                        <a:lnTo>
                          <a:pt x="1879" y="564"/>
                        </a:lnTo>
                        <a:lnTo>
                          <a:pt x="1879" y="564"/>
                        </a:lnTo>
                        <a:lnTo>
                          <a:pt x="1882" y="563"/>
                        </a:lnTo>
                        <a:lnTo>
                          <a:pt x="1884" y="562"/>
                        </a:lnTo>
                        <a:lnTo>
                          <a:pt x="1886" y="560"/>
                        </a:lnTo>
                        <a:lnTo>
                          <a:pt x="1886" y="559"/>
                        </a:lnTo>
                        <a:lnTo>
                          <a:pt x="1884" y="557"/>
                        </a:lnTo>
                        <a:lnTo>
                          <a:pt x="1883" y="557"/>
                        </a:lnTo>
                        <a:lnTo>
                          <a:pt x="1879" y="555"/>
                        </a:lnTo>
                        <a:lnTo>
                          <a:pt x="1876" y="557"/>
                        </a:lnTo>
                        <a:lnTo>
                          <a:pt x="1876" y="557"/>
                        </a:lnTo>
                        <a:lnTo>
                          <a:pt x="1877" y="555"/>
                        </a:lnTo>
                        <a:lnTo>
                          <a:pt x="1878" y="554"/>
                        </a:lnTo>
                        <a:lnTo>
                          <a:pt x="1882" y="553"/>
                        </a:lnTo>
                        <a:lnTo>
                          <a:pt x="1891" y="553"/>
                        </a:lnTo>
                        <a:lnTo>
                          <a:pt x="1891" y="553"/>
                        </a:lnTo>
                        <a:lnTo>
                          <a:pt x="1905" y="555"/>
                        </a:lnTo>
                        <a:lnTo>
                          <a:pt x="1920" y="555"/>
                        </a:lnTo>
                        <a:lnTo>
                          <a:pt x="1936" y="553"/>
                        </a:lnTo>
                        <a:lnTo>
                          <a:pt x="1951" y="550"/>
                        </a:lnTo>
                        <a:lnTo>
                          <a:pt x="1984" y="546"/>
                        </a:lnTo>
                        <a:lnTo>
                          <a:pt x="2001" y="545"/>
                        </a:lnTo>
                        <a:lnTo>
                          <a:pt x="2017" y="545"/>
                        </a:lnTo>
                        <a:lnTo>
                          <a:pt x="2017" y="545"/>
                        </a:lnTo>
                        <a:lnTo>
                          <a:pt x="2023" y="545"/>
                        </a:lnTo>
                        <a:lnTo>
                          <a:pt x="2029" y="545"/>
                        </a:lnTo>
                        <a:lnTo>
                          <a:pt x="2034" y="545"/>
                        </a:lnTo>
                        <a:lnTo>
                          <a:pt x="2037" y="544"/>
                        </a:lnTo>
                        <a:lnTo>
                          <a:pt x="2037" y="541"/>
                        </a:lnTo>
                        <a:lnTo>
                          <a:pt x="2037" y="541"/>
                        </a:lnTo>
                        <a:lnTo>
                          <a:pt x="2039" y="598"/>
                        </a:lnTo>
                        <a:lnTo>
                          <a:pt x="2040" y="656"/>
                        </a:lnTo>
                        <a:lnTo>
                          <a:pt x="2040" y="775"/>
                        </a:lnTo>
                        <a:lnTo>
                          <a:pt x="2040" y="894"/>
                        </a:lnTo>
                        <a:lnTo>
                          <a:pt x="2040" y="1013"/>
                        </a:lnTo>
                        <a:lnTo>
                          <a:pt x="2040" y="1013"/>
                        </a:lnTo>
                        <a:lnTo>
                          <a:pt x="1596" y="1013"/>
                        </a:lnTo>
                        <a:lnTo>
                          <a:pt x="1596" y="1013"/>
                        </a:lnTo>
                        <a:lnTo>
                          <a:pt x="1151" y="1013"/>
                        </a:lnTo>
                        <a:lnTo>
                          <a:pt x="1151" y="1013"/>
                        </a:lnTo>
                        <a:lnTo>
                          <a:pt x="1147" y="1013"/>
                        </a:lnTo>
                        <a:lnTo>
                          <a:pt x="1144" y="1013"/>
                        </a:lnTo>
                        <a:lnTo>
                          <a:pt x="1143" y="1011"/>
                        </a:lnTo>
                        <a:lnTo>
                          <a:pt x="1143" y="1008"/>
                        </a:lnTo>
                        <a:lnTo>
                          <a:pt x="1143" y="1000"/>
                        </a:lnTo>
                        <a:lnTo>
                          <a:pt x="1143" y="994"/>
                        </a:lnTo>
                        <a:lnTo>
                          <a:pt x="1143" y="994"/>
                        </a:lnTo>
                        <a:lnTo>
                          <a:pt x="1139" y="1000"/>
                        </a:lnTo>
                        <a:lnTo>
                          <a:pt x="1139" y="1007"/>
                        </a:lnTo>
                        <a:lnTo>
                          <a:pt x="1139" y="1011"/>
                        </a:lnTo>
                        <a:lnTo>
                          <a:pt x="1142" y="1014"/>
                        </a:lnTo>
                        <a:lnTo>
                          <a:pt x="1145" y="1017"/>
                        </a:lnTo>
                        <a:lnTo>
                          <a:pt x="1151" y="1018"/>
                        </a:lnTo>
                        <a:lnTo>
                          <a:pt x="1165" y="1020"/>
                        </a:lnTo>
                        <a:lnTo>
                          <a:pt x="1180" y="1020"/>
                        </a:lnTo>
                        <a:lnTo>
                          <a:pt x="1197" y="1018"/>
                        </a:lnTo>
                        <a:lnTo>
                          <a:pt x="1227" y="1017"/>
                        </a:lnTo>
                        <a:lnTo>
                          <a:pt x="1227" y="1017"/>
                        </a:lnTo>
                        <a:lnTo>
                          <a:pt x="1596" y="1017"/>
                        </a:lnTo>
                        <a:lnTo>
                          <a:pt x="1596" y="1017"/>
                        </a:lnTo>
                        <a:lnTo>
                          <a:pt x="1711" y="1017"/>
                        </a:lnTo>
                        <a:lnTo>
                          <a:pt x="1832" y="1017"/>
                        </a:lnTo>
                        <a:lnTo>
                          <a:pt x="1948" y="1017"/>
                        </a:lnTo>
                        <a:lnTo>
                          <a:pt x="2001" y="1016"/>
                        </a:lnTo>
                        <a:lnTo>
                          <a:pt x="2048" y="1013"/>
                        </a:lnTo>
                        <a:lnTo>
                          <a:pt x="2048" y="1013"/>
                        </a:lnTo>
                        <a:lnTo>
                          <a:pt x="2048" y="956"/>
                        </a:lnTo>
                        <a:lnTo>
                          <a:pt x="2048" y="956"/>
                        </a:lnTo>
                        <a:lnTo>
                          <a:pt x="2051" y="943"/>
                        </a:lnTo>
                        <a:lnTo>
                          <a:pt x="2052" y="930"/>
                        </a:lnTo>
                        <a:lnTo>
                          <a:pt x="2052" y="901"/>
                        </a:lnTo>
                        <a:lnTo>
                          <a:pt x="2052" y="870"/>
                        </a:lnTo>
                        <a:lnTo>
                          <a:pt x="2052" y="841"/>
                        </a:lnTo>
                        <a:lnTo>
                          <a:pt x="2052" y="841"/>
                        </a:lnTo>
                        <a:lnTo>
                          <a:pt x="2052" y="825"/>
                        </a:lnTo>
                        <a:lnTo>
                          <a:pt x="2052" y="807"/>
                        </a:lnTo>
                        <a:lnTo>
                          <a:pt x="2052" y="792"/>
                        </a:lnTo>
                        <a:lnTo>
                          <a:pt x="2051" y="784"/>
                        </a:lnTo>
                        <a:lnTo>
                          <a:pt x="2048" y="779"/>
                        </a:lnTo>
                        <a:lnTo>
                          <a:pt x="2048" y="779"/>
                        </a:lnTo>
                        <a:lnTo>
                          <a:pt x="2048" y="442"/>
                        </a:lnTo>
                        <a:lnTo>
                          <a:pt x="2048" y="442"/>
                        </a:lnTo>
                        <a:lnTo>
                          <a:pt x="2126" y="439"/>
                        </a:lnTo>
                        <a:lnTo>
                          <a:pt x="2205" y="438"/>
                        </a:lnTo>
                        <a:lnTo>
                          <a:pt x="2366" y="438"/>
                        </a:lnTo>
                        <a:lnTo>
                          <a:pt x="2528" y="438"/>
                        </a:lnTo>
                        <a:lnTo>
                          <a:pt x="2689" y="438"/>
                        </a:lnTo>
                        <a:lnTo>
                          <a:pt x="2689" y="438"/>
                        </a:lnTo>
                        <a:lnTo>
                          <a:pt x="2693" y="439"/>
                        </a:lnTo>
                        <a:lnTo>
                          <a:pt x="2695" y="438"/>
                        </a:lnTo>
                        <a:lnTo>
                          <a:pt x="2696" y="435"/>
                        </a:lnTo>
                        <a:lnTo>
                          <a:pt x="2696" y="431"/>
                        </a:lnTo>
                        <a:lnTo>
                          <a:pt x="2696" y="425"/>
                        </a:lnTo>
                        <a:lnTo>
                          <a:pt x="2698" y="422"/>
                        </a:lnTo>
                        <a:lnTo>
                          <a:pt x="2700" y="422"/>
                        </a:lnTo>
                        <a:lnTo>
                          <a:pt x="2700" y="422"/>
                        </a:lnTo>
                        <a:lnTo>
                          <a:pt x="2746" y="422"/>
                        </a:lnTo>
                        <a:lnTo>
                          <a:pt x="2746" y="422"/>
                        </a:lnTo>
                        <a:lnTo>
                          <a:pt x="2788" y="422"/>
                        </a:lnTo>
                        <a:lnTo>
                          <a:pt x="2788" y="422"/>
                        </a:lnTo>
                        <a:lnTo>
                          <a:pt x="2799" y="422"/>
                        </a:lnTo>
                        <a:lnTo>
                          <a:pt x="2802" y="421"/>
                        </a:lnTo>
                        <a:lnTo>
                          <a:pt x="2804" y="420"/>
                        </a:lnTo>
                        <a:lnTo>
                          <a:pt x="2804" y="419"/>
                        </a:lnTo>
                        <a:lnTo>
                          <a:pt x="2804" y="419"/>
                        </a:lnTo>
                        <a:lnTo>
                          <a:pt x="2813" y="417"/>
                        </a:lnTo>
                        <a:lnTo>
                          <a:pt x="2822" y="416"/>
                        </a:lnTo>
                        <a:lnTo>
                          <a:pt x="2831" y="415"/>
                        </a:lnTo>
                        <a:lnTo>
                          <a:pt x="2834" y="413"/>
                        </a:lnTo>
                        <a:lnTo>
                          <a:pt x="2838" y="411"/>
                        </a:lnTo>
                        <a:lnTo>
                          <a:pt x="2838" y="411"/>
                        </a:lnTo>
                        <a:lnTo>
                          <a:pt x="2851" y="410"/>
                        </a:lnTo>
                        <a:lnTo>
                          <a:pt x="2861" y="407"/>
                        </a:lnTo>
                        <a:lnTo>
                          <a:pt x="2872" y="404"/>
                        </a:lnTo>
                        <a:lnTo>
                          <a:pt x="2880" y="399"/>
                        </a:lnTo>
                        <a:lnTo>
                          <a:pt x="2880" y="399"/>
                        </a:lnTo>
                        <a:lnTo>
                          <a:pt x="2897" y="397"/>
                        </a:lnTo>
                        <a:lnTo>
                          <a:pt x="2914" y="393"/>
                        </a:lnTo>
                        <a:lnTo>
                          <a:pt x="2944" y="383"/>
                        </a:lnTo>
                        <a:lnTo>
                          <a:pt x="2974" y="373"/>
                        </a:lnTo>
                        <a:lnTo>
                          <a:pt x="3003" y="361"/>
                        </a:lnTo>
                        <a:lnTo>
                          <a:pt x="3003" y="361"/>
                        </a:lnTo>
                        <a:close/>
                        <a:moveTo>
                          <a:pt x="2800" y="442"/>
                        </a:moveTo>
                        <a:lnTo>
                          <a:pt x="2800" y="442"/>
                        </a:lnTo>
                        <a:lnTo>
                          <a:pt x="2776" y="444"/>
                        </a:lnTo>
                        <a:lnTo>
                          <a:pt x="2753" y="447"/>
                        </a:lnTo>
                        <a:lnTo>
                          <a:pt x="2730" y="452"/>
                        </a:lnTo>
                        <a:lnTo>
                          <a:pt x="2707" y="456"/>
                        </a:lnTo>
                        <a:lnTo>
                          <a:pt x="2686" y="462"/>
                        </a:lnTo>
                        <a:lnTo>
                          <a:pt x="2664" y="467"/>
                        </a:lnTo>
                        <a:lnTo>
                          <a:pt x="2644" y="475"/>
                        </a:lnTo>
                        <a:lnTo>
                          <a:pt x="2625" y="482"/>
                        </a:lnTo>
                        <a:lnTo>
                          <a:pt x="2606" y="491"/>
                        </a:lnTo>
                        <a:lnTo>
                          <a:pt x="2588" y="500"/>
                        </a:lnTo>
                        <a:lnTo>
                          <a:pt x="2570" y="509"/>
                        </a:lnTo>
                        <a:lnTo>
                          <a:pt x="2553" y="520"/>
                        </a:lnTo>
                        <a:lnTo>
                          <a:pt x="2537" y="531"/>
                        </a:lnTo>
                        <a:lnTo>
                          <a:pt x="2521" y="543"/>
                        </a:lnTo>
                        <a:lnTo>
                          <a:pt x="2506" y="555"/>
                        </a:lnTo>
                        <a:lnTo>
                          <a:pt x="2492" y="568"/>
                        </a:lnTo>
                        <a:lnTo>
                          <a:pt x="2478" y="582"/>
                        </a:lnTo>
                        <a:lnTo>
                          <a:pt x="2465" y="596"/>
                        </a:lnTo>
                        <a:lnTo>
                          <a:pt x="2452" y="610"/>
                        </a:lnTo>
                        <a:lnTo>
                          <a:pt x="2441" y="626"/>
                        </a:lnTo>
                        <a:lnTo>
                          <a:pt x="2429" y="641"/>
                        </a:lnTo>
                        <a:lnTo>
                          <a:pt x="2419" y="658"/>
                        </a:lnTo>
                        <a:lnTo>
                          <a:pt x="2398" y="691"/>
                        </a:lnTo>
                        <a:lnTo>
                          <a:pt x="2382" y="727"/>
                        </a:lnTo>
                        <a:lnTo>
                          <a:pt x="2366" y="765"/>
                        </a:lnTo>
                        <a:lnTo>
                          <a:pt x="2354" y="803"/>
                        </a:lnTo>
                        <a:lnTo>
                          <a:pt x="2343" y="844"/>
                        </a:lnTo>
                        <a:lnTo>
                          <a:pt x="2343" y="844"/>
                        </a:lnTo>
                        <a:lnTo>
                          <a:pt x="2359" y="800"/>
                        </a:lnTo>
                        <a:lnTo>
                          <a:pt x="2375" y="757"/>
                        </a:lnTo>
                        <a:lnTo>
                          <a:pt x="2395" y="716"/>
                        </a:lnTo>
                        <a:lnTo>
                          <a:pt x="2405" y="697"/>
                        </a:lnTo>
                        <a:lnTo>
                          <a:pt x="2416" y="678"/>
                        </a:lnTo>
                        <a:lnTo>
                          <a:pt x="2428" y="660"/>
                        </a:lnTo>
                        <a:lnTo>
                          <a:pt x="2439" y="642"/>
                        </a:lnTo>
                        <a:lnTo>
                          <a:pt x="2452" y="624"/>
                        </a:lnTo>
                        <a:lnTo>
                          <a:pt x="2465" y="608"/>
                        </a:lnTo>
                        <a:lnTo>
                          <a:pt x="2479" y="592"/>
                        </a:lnTo>
                        <a:lnTo>
                          <a:pt x="2494" y="577"/>
                        </a:lnTo>
                        <a:lnTo>
                          <a:pt x="2510" y="563"/>
                        </a:lnTo>
                        <a:lnTo>
                          <a:pt x="2526" y="549"/>
                        </a:lnTo>
                        <a:lnTo>
                          <a:pt x="2543" y="536"/>
                        </a:lnTo>
                        <a:lnTo>
                          <a:pt x="2561" y="523"/>
                        </a:lnTo>
                        <a:lnTo>
                          <a:pt x="2579" y="512"/>
                        </a:lnTo>
                        <a:lnTo>
                          <a:pt x="2598" y="502"/>
                        </a:lnTo>
                        <a:lnTo>
                          <a:pt x="2618" y="493"/>
                        </a:lnTo>
                        <a:lnTo>
                          <a:pt x="2639" y="484"/>
                        </a:lnTo>
                        <a:lnTo>
                          <a:pt x="2661" y="475"/>
                        </a:lnTo>
                        <a:lnTo>
                          <a:pt x="2684" y="468"/>
                        </a:lnTo>
                        <a:lnTo>
                          <a:pt x="2707" y="462"/>
                        </a:lnTo>
                        <a:lnTo>
                          <a:pt x="2732" y="457"/>
                        </a:lnTo>
                        <a:lnTo>
                          <a:pt x="2758" y="452"/>
                        </a:lnTo>
                        <a:lnTo>
                          <a:pt x="2783" y="449"/>
                        </a:lnTo>
                        <a:lnTo>
                          <a:pt x="2811" y="447"/>
                        </a:lnTo>
                        <a:lnTo>
                          <a:pt x="2840" y="445"/>
                        </a:lnTo>
                        <a:lnTo>
                          <a:pt x="2869" y="444"/>
                        </a:lnTo>
                        <a:lnTo>
                          <a:pt x="2900" y="445"/>
                        </a:lnTo>
                        <a:lnTo>
                          <a:pt x="2900" y="445"/>
                        </a:lnTo>
                        <a:lnTo>
                          <a:pt x="2902" y="448"/>
                        </a:lnTo>
                        <a:lnTo>
                          <a:pt x="2906" y="449"/>
                        </a:lnTo>
                        <a:lnTo>
                          <a:pt x="2916" y="449"/>
                        </a:lnTo>
                        <a:lnTo>
                          <a:pt x="2928" y="449"/>
                        </a:lnTo>
                        <a:lnTo>
                          <a:pt x="2938" y="449"/>
                        </a:lnTo>
                        <a:lnTo>
                          <a:pt x="2938" y="449"/>
                        </a:lnTo>
                        <a:lnTo>
                          <a:pt x="2946" y="449"/>
                        </a:lnTo>
                        <a:lnTo>
                          <a:pt x="2952" y="449"/>
                        </a:lnTo>
                        <a:lnTo>
                          <a:pt x="2966" y="452"/>
                        </a:lnTo>
                        <a:lnTo>
                          <a:pt x="2974" y="453"/>
                        </a:lnTo>
                        <a:lnTo>
                          <a:pt x="2980" y="453"/>
                        </a:lnTo>
                        <a:lnTo>
                          <a:pt x="2987" y="453"/>
                        </a:lnTo>
                        <a:lnTo>
                          <a:pt x="2992" y="449"/>
                        </a:lnTo>
                        <a:lnTo>
                          <a:pt x="2992" y="449"/>
                        </a:lnTo>
                        <a:lnTo>
                          <a:pt x="2984" y="449"/>
                        </a:lnTo>
                        <a:lnTo>
                          <a:pt x="2978" y="449"/>
                        </a:lnTo>
                        <a:lnTo>
                          <a:pt x="2965" y="447"/>
                        </a:lnTo>
                        <a:lnTo>
                          <a:pt x="2953" y="445"/>
                        </a:lnTo>
                        <a:lnTo>
                          <a:pt x="2946" y="445"/>
                        </a:lnTo>
                        <a:lnTo>
                          <a:pt x="2938" y="445"/>
                        </a:lnTo>
                        <a:lnTo>
                          <a:pt x="2938" y="445"/>
                        </a:lnTo>
                        <a:lnTo>
                          <a:pt x="2929" y="444"/>
                        </a:lnTo>
                        <a:lnTo>
                          <a:pt x="2921" y="443"/>
                        </a:lnTo>
                        <a:lnTo>
                          <a:pt x="2914" y="442"/>
                        </a:lnTo>
                        <a:lnTo>
                          <a:pt x="2904" y="442"/>
                        </a:lnTo>
                        <a:lnTo>
                          <a:pt x="2904" y="442"/>
                        </a:lnTo>
                        <a:lnTo>
                          <a:pt x="2880" y="442"/>
                        </a:lnTo>
                        <a:lnTo>
                          <a:pt x="2880" y="442"/>
                        </a:lnTo>
                        <a:lnTo>
                          <a:pt x="2873" y="439"/>
                        </a:lnTo>
                        <a:lnTo>
                          <a:pt x="2863" y="438"/>
                        </a:lnTo>
                        <a:lnTo>
                          <a:pt x="2841" y="436"/>
                        </a:lnTo>
                        <a:lnTo>
                          <a:pt x="2818" y="438"/>
                        </a:lnTo>
                        <a:lnTo>
                          <a:pt x="2808" y="439"/>
                        </a:lnTo>
                        <a:lnTo>
                          <a:pt x="2800" y="442"/>
                        </a:lnTo>
                        <a:lnTo>
                          <a:pt x="2800" y="442"/>
                        </a:lnTo>
                        <a:close/>
                        <a:moveTo>
                          <a:pt x="974" y="622"/>
                        </a:moveTo>
                        <a:lnTo>
                          <a:pt x="974" y="622"/>
                        </a:lnTo>
                        <a:lnTo>
                          <a:pt x="979" y="628"/>
                        </a:lnTo>
                        <a:lnTo>
                          <a:pt x="984" y="635"/>
                        </a:lnTo>
                        <a:lnTo>
                          <a:pt x="991" y="640"/>
                        </a:lnTo>
                        <a:lnTo>
                          <a:pt x="997" y="645"/>
                        </a:lnTo>
                        <a:lnTo>
                          <a:pt x="997" y="645"/>
                        </a:lnTo>
                        <a:lnTo>
                          <a:pt x="1011" y="660"/>
                        </a:lnTo>
                        <a:lnTo>
                          <a:pt x="1025" y="677"/>
                        </a:lnTo>
                        <a:lnTo>
                          <a:pt x="1038" y="693"/>
                        </a:lnTo>
                        <a:lnTo>
                          <a:pt x="1051" y="710"/>
                        </a:lnTo>
                        <a:lnTo>
                          <a:pt x="1051" y="710"/>
                        </a:lnTo>
                        <a:lnTo>
                          <a:pt x="1048" y="702"/>
                        </a:lnTo>
                        <a:lnTo>
                          <a:pt x="1046" y="695"/>
                        </a:lnTo>
                        <a:lnTo>
                          <a:pt x="1038" y="683"/>
                        </a:lnTo>
                        <a:lnTo>
                          <a:pt x="1029" y="672"/>
                        </a:lnTo>
                        <a:lnTo>
                          <a:pt x="1020" y="660"/>
                        </a:lnTo>
                        <a:lnTo>
                          <a:pt x="1020" y="660"/>
                        </a:lnTo>
                        <a:lnTo>
                          <a:pt x="1005" y="644"/>
                        </a:lnTo>
                        <a:lnTo>
                          <a:pt x="988" y="627"/>
                        </a:lnTo>
                        <a:lnTo>
                          <a:pt x="972" y="610"/>
                        </a:lnTo>
                        <a:lnTo>
                          <a:pt x="955" y="595"/>
                        </a:lnTo>
                        <a:lnTo>
                          <a:pt x="955" y="595"/>
                        </a:lnTo>
                        <a:lnTo>
                          <a:pt x="950" y="596"/>
                        </a:lnTo>
                        <a:lnTo>
                          <a:pt x="949" y="596"/>
                        </a:lnTo>
                        <a:lnTo>
                          <a:pt x="947" y="599"/>
                        </a:lnTo>
                        <a:lnTo>
                          <a:pt x="947" y="599"/>
                        </a:lnTo>
                        <a:lnTo>
                          <a:pt x="954" y="604"/>
                        </a:lnTo>
                        <a:lnTo>
                          <a:pt x="961" y="609"/>
                        </a:lnTo>
                        <a:lnTo>
                          <a:pt x="969" y="614"/>
                        </a:lnTo>
                        <a:lnTo>
                          <a:pt x="972" y="618"/>
                        </a:lnTo>
                        <a:lnTo>
                          <a:pt x="974" y="622"/>
                        </a:lnTo>
                        <a:lnTo>
                          <a:pt x="974" y="622"/>
                        </a:lnTo>
                        <a:close/>
                        <a:moveTo>
                          <a:pt x="2328" y="917"/>
                        </a:moveTo>
                        <a:lnTo>
                          <a:pt x="2328" y="917"/>
                        </a:lnTo>
                        <a:lnTo>
                          <a:pt x="2328" y="912"/>
                        </a:lnTo>
                        <a:lnTo>
                          <a:pt x="2328" y="907"/>
                        </a:lnTo>
                        <a:lnTo>
                          <a:pt x="2332" y="897"/>
                        </a:lnTo>
                        <a:lnTo>
                          <a:pt x="2332" y="892"/>
                        </a:lnTo>
                        <a:lnTo>
                          <a:pt x="2333" y="887"/>
                        </a:lnTo>
                        <a:lnTo>
                          <a:pt x="2332" y="883"/>
                        </a:lnTo>
                        <a:lnTo>
                          <a:pt x="2328" y="879"/>
                        </a:lnTo>
                        <a:lnTo>
                          <a:pt x="2328" y="879"/>
                        </a:lnTo>
                        <a:lnTo>
                          <a:pt x="2327" y="890"/>
                        </a:lnTo>
                        <a:lnTo>
                          <a:pt x="2324" y="904"/>
                        </a:lnTo>
                        <a:lnTo>
                          <a:pt x="2324" y="910"/>
                        </a:lnTo>
                        <a:lnTo>
                          <a:pt x="2324" y="915"/>
                        </a:lnTo>
                        <a:lnTo>
                          <a:pt x="2326" y="917"/>
                        </a:lnTo>
                        <a:lnTo>
                          <a:pt x="2327" y="917"/>
                        </a:lnTo>
                        <a:lnTo>
                          <a:pt x="2328" y="917"/>
                        </a:lnTo>
                        <a:lnTo>
                          <a:pt x="2328" y="917"/>
                        </a:lnTo>
                        <a:close/>
                        <a:moveTo>
                          <a:pt x="2324" y="956"/>
                        </a:moveTo>
                        <a:lnTo>
                          <a:pt x="2324" y="956"/>
                        </a:lnTo>
                        <a:lnTo>
                          <a:pt x="2324" y="947"/>
                        </a:lnTo>
                        <a:lnTo>
                          <a:pt x="2324" y="936"/>
                        </a:lnTo>
                        <a:lnTo>
                          <a:pt x="2324" y="926"/>
                        </a:lnTo>
                        <a:lnTo>
                          <a:pt x="2323" y="924"/>
                        </a:lnTo>
                        <a:lnTo>
                          <a:pt x="2320" y="921"/>
                        </a:lnTo>
                        <a:lnTo>
                          <a:pt x="2320" y="921"/>
                        </a:lnTo>
                        <a:lnTo>
                          <a:pt x="2319" y="943"/>
                        </a:lnTo>
                        <a:lnTo>
                          <a:pt x="2317" y="968"/>
                        </a:lnTo>
                        <a:lnTo>
                          <a:pt x="2317" y="981"/>
                        </a:lnTo>
                        <a:lnTo>
                          <a:pt x="2317" y="991"/>
                        </a:lnTo>
                        <a:lnTo>
                          <a:pt x="2318" y="1000"/>
                        </a:lnTo>
                        <a:lnTo>
                          <a:pt x="2319" y="1003"/>
                        </a:lnTo>
                        <a:lnTo>
                          <a:pt x="2320" y="1005"/>
                        </a:lnTo>
                        <a:lnTo>
                          <a:pt x="2320" y="1005"/>
                        </a:lnTo>
                        <a:lnTo>
                          <a:pt x="2323" y="1002"/>
                        </a:lnTo>
                        <a:lnTo>
                          <a:pt x="2324" y="997"/>
                        </a:lnTo>
                        <a:lnTo>
                          <a:pt x="2324" y="982"/>
                        </a:lnTo>
                        <a:lnTo>
                          <a:pt x="2324" y="968"/>
                        </a:lnTo>
                        <a:lnTo>
                          <a:pt x="2324" y="956"/>
                        </a:lnTo>
                        <a:lnTo>
                          <a:pt x="2324" y="956"/>
                        </a:lnTo>
                        <a:close/>
                        <a:moveTo>
                          <a:pt x="3003" y="457"/>
                        </a:moveTo>
                        <a:lnTo>
                          <a:pt x="3003" y="457"/>
                        </a:lnTo>
                        <a:lnTo>
                          <a:pt x="3012" y="458"/>
                        </a:lnTo>
                        <a:lnTo>
                          <a:pt x="3021" y="459"/>
                        </a:lnTo>
                        <a:lnTo>
                          <a:pt x="3039" y="463"/>
                        </a:lnTo>
                        <a:lnTo>
                          <a:pt x="3048" y="466"/>
                        </a:lnTo>
                        <a:lnTo>
                          <a:pt x="3057" y="467"/>
                        </a:lnTo>
                        <a:lnTo>
                          <a:pt x="3065" y="467"/>
                        </a:lnTo>
                        <a:lnTo>
                          <a:pt x="3072" y="465"/>
                        </a:lnTo>
                        <a:lnTo>
                          <a:pt x="3072" y="465"/>
                        </a:lnTo>
                        <a:lnTo>
                          <a:pt x="3063" y="463"/>
                        </a:lnTo>
                        <a:lnTo>
                          <a:pt x="3054" y="462"/>
                        </a:lnTo>
                        <a:lnTo>
                          <a:pt x="3036" y="457"/>
                        </a:lnTo>
                        <a:lnTo>
                          <a:pt x="3028" y="456"/>
                        </a:lnTo>
                        <a:lnTo>
                          <a:pt x="3019" y="454"/>
                        </a:lnTo>
                        <a:lnTo>
                          <a:pt x="3011" y="454"/>
                        </a:lnTo>
                        <a:lnTo>
                          <a:pt x="3003" y="457"/>
                        </a:lnTo>
                        <a:lnTo>
                          <a:pt x="3003" y="457"/>
                        </a:lnTo>
                        <a:close/>
                        <a:moveTo>
                          <a:pt x="2808" y="537"/>
                        </a:moveTo>
                        <a:lnTo>
                          <a:pt x="2808" y="537"/>
                        </a:lnTo>
                        <a:lnTo>
                          <a:pt x="2774" y="537"/>
                        </a:lnTo>
                        <a:lnTo>
                          <a:pt x="2745" y="541"/>
                        </a:lnTo>
                        <a:lnTo>
                          <a:pt x="2730" y="544"/>
                        </a:lnTo>
                        <a:lnTo>
                          <a:pt x="2717" y="548"/>
                        </a:lnTo>
                        <a:lnTo>
                          <a:pt x="2704" y="552"/>
                        </a:lnTo>
                        <a:lnTo>
                          <a:pt x="2693" y="557"/>
                        </a:lnTo>
                        <a:lnTo>
                          <a:pt x="2693" y="557"/>
                        </a:lnTo>
                        <a:lnTo>
                          <a:pt x="2705" y="555"/>
                        </a:lnTo>
                        <a:lnTo>
                          <a:pt x="2717" y="553"/>
                        </a:lnTo>
                        <a:lnTo>
                          <a:pt x="2740" y="549"/>
                        </a:lnTo>
                        <a:lnTo>
                          <a:pt x="2764" y="545"/>
                        </a:lnTo>
                        <a:lnTo>
                          <a:pt x="2778" y="545"/>
                        </a:lnTo>
                        <a:lnTo>
                          <a:pt x="2792" y="545"/>
                        </a:lnTo>
                        <a:lnTo>
                          <a:pt x="2792" y="545"/>
                        </a:lnTo>
                        <a:lnTo>
                          <a:pt x="2884" y="545"/>
                        </a:lnTo>
                        <a:lnTo>
                          <a:pt x="2884" y="545"/>
                        </a:lnTo>
                        <a:lnTo>
                          <a:pt x="2868" y="541"/>
                        </a:lnTo>
                        <a:lnTo>
                          <a:pt x="2849" y="539"/>
                        </a:lnTo>
                        <a:lnTo>
                          <a:pt x="2829" y="537"/>
                        </a:lnTo>
                        <a:lnTo>
                          <a:pt x="2808" y="537"/>
                        </a:lnTo>
                        <a:lnTo>
                          <a:pt x="2808" y="537"/>
                        </a:lnTo>
                        <a:close/>
                        <a:moveTo>
                          <a:pt x="2363" y="856"/>
                        </a:moveTo>
                        <a:lnTo>
                          <a:pt x="2363" y="856"/>
                        </a:lnTo>
                        <a:lnTo>
                          <a:pt x="2368" y="839"/>
                        </a:lnTo>
                        <a:lnTo>
                          <a:pt x="2374" y="824"/>
                        </a:lnTo>
                        <a:lnTo>
                          <a:pt x="2381" y="809"/>
                        </a:lnTo>
                        <a:lnTo>
                          <a:pt x="2388" y="794"/>
                        </a:lnTo>
                        <a:lnTo>
                          <a:pt x="2405" y="766"/>
                        </a:lnTo>
                        <a:lnTo>
                          <a:pt x="2423" y="741"/>
                        </a:lnTo>
                        <a:lnTo>
                          <a:pt x="2442" y="716"/>
                        </a:lnTo>
                        <a:lnTo>
                          <a:pt x="2462" y="693"/>
                        </a:lnTo>
                        <a:lnTo>
                          <a:pt x="2501" y="653"/>
                        </a:lnTo>
                        <a:lnTo>
                          <a:pt x="2501" y="653"/>
                        </a:lnTo>
                        <a:lnTo>
                          <a:pt x="2478" y="672"/>
                        </a:lnTo>
                        <a:lnTo>
                          <a:pt x="2455" y="693"/>
                        </a:lnTo>
                        <a:lnTo>
                          <a:pt x="2433" y="715"/>
                        </a:lnTo>
                        <a:lnTo>
                          <a:pt x="2413" y="740"/>
                        </a:lnTo>
                        <a:lnTo>
                          <a:pt x="2402" y="752"/>
                        </a:lnTo>
                        <a:lnTo>
                          <a:pt x="2393" y="765"/>
                        </a:lnTo>
                        <a:lnTo>
                          <a:pt x="2386" y="779"/>
                        </a:lnTo>
                        <a:lnTo>
                          <a:pt x="2379" y="793"/>
                        </a:lnTo>
                        <a:lnTo>
                          <a:pt x="2373" y="809"/>
                        </a:lnTo>
                        <a:lnTo>
                          <a:pt x="2369" y="824"/>
                        </a:lnTo>
                        <a:lnTo>
                          <a:pt x="2365" y="839"/>
                        </a:lnTo>
                        <a:lnTo>
                          <a:pt x="2363" y="856"/>
                        </a:lnTo>
                        <a:lnTo>
                          <a:pt x="2363" y="856"/>
                        </a:lnTo>
                        <a:close/>
                        <a:moveTo>
                          <a:pt x="3168" y="745"/>
                        </a:moveTo>
                        <a:lnTo>
                          <a:pt x="3168" y="745"/>
                        </a:lnTo>
                        <a:lnTo>
                          <a:pt x="3154" y="723"/>
                        </a:lnTo>
                        <a:lnTo>
                          <a:pt x="3140" y="700"/>
                        </a:lnTo>
                        <a:lnTo>
                          <a:pt x="3132" y="690"/>
                        </a:lnTo>
                        <a:lnTo>
                          <a:pt x="3125" y="678"/>
                        </a:lnTo>
                        <a:lnTo>
                          <a:pt x="3116" y="669"/>
                        </a:lnTo>
                        <a:lnTo>
                          <a:pt x="3107" y="660"/>
                        </a:lnTo>
                        <a:lnTo>
                          <a:pt x="3107" y="660"/>
                        </a:lnTo>
                        <a:lnTo>
                          <a:pt x="3121" y="683"/>
                        </a:lnTo>
                        <a:lnTo>
                          <a:pt x="3136" y="709"/>
                        </a:lnTo>
                        <a:lnTo>
                          <a:pt x="3144" y="720"/>
                        </a:lnTo>
                        <a:lnTo>
                          <a:pt x="3152" y="731"/>
                        </a:lnTo>
                        <a:lnTo>
                          <a:pt x="3160" y="740"/>
                        </a:lnTo>
                        <a:lnTo>
                          <a:pt x="3168" y="745"/>
                        </a:lnTo>
                        <a:lnTo>
                          <a:pt x="3168" y="745"/>
                        </a:lnTo>
                        <a:close/>
                        <a:moveTo>
                          <a:pt x="3245" y="768"/>
                        </a:moveTo>
                        <a:lnTo>
                          <a:pt x="3245" y="768"/>
                        </a:lnTo>
                        <a:lnTo>
                          <a:pt x="3237" y="766"/>
                        </a:lnTo>
                        <a:lnTo>
                          <a:pt x="3228" y="765"/>
                        </a:lnTo>
                        <a:lnTo>
                          <a:pt x="3222" y="766"/>
                        </a:lnTo>
                        <a:lnTo>
                          <a:pt x="3215" y="768"/>
                        </a:lnTo>
                        <a:lnTo>
                          <a:pt x="3209" y="770"/>
                        </a:lnTo>
                        <a:lnTo>
                          <a:pt x="3204" y="773"/>
                        </a:lnTo>
                        <a:lnTo>
                          <a:pt x="3199" y="777"/>
                        </a:lnTo>
                        <a:lnTo>
                          <a:pt x="3195" y="780"/>
                        </a:lnTo>
                        <a:lnTo>
                          <a:pt x="3191" y="784"/>
                        </a:lnTo>
                        <a:lnTo>
                          <a:pt x="3189" y="789"/>
                        </a:lnTo>
                        <a:lnTo>
                          <a:pt x="3187" y="794"/>
                        </a:lnTo>
                        <a:lnTo>
                          <a:pt x="3187" y="801"/>
                        </a:lnTo>
                        <a:lnTo>
                          <a:pt x="3187" y="807"/>
                        </a:lnTo>
                        <a:lnTo>
                          <a:pt x="3189" y="812"/>
                        </a:lnTo>
                        <a:lnTo>
                          <a:pt x="3191" y="819"/>
                        </a:lnTo>
                        <a:lnTo>
                          <a:pt x="3195" y="825"/>
                        </a:lnTo>
                        <a:lnTo>
                          <a:pt x="3195" y="825"/>
                        </a:lnTo>
                        <a:lnTo>
                          <a:pt x="3203" y="829"/>
                        </a:lnTo>
                        <a:lnTo>
                          <a:pt x="3212" y="832"/>
                        </a:lnTo>
                        <a:lnTo>
                          <a:pt x="3222" y="833"/>
                        </a:lnTo>
                        <a:lnTo>
                          <a:pt x="3233" y="834"/>
                        </a:lnTo>
                        <a:lnTo>
                          <a:pt x="3245" y="833"/>
                        </a:lnTo>
                        <a:lnTo>
                          <a:pt x="3254" y="830"/>
                        </a:lnTo>
                        <a:lnTo>
                          <a:pt x="3263" y="826"/>
                        </a:lnTo>
                        <a:lnTo>
                          <a:pt x="3265" y="824"/>
                        </a:lnTo>
                        <a:lnTo>
                          <a:pt x="3268" y="821"/>
                        </a:lnTo>
                        <a:lnTo>
                          <a:pt x="3268" y="821"/>
                        </a:lnTo>
                        <a:lnTo>
                          <a:pt x="3272" y="821"/>
                        </a:lnTo>
                        <a:lnTo>
                          <a:pt x="3274" y="820"/>
                        </a:lnTo>
                        <a:lnTo>
                          <a:pt x="3278" y="816"/>
                        </a:lnTo>
                        <a:lnTo>
                          <a:pt x="3282" y="812"/>
                        </a:lnTo>
                        <a:lnTo>
                          <a:pt x="3285" y="811"/>
                        </a:lnTo>
                        <a:lnTo>
                          <a:pt x="3287" y="810"/>
                        </a:lnTo>
                        <a:lnTo>
                          <a:pt x="3287" y="810"/>
                        </a:lnTo>
                        <a:lnTo>
                          <a:pt x="3287" y="798"/>
                        </a:lnTo>
                        <a:lnTo>
                          <a:pt x="3287" y="798"/>
                        </a:lnTo>
                        <a:lnTo>
                          <a:pt x="3290" y="793"/>
                        </a:lnTo>
                        <a:lnTo>
                          <a:pt x="3290" y="788"/>
                        </a:lnTo>
                        <a:lnTo>
                          <a:pt x="3287" y="782"/>
                        </a:lnTo>
                        <a:lnTo>
                          <a:pt x="3285" y="778"/>
                        </a:lnTo>
                        <a:lnTo>
                          <a:pt x="3279" y="773"/>
                        </a:lnTo>
                        <a:lnTo>
                          <a:pt x="3273" y="770"/>
                        </a:lnTo>
                        <a:lnTo>
                          <a:pt x="3267" y="768"/>
                        </a:lnTo>
                        <a:lnTo>
                          <a:pt x="3260" y="768"/>
                        </a:lnTo>
                        <a:lnTo>
                          <a:pt x="3260" y="768"/>
                        </a:lnTo>
                        <a:lnTo>
                          <a:pt x="3245" y="768"/>
                        </a:lnTo>
                        <a:lnTo>
                          <a:pt x="3245" y="768"/>
                        </a:lnTo>
                        <a:close/>
                        <a:moveTo>
                          <a:pt x="80" y="837"/>
                        </a:moveTo>
                        <a:lnTo>
                          <a:pt x="80" y="837"/>
                        </a:lnTo>
                        <a:lnTo>
                          <a:pt x="62" y="837"/>
                        </a:lnTo>
                        <a:lnTo>
                          <a:pt x="55" y="838"/>
                        </a:lnTo>
                        <a:lnTo>
                          <a:pt x="52" y="839"/>
                        </a:lnTo>
                        <a:lnTo>
                          <a:pt x="50" y="841"/>
                        </a:lnTo>
                        <a:lnTo>
                          <a:pt x="50" y="841"/>
                        </a:lnTo>
                        <a:lnTo>
                          <a:pt x="50" y="856"/>
                        </a:lnTo>
                        <a:lnTo>
                          <a:pt x="50" y="856"/>
                        </a:lnTo>
                        <a:lnTo>
                          <a:pt x="50" y="871"/>
                        </a:lnTo>
                        <a:lnTo>
                          <a:pt x="50" y="871"/>
                        </a:lnTo>
                        <a:lnTo>
                          <a:pt x="48" y="876"/>
                        </a:lnTo>
                        <a:lnTo>
                          <a:pt x="50" y="879"/>
                        </a:lnTo>
                        <a:lnTo>
                          <a:pt x="51" y="885"/>
                        </a:lnTo>
                        <a:lnTo>
                          <a:pt x="54" y="890"/>
                        </a:lnTo>
                        <a:lnTo>
                          <a:pt x="54" y="894"/>
                        </a:lnTo>
                        <a:lnTo>
                          <a:pt x="54" y="898"/>
                        </a:lnTo>
                        <a:lnTo>
                          <a:pt x="54" y="898"/>
                        </a:lnTo>
                        <a:lnTo>
                          <a:pt x="59" y="901"/>
                        </a:lnTo>
                        <a:lnTo>
                          <a:pt x="66" y="902"/>
                        </a:lnTo>
                        <a:lnTo>
                          <a:pt x="84" y="903"/>
                        </a:lnTo>
                        <a:lnTo>
                          <a:pt x="102" y="902"/>
                        </a:lnTo>
                        <a:lnTo>
                          <a:pt x="110" y="901"/>
                        </a:lnTo>
                        <a:lnTo>
                          <a:pt x="115" y="898"/>
                        </a:lnTo>
                        <a:lnTo>
                          <a:pt x="115" y="898"/>
                        </a:lnTo>
                        <a:lnTo>
                          <a:pt x="138" y="897"/>
                        </a:lnTo>
                        <a:lnTo>
                          <a:pt x="149" y="896"/>
                        </a:lnTo>
                        <a:lnTo>
                          <a:pt x="161" y="893"/>
                        </a:lnTo>
                        <a:lnTo>
                          <a:pt x="170" y="890"/>
                        </a:lnTo>
                        <a:lnTo>
                          <a:pt x="178" y="885"/>
                        </a:lnTo>
                        <a:lnTo>
                          <a:pt x="180" y="883"/>
                        </a:lnTo>
                        <a:lnTo>
                          <a:pt x="181" y="879"/>
                        </a:lnTo>
                        <a:lnTo>
                          <a:pt x="181" y="875"/>
                        </a:lnTo>
                        <a:lnTo>
                          <a:pt x="180" y="871"/>
                        </a:lnTo>
                        <a:lnTo>
                          <a:pt x="180" y="871"/>
                        </a:lnTo>
                        <a:lnTo>
                          <a:pt x="180" y="852"/>
                        </a:lnTo>
                        <a:lnTo>
                          <a:pt x="180" y="852"/>
                        </a:lnTo>
                        <a:lnTo>
                          <a:pt x="178" y="848"/>
                        </a:lnTo>
                        <a:lnTo>
                          <a:pt x="174" y="844"/>
                        </a:lnTo>
                        <a:lnTo>
                          <a:pt x="163" y="839"/>
                        </a:lnTo>
                        <a:lnTo>
                          <a:pt x="152" y="835"/>
                        </a:lnTo>
                        <a:lnTo>
                          <a:pt x="138" y="833"/>
                        </a:lnTo>
                        <a:lnTo>
                          <a:pt x="124" y="833"/>
                        </a:lnTo>
                        <a:lnTo>
                          <a:pt x="110" y="833"/>
                        </a:lnTo>
                        <a:lnTo>
                          <a:pt x="96" y="834"/>
                        </a:lnTo>
                        <a:lnTo>
                          <a:pt x="84" y="837"/>
                        </a:lnTo>
                        <a:lnTo>
                          <a:pt x="84" y="837"/>
                        </a:lnTo>
                        <a:lnTo>
                          <a:pt x="80" y="837"/>
                        </a:lnTo>
                        <a:lnTo>
                          <a:pt x="80" y="837"/>
                        </a:lnTo>
                        <a:close/>
                        <a:moveTo>
                          <a:pt x="3107" y="660"/>
                        </a:moveTo>
                        <a:lnTo>
                          <a:pt x="3107" y="660"/>
                        </a:lnTo>
                        <a:lnTo>
                          <a:pt x="3104" y="655"/>
                        </a:lnTo>
                        <a:lnTo>
                          <a:pt x="3102" y="649"/>
                        </a:lnTo>
                        <a:lnTo>
                          <a:pt x="3093" y="638"/>
                        </a:lnTo>
                        <a:lnTo>
                          <a:pt x="3084" y="632"/>
                        </a:lnTo>
                        <a:lnTo>
                          <a:pt x="3080" y="630"/>
                        </a:lnTo>
                        <a:lnTo>
                          <a:pt x="3076" y="630"/>
                        </a:lnTo>
                        <a:lnTo>
                          <a:pt x="3076" y="630"/>
                        </a:lnTo>
                        <a:lnTo>
                          <a:pt x="3084" y="637"/>
                        </a:lnTo>
                        <a:lnTo>
                          <a:pt x="3090" y="646"/>
                        </a:lnTo>
                        <a:lnTo>
                          <a:pt x="3098" y="654"/>
                        </a:lnTo>
                        <a:lnTo>
                          <a:pt x="3102" y="658"/>
                        </a:lnTo>
                        <a:lnTo>
                          <a:pt x="3107" y="660"/>
                        </a:lnTo>
                        <a:lnTo>
                          <a:pt x="3107" y="660"/>
                        </a:lnTo>
                        <a:close/>
                      </a:path>
                    </a:pathLst>
                  </a:custGeom>
                  <a:solidFill>
                    <a:srgbClr val="FF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60" name="Freeform 47"/>
                  <p:cNvSpPr>
                    <a:spLocks/>
                  </p:cNvSpPr>
                  <p:nvPr/>
                </p:nvSpPr>
                <p:spPr bwMode="auto">
                  <a:xfrm flipH="1">
                    <a:off x="2519363" y="1958976"/>
                    <a:ext cx="890588" cy="638175"/>
                  </a:xfrm>
                  <a:custGeom>
                    <a:avLst/>
                    <a:gdLst>
                      <a:gd name="T0" fmla="*/ 557 w 561"/>
                      <a:gd name="T1" fmla="*/ 3 h 402"/>
                      <a:gd name="T2" fmla="*/ 497 w 561"/>
                      <a:gd name="T3" fmla="*/ 3 h 402"/>
                      <a:gd name="T4" fmla="*/ 440 w 561"/>
                      <a:gd name="T5" fmla="*/ 7 h 402"/>
                      <a:gd name="T6" fmla="*/ 389 w 561"/>
                      <a:gd name="T7" fmla="*/ 15 h 402"/>
                      <a:gd name="T8" fmla="*/ 341 w 561"/>
                      <a:gd name="T9" fmla="*/ 26 h 402"/>
                      <a:gd name="T10" fmla="*/ 296 w 561"/>
                      <a:gd name="T11" fmla="*/ 42 h 402"/>
                      <a:gd name="T12" fmla="*/ 255 w 561"/>
                      <a:gd name="T13" fmla="*/ 60 h 402"/>
                      <a:gd name="T14" fmla="*/ 218 w 561"/>
                      <a:gd name="T15" fmla="*/ 81 h 402"/>
                      <a:gd name="T16" fmla="*/ 183 w 561"/>
                      <a:gd name="T17" fmla="*/ 107 h 402"/>
                      <a:gd name="T18" fmla="*/ 151 w 561"/>
                      <a:gd name="T19" fmla="*/ 135 h 402"/>
                      <a:gd name="T20" fmla="*/ 122 w 561"/>
                      <a:gd name="T21" fmla="*/ 166 h 402"/>
                      <a:gd name="T22" fmla="*/ 96 w 561"/>
                      <a:gd name="T23" fmla="*/ 200 h 402"/>
                      <a:gd name="T24" fmla="*/ 73 w 561"/>
                      <a:gd name="T25" fmla="*/ 236 h 402"/>
                      <a:gd name="T26" fmla="*/ 52 w 561"/>
                      <a:gd name="T27" fmla="*/ 274 h 402"/>
                      <a:gd name="T28" fmla="*/ 16 w 561"/>
                      <a:gd name="T29" fmla="*/ 358 h 402"/>
                      <a:gd name="T30" fmla="*/ 0 w 561"/>
                      <a:gd name="T31" fmla="*/ 402 h 402"/>
                      <a:gd name="T32" fmla="*/ 23 w 561"/>
                      <a:gd name="T33" fmla="*/ 323 h 402"/>
                      <a:gd name="T34" fmla="*/ 55 w 561"/>
                      <a:gd name="T35" fmla="*/ 249 h 402"/>
                      <a:gd name="T36" fmla="*/ 86 w 561"/>
                      <a:gd name="T37" fmla="*/ 199 h 402"/>
                      <a:gd name="T38" fmla="*/ 109 w 561"/>
                      <a:gd name="T39" fmla="*/ 168 h 402"/>
                      <a:gd name="T40" fmla="*/ 135 w 561"/>
                      <a:gd name="T41" fmla="*/ 140 h 402"/>
                      <a:gd name="T42" fmla="*/ 163 w 561"/>
                      <a:gd name="T43" fmla="*/ 113 h 402"/>
                      <a:gd name="T44" fmla="*/ 194 w 561"/>
                      <a:gd name="T45" fmla="*/ 89 h 402"/>
                      <a:gd name="T46" fmla="*/ 227 w 561"/>
                      <a:gd name="T47" fmla="*/ 67 h 402"/>
                      <a:gd name="T48" fmla="*/ 263 w 561"/>
                      <a:gd name="T49" fmla="*/ 49 h 402"/>
                      <a:gd name="T50" fmla="*/ 301 w 561"/>
                      <a:gd name="T51" fmla="*/ 33 h 402"/>
                      <a:gd name="T52" fmla="*/ 343 w 561"/>
                      <a:gd name="T53" fmla="*/ 20 h 402"/>
                      <a:gd name="T54" fmla="*/ 387 w 561"/>
                      <a:gd name="T55" fmla="*/ 10 h 402"/>
                      <a:gd name="T56" fmla="*/ 433 w 561"/>
                      <a:gd name="T57" fmla="*/ 2 h 402"/>
                      <a:gd name="T58" fmla="*/ 457 w 561"/>
                      <a:gd name="T59" fmla="*/ 0 h 402"/>
                      <a:gd name="T60" fmla="*/ 537 w 561"/>
                      <a:gd name="T61" fmla="*/ 0 h 402"/>
                      <a:gd name="T62" fmla="*/ 561 w 561"/>
                      <a:gd name="T63" fmla="*/ 0 h 402"/>
                      <a:gd name="T64" fmla="*/ 559 w 561"/>
                      <a:gd name="T65" fmla="*/ 2 h 402"/>
                      <a:gd name="T66" fmla="*/ 557 w 561"/>
                      <a:gd name="T67" fmla="*/ 3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61" h="402">
                        <a:moveTo>
                          <a:pt x="557" y="3"/>
                        </a:moveTo>
                        <a:lnTo>
                          <a:pt x="557" y="3"/>
                        </a:lnTo>
                        <a:lnTo>
                          <a:pt x="526" y="2"/>
                        </a:lnTo>
                        <a:lnTo>
                          <a:pt x="497" y="3"/>
                        </a:lnTo>
                        <a:lnTo>
                          <a:pt x="468" y="5"/>
                        </a:lnTo>
                        <a:lnTo>
                          <a:pt x="440" y="7"/>
                        </a:lnTo>
                        <a:lnTo>
                          <a:pt x="415" y="10"/>
                        </a:lnTo>
                        <a:lnTo>
                          <a:pt x="389" y="15"/>
                        </a:lnTo>
                        <a:lnTo>
                          <a:pt x="364" y="20"/>
                        </a:lnTo>
                        <a:lnTo>
                          <a:pt x="341" y="26"/>
                        </a:lnTo>
                        <a:lnTo>
                          <a:pt x="318" y="33"/>
                        </a:lnTo>
                        <a:lnTo>
                          <a:pt x="296" y="42"/>
                        </a:lnTo>
                        <a:lnTo>
                          <a:pt x="275" y="51"/>
                        </a:lnTo>
                        <a:lnTo>
                          <a:pt x="255" y="60"/>
                        </a:lnTo>
                        <a:lnTo>
                          <a:pt x="236" y="70"/>
                        </a:lnTo>
                        <a:lnTo>
                          <a:pt x="218" y="81"/>
                        </a:lnTo>
                        <a:lnTo>
                          <a:pt x="200" y="94"/>
                        </a:lnTo>
                        <a:lnTo>
                          <a:pt x="183" y="107"/>
                        </a:lnTo>
                        <a:lnTo>
                          <a:pt x="167" y="121"/>
                        </a:lnTo>
                        <a:lnTo>
                          <a:pt x="151" y="135"/>
                        </a:lnTo>
                        <a:lnTo>
                          <a:pt x="136" y="150"/>
                        </a:lnTo>
                        <a:lnTo>
                          <a:pt x="122" y="166"/>
                        </a:lnTo>
                        <a:lnTo>
                          <a:pt x="109" y="182"/>
                        </a:lnTo>
                        <a:lnTo>
                          <a:pt x="96" y="200"/>
                        </a:lnTo>
                        <a:lnTo>
                          <a:pt x="85" y="218"/>
                        </a:lnTo>
                        <a:lnTo>
                          <a:pt x="73" y="236"/>
                        </a:lnTo>
                        <a:lnTo>
                          <a:pt x="62" y="255"/>
                        </a:lnTo>
                        <a:lnTo>
                          <a:pt x="52" y="274"/>
                        </a:lnTo>
                        <a:lnTo>
                          <a:pt x="32" y="315"/>
                        </a:lnTo>
                        <a:lnTo>
                          <a:pt x="16" y="358"/>
                        </a:lnTo>
                        <a:lnTo>
                          <a:pt x="0" y="402"/>
                        </a:lnTo>
                        <a:lnTo>
                          <a:pt x="0" y="402"/>
                        </a:lnTo>
                        <a:lnTo>
                          <a:pt x="11" y="361"/>
                        </a:lnTo>
                        <a:lnTo>
                          <a:pt x="23" y="323"/>
                        </a:lnTo>
                        <a:lnTo>
                          <a:pt x="39" y="285"/>
                        </a:lnTo>
                        <a:lnTo>
                          <a:pt x="55" y="249"/>
                        </a:lnTo>
                        <a:lnTo>
                          <a:pt x="76" y="216"/>
                        </a:lnTo>
                        <a:lnTo>
                          <a:pt x="86" y="199"/>
                        </a:lnTo>
                        <a:lnTo>
                          <a:pt x="98" y="184"/>
                        </a:lnTo>
                        <a:lnTo>
                          <a:pt x="109" y="168"/>
                        </a:lnTo>
                        <a:lnTo>
                          <a:pt x="122" y="154"/>
                        </a:lnTo>
                        <a:lnTo>
                          <a:pt x="135" y="140"/>
                        </a:lnTo>
                        <a:lnTo>
                          <a:pt x="149" y="126"/>
                        </a:lnTo>
                        <a:lnTo>
                          <a:pt x="163" y="113"/>
                        </a:lnTo>
                        <a:lnTo>
                          <a:pt x="178" y="101"/>
                        </a:lnTo>
                        <a:lnTo>
                          <a:pt x="194" y="89"/>
                        </a:lnTo>
                        <a:lnTo>
                          <a:pt x="210" y="78"/>
                        </a:lnTo>
                        <a:lnTo>
                          <a:pt x="227" y="67"/>
                        </a:lnTo>
                        <a:lnTo>
                          <a:pt x="245" y="58"/>
                        </a:lnTo>
                        <a:lnTo>
                          <a:pt x="263" y="49"/>
                        </a:lnTo>
                        <a:lnTo>
                          <a:pt x="282" y="40"/>
                        </a:lnTo>
                        <a:lnTo>
                          <a:pt x="301" y="33"/>
                        </a:lnTo>
                        <a:lnTo>
                          <a:pt x="321" y="25"/>
                        </a:lnTo>
                        <a:lnTo>
                          <a:pt x="343" y="20"/>
                        </a:lnTo>
                        <a:lnTo>
                          <a:pt x="364" y="14"/>
                        </a:lnTo>
                        <a:lnTo>
                          <a:pt x="387" y="10"/>
                        </a:lnTo>
                        <a:lnTo>
                          <a:pt x="410" y="5"/>
                        </a:lnTo>
                        <a:lnTo>
                          <a:pt x="433" y="2"/>
                        </a:lnTo>
                        <a:lnTo>
                          <a:pt x="457" y="0"/>
                        </a:lnTo>
                        <a:lnTo>
                          <a:pt x="457" y="0"/>
                        </a:lnTo>
                        <a:lnTo>
                          <a:pt x="537" y="0"/>
                        </a:lnTo>
                        <a:lnTo>
                          <a:pt x="537" y="0"/>
                        </a:lnTo>
                        <a:lnTo>
                          <a:pt x="561" y="0"/>
                        </a:lnTo>
                        <a:lnTo>
                          <a:pt x="561" y="0"/>
                        </a:lnTo>
                        <a:lnTo>
                          <a:pt x="561" y="2"/>
                        </a:lnTo>
                        <a:lnTo>
                          <a:pt x="559" y="2"/>
                        </a:lnTo>
                        <a:lnTo>
                          <a:pt x="557" y="3"/>
                        </a:lnTo>
                        <a:lnTo>
                          <a:pt x="55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61" name="Freeform 48"/>
                  <p:cNvSpPr>
                    <a:spLocks/>
                  </p:cNvSpPr>
                  <p:nvPr/>
                </p:nvSpPr>
                <p:spPr bwMode="auto">
                  <a:xfrm flipH="1">
                    <a:off x="5668963" y="2006601"/>
                    <a:ext cx="571500" cy="165100"/>
                  </a:xfrm>
                  <a:custGeom>
                    <a:avLst/>
                    <a:gdLst>
                      <a:gd name="T0" fmla="*/ 0 w 360"/>
                      <a:gd name="T1" fmla="*/ 0 h 104"/>
                      <a:gd name="T2" fmla="*/ 0 w 360"/>
                      <a:gd name="T3" fmla="*/ 0 h 104"/>
                      <a:gd name="T4" fmla="*/ 23 w 360"/>
                      <a:gd name="T5" fmla="*/ 0 h 104"/>
                      <a:gd name="T6" fmla="*/ 23 w 360"/>
                      <a:gd name="T7" fmla="*/ 0 h 104"/>
                      <a:gd name="T8" fmla="*/ 123 w 360"/>
                      <a:gd name="T9" fmla="*/ 0 h 104"/>
                      <a:gd name="T10" fmla="*/ 123 w 360"/>
                      <a:gd name="T11" fmla="*/ 0 h 104"/>
                      <a:gd name="T12" fmla="*/ 144 w 360"/>
                      <a:gd name="T13" fmla="*/ 3 h 104"/>
                      <a:gd name="T14" fmla="*/ 166 w 360"/>
                      <a:gd name="T15" fmla="*/ 5 h 104"/>
                      <a:gd name="T16" fmla="*/ 207 w 360"/>
                      <a:gd name="T17" fmla="*/ 12 h 104"/>
                      <a:gd name="T18" fmla="*/ 207 w 360"/>
                      <a:gd name="T19" fmla="*/ 12 h 104"/>
                      <a:gd name="T20" fmla="*/ 252 w 360"/>
                      <a:gd name="T21" fmla="*/ 30 h 104"/>
                      <a:gd name="T22" fmla="*/ 275 w 360"/>
                      <a:gd name="T23" fmla="*/ 40 h 104"/>
                      <a:gd name="T24" fmla="*/ 295 w 360"/>
                      <a:gd name="T25" fmla="*/ 50 h 104"/>
                      <a:gd name="T26" fmla="*/ 316 w 360"/>
                      <a:gd name="T27" fmla="*/ 63 h 104"/>
                      <a:gd name="T28" fmla="*/ 334 w 360"/>
                      <a:gd name="T29" fmla="*/ 76 h 104"/>
                      <a:gd name="T30" fmla="*/ 349 w 360"/>
                      <a:gd name="T31" fmla="*/ 88 h 104"/>
                      <a:gd name="T32" fmla="*/ 355 w 360"/>
                      <a:gd name="T33" fmla="*/ 96 h 104"/>
                      <a:gd name="T34" fmla="*/ 360 w 360"/>
                      <a:gd name="T35" fmla="*/ 104 h 104"/>
                      <a:gd name="T36" fmla="*/ 360 w 360"/>
                      <a:gd name="T37" fmla="*/ 104 h 104"/>
                      <a:gd name="T38" fmla="*/ 307 w 360"/>
                      <a:gd name="T39" fmla="*/ 69 h 104"/>
                      <a:gd name="T40" fmla="*/ 279 w 360"/>
                      <a:gd name="T41" fmla="*/ 54 h 104"/>
                      <a:gd name="T42" fmla="*/ 248 w 360"/>
                      <a:gd name="T43" fmla="*/ 40 h 104"/>
                      <a:gd name="T44" fmla="*/ 233 w 360"/>
                      <a:gd name="T45" fmla="*/ 34 h 104"/>
                      <a:gd name="T46" fmla="*/ 217 w 360"/>
                      <a:gd name="T47" fmla="*/ 27 h 104"/>
                      <a:gd name="T48" fmla="*/ 199 w 360"/>
                      <a:gd name="T49" fmla="*/ 22 h 104"/>
                      <a:gd name="T50" fmla="*/ 183 w 360"/>
                      <a:gd name="T51" fmla="*/ 17 h 104"/>
                      <a:gd name="T52" fmla="*/ 164 w 360"/>
                      <a:gd name="T53" fmla="*/ 13 h 104"/>
                      <a:gd name="T54" fmla="*/ 144 w 360"/>
                      <a:gd name="T55" fmla="*/ 10 h 104"/>
                      <a:gd name="T56" fmla="*/ 125 w 360"/>
                      <a:gd name="T57" fmla="*/ 9 h 104"/>
                      <a:gd name="T58" fmla="*/ 103 w 360"/>
                      <a:gd name="T59" fmla="*/ 8 h 104"/>
                      <a:gd name="T60" fmla="*/ 103 w 360"/>
                      <a:gd name="T61" fmla="*/ 8 h 104"/>
                      <a:gd name="T62" fmla="*/ 93 w 360"/>
                      <a:gd name="T63" fmla="*/ 5 h 104"/>
                      <a:gd name="T64" fmla="*/ 80 w 360"/>
                      <a:gd name="T65" fmla="*/ 4 h 104"/>
                      <a:gd name="T66" fmla="*/ 54 w 360"/>
                      <a:gd name="T67" fmla="*/ 4 h 104"/>
                      <a:gd name="T68" fmla="*/ 27 w 360"/>
                      <a:gd name="T69" fmla="*/ 4 h 104"/>
                      <a:gd name="T70" fmla="*/ 0 w 360"/>
                      <a:gd name="T71" fmla="*/ 4 h 104"/>
                      <a:gd name="T72" fmla="*/ 0 w 360"/>
                      <a:gd name="T73" fmla="*/ 4 h 104"/>
                      <a:gd name="T74" fmla="*/ 0 w 360"/>
                      <a:gd name="T75" fmla="*/ 0 h 104"/>
                      <a:gd name="T76" fmla="*/ 0 w 360"/>
                      <a:gd name="T77" fmla="*/ 0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0" h="10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123" y="0"/>
                        </a:lnTo>
                        <a:lnTo>
                          <a:pt x="123" y="0"/>
                        </a:lnTo>
                        <a:lnTo>
                          <a:pt x="144" y="3"/>
                        </a:lnTo>
                        <a:lnTo>
                          <a:pt x="166" y="5"/>
                        </a:lnTo>
                        <a:lnTo>
                          <a:pt x="207" y="12"/>
                        </a:lnTo>
                        <a:lnTo>
                          <a:pt x="207" y="12"/>
                        </a:lnTo>
                        <a:lnTo>
                          <a:pt x="252" y="30"/>
                        </a:lnTo>
                        <a:lnTo>
                          <a:pt x="275" y="40"/>
                        </a:lnTo>
                        <a:lnTo>
                          <a:pt x="295" y="50"/>
                        </a:lnTo>
                        <a:lnTo>
                          <a:pt x="316" y="63"/>
                        </a:lnTo>
                        <a:lnTo>
                          <a:pt x="334" y="76"/>
                        </a:lnTo>
                        <a:lnTo>
                          <a:pt x="349" y="88"/>
                        </a:lnTo>
                        <a:lnTo>
                          <a:pt x="355" y="96"/>
                        </a:lnTo>
                        <a:lnTo>
                          <a:pt x="360" y="104"/>
                        </a:lnTo>
                        <a:lnTo>
                          <a:pt x="360" y="104"/>
                        </a:lnTo>
                        <a:lnTo>
                          <a:pt x="307" y="69"/>
                        </a:lnTo>
                        <a:lnTo>
                          <a:pt x="279" y="54"/>
                        </a:lnTo>
                        <a:lnTo>
                          <a:pt x="248" y="40"/>
                        </a:lnTo>
                        <a:lnTo>
                          <a:pt x="233" y="34"/>
                        </a:lnTo>
                        <a:lnTo>
                          <a:pt x="217" y="27"/>
                        </a:lnTo>
                        <a:lnTo>
                          <a:pt x="199" y="22"/>
                        </a:lnTo>
                        <a:lnTo>
                          <a:pt x="183" y="17"/>
                        </a:lnTo>
                        <a:lnTo>
                          <a:pt x="164" y="13"/>
                        </a:lnTo>
                        <a:lnTo>
                          <a:pt x="144" y="10"/>
                        </a:lnTo>
                        <a:lnTo>
                          <a:pt x="125" y="9"/>
                        </a:lnTo>
                        <a:lnTo>
                          <a:pt x="103" y="8"/>
                        </a:lnTo>
                        <a:lnTo>
                          <a:pt x="103" y="8"/>
                        </a:lnTo>
                        <a:lnTo>
                          <a:pt x="93" y="5"/>
                        </a:lnTo>
                        <a:lnTo>
                          <a:pt x="80" y="4"/>
                        </a:lnTo>
                        <a:lnTo>
                          <a:pt x="54" y="4"/>
                        </a:lnTo>
                        <a:lnTo>
                          <a:pt x="27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62" name="Freeform 49"/>
                  <p:cNvSpPr>
                    <a:spLocks/>
                  </p:cNvSpPr>
                  <p:nvPr/>
                </p:nvSpPr>
                <p:spPr bwMode="auto">
                  <a:xfrm flipH="1">
                    <a:off x="6496050" y="2025651"/>
                    <a:ext cx="73025" cy="23813"/>
                  </a:xfrm>
                  <a:custGeom>
                    <a:avLst/>
                    <a:gdLst>
                      <a:gd name="T0" fmla="*/ 46 w 46"/>
                      <a:gd name="T1" fmla="*/ 0 h 15"/>
                      <a:gd name="T2" fmla="*/ 46 w 46"/>
                      <a:gd name="T3" fmla="*/ 0 h 15"/>
                      <a:gd name="T4" fmla="*/ 42 w 46"/>
                      <a:gd name="T5" fmla="*/ 4 h 15"/>
                      <a:gd name="T6" fmla="*/ 37 w 46"/>
                      <a:gd name="T7" fmla="*/ 6 h 15"/>
                      <a:gd name="T8" fmla="*/ 25 w 46"/>
                      <a:gd name="T9" fmla="*/ 10 h 15"/>
                      <a:gd name="T10" fmla="*/ 0 w 46"/>
                      <a:gd name="T11" fmla="*/ 15 h 15"/>
                      <a:gd name="T12" fmla="*/ 0 w 46"/>
                      <a:gd name="T13" fmla="*/ 15 h 15"/>
                      <a:gd name="T14" fmla="*/ 1 w 46"/>
                      <a:gd name="T15" fmla="*/ 13 h 15"/>
                      <a:gd name="T16" fmla="*/ 5 w 46"/>
                      <a:gd name="T17" fmla="*/ 10 h 15"/>
                      <a:gd name="T18" fmla="*/ 16 w 46"/>
                      <a:gd name="T19" fmla="*/ 6 h 15"/>
                      <a:gd name="T20" fmla="*/ 32 w 46"/>
                      <a:gd name="T21" fmla="*/ 2 h 15"/>
                      <a:gd name="T22" fmla="*/ 46 w 46"/>
                      <a:gd name="T23" fmla="*/ 0 h 15"/>
                      <a:gd name="T24" fmla="*/ 46 w 46"/>
                      <a:gd name="T2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6" h="15">
                        <a:moveTo>
                          <a:pt x="46" y="0"/>
                        </a:moveTo>
                        <a:lnTo>
                          <a:pt x="46" y="0"/>
                        </a:lnTo>
                        <a:lnTo>
                          <a:pt x="42" y="4"/>
                        </a:lnTo>
                        <a:lnTo>
                          <a:pt x="37" y="6"/>
                        </a:lnTo>
                        <a:lnTo>
                          <a:pt x="25" y="10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lnTo>
                          <a:pt x="1" y="13"/>
                        </a:lnTo>
                        <a:lnTo>
                          <a:pt x="5" y="10"/>
                        </a:lnTo>
                        <a:lnTo>
                          <a:pt x="16" y="6"/>
                        </a:lnTo>
                        <a:lnTo>
                          <a:pt x="32" y="2"/>
                        </a:lnTo>
                        <a:lnTo>
                          <a:pt x="46" y="0"/>
                        </a:lnTo>
                        <a:lnTo>
                          <a:pt x="4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533" name="Freeform 50"/>
                  <p:cNvSpPr>
                    <a:spLocks/>
                  </p:cNvSpPr>
                  <p:nvPr/>
                </p:nvSpPr>
                <p:spPr bwMode="auto">
                  <a:xfrm flipH="1">
                    <a:off x="6502400" y="2055813"/>
                    <a:ext cx="212725" cy="90488"/>
                  </a:xfrm>
                  <a:custGeom>
                    <a:avLst/>
                    <a:gdLst>
                      <a:gd name="T0" fmla="*/ 0 w 134"/>
                      <a:gd name="T1" fmla="*/ 57 h 57"/>
                      <a:gd name="T2" fmla="*/ 0 w 134"/>
                      <a:gd name="T3" fmla="*/ 57 h 57"/>
                      <a:gd name="T4" fmla="*/ 32 w 134"/>
                      <a:gd name="T5" fmla="*/ 41 h 57"/>
                      <a:gd name="T6" fmla="*/ 64 w 134"/>
                      <a:gd name="T7" fmla="*/ 26 h 57"/>
                      <a:gd name="T8" fmla="*/ 98 w 134"/>
                      <a:gd name="T9" fmla="*/ 11 h 57"/>
                      <a:gd name="T10" fmla="*/ 134 w 134"/>
                      <a:gd name="T11" fmla="*/ 0 h 57"/>
                      <a:gd name="T12" fmla="*/ 134 w 134"/>
                      <a:gd name="T13" fmla="*/ 0 h 57"/>
                      <a:gd name="T14" fmla="*/ 106 w 134"/>
                      <a:gd name="T15" fmla="*/ 14 h 57"/>
                      <a:gd name="T16" fmla="*/ 69 w 134"/>
                      <a:gd name="T17" fmla="*/ 31 h 57"/>
                      <a:gd name="T18" fmla="*/ 32 w 134"/>
                      <a:gd name="T19" fmla="*/ 47 h 57"/>
                      <a:gd name="T20" fmla="*/ 15 w 134"/>
                      <a:gd name="T21" fmla="*/ 54 h 57"/>
                      <a:gd name="T22" fmla="*/ 0 w 134"/>
                      <a:gd name="T23" fmla="*/ 57 h 57"/>
                      <a:gd name="T24" fmla="*/ 0 w 134"/>
                      <a:gd name="T25" fmla="*/ 5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4" h="57">
                        <a:moveTo>
                          <a:pt x="0" y="57"/>
                        </a:moveTo>
                        <a:lnTo>
                          <a:pt x="0" y="57"/>
                        </a:lnTo>
                        <a:lnTo>
                          <a:pt x="32" y="41"/>
                        </a:lnTo>
                        <a:lnTo>
                          <a:pt x="64" y="26"/>
                        </a:lnTo>
                        <a:lnTo>
                          <a:pt x="98" y="11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06" y="14"/>
                        </a:lnTo>
                        <a:lnTo>
                          <a:pt x="69" y="31"/>
                        </a:lnTo>
                        <a:lnTo>
                          <a:pt x="32" y="47"/>
                        </a:lnTo>
                        <a:lnTo>
                          <a:pt x="15" y="54"/>
                        </a:lnTo>
                        <a:lnTo>
                          <a:pt x="0" y="57"/>
                        </a:lnTo>
                        <a:lnTo>
                          <a:pt x="0" y="5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535" name="Freeform 51"/>
                  <p:cNvSpPr>
                    <a:spLocks/>
                  </p:cNvSpPr>
                  <p:nvPr/>
                </p:nvSpPr>
                <p:spPr bwMode="auto">
                  <a:xfrm flipH="1">
                    <a:off x="3895725" y="2068513"/>
                    <a:ext cx="311150" cy="74613"/>
                  </a:xfrm>
                  <a:custGeom>
                    <a:avLst/>
                    <a:gdLst>
                      <a:gd name="T0" fmla="*/ 192 w 196"/>
                      <a:gd name="T1" fmla="*/ 7 h 47"/>
                      <a:gd name="T2" fmla="*/ 192 w 196"/>
                      <a:gd name="T3" fmla="*/ 7 h 47"/>
                      <a:gd name="T4" fmla="*/ 192 w 196"/>
                      <a:gd name="T5" fmla="*/ 10 h 47"/>
                      <a:gd name="T6" fmla="*/ 192 w 196"/>
                      <a:gd name="T7" fmla="*/ 12 h 47"/>
                      <a:gd name="T8" fmla="*/ 193 w 196"/>
                      <a:gd name="T9" fmla="*/ 14 h 47"/>
                      <a:gd name="T10" fmla="*/ 196 w 196"/>
                      <a:gd name="T11" fmla="*/ 15 h 47"/>
                      <a:gd name="T12" fmla="*/ 196 w 196"/>
                      <a:gd name="T13" fmla="*/ 15 h 47"/>
                      <a:gd name="T14" fmla="*/ 196 w 196"/>
                      <a:gd name="T15" fmla="*/ 20 h 47"/>
                      <a:gd name="T16" fmla="*/ 193 w 196"/>
                      <a:gd name="T17" fmla="*/ 24 h 47"/>
                      <a:gd name="T18" fmla="*/ 189 w 196"/>
                      <a:gd name="T19" fmla="*/ 26 h 47"/>
                      <a:gd name="T20" fmla="*/ 184 w 196"/>
                      <a:gd name="T21" fmla="*/ 26 h 47"/>
                      <a:gd name="T22" fmla="*/ 184 w 196"/>
                      <a:gd name="T23" fmla="*/ 26 h 47"/>
                      <a:gd name="T24" fmla="*/ 178 w 196"/>
                      <a:gd name="T25" fmla="*/ 26 h 47"/>
                      <a:gd name="T26" fmla="*/ 170 w 196"/>
                      <a:gd name="T27" fmla="*/ 26 h 47"/>
                      <a:gd name="T28" fmla="*/ 164 w 196"/>
                      <a:gd name="T29" fmla="*/ 26 h 47"/>
                      <a:gd name="T30" fmla="*/ 162 w 196"/>
                      <a:gd name="T31" fmla="*/ 28 h 47"/>
                      <a:gd name="T32" fmla="*/ 161 w 196"/>
                      <a:gd name="T33" fmla="*/ 30 h 47"/>
                      <a:gd name="T34" fmla="*/ 161 w 196"/>
                      <a:gd name="T35" fmla="*/ 30 h 47"/>
                      <a:gd name="T36" fmla="*/ 133 w 196"/>
                      <a:gd name="T37" fmla="*/ 33 h 47"/>
                      <a:gd name="T38" fmla="*/ 105 w 196"/>
                      <a:gd name="T39" fmla="*/ 35 h 47"/>
                      <a:gd name="T40" fmla="*/ 78 w 196"/>
                      <a:gd name="T41" fmla="*/ 39 h 47"/>
                      <a:gd name="T42" fmla="*/ 50 w 196"/>
                      <a:gd name="T43" fmla="*/ 42 h 47"/>
                      <a:gd name="T44" fmla="*/ 50 w 196"/>
                      <a:gd name="T45" fmla="*/ 42 h 47"/>
                      <a:gd name="T46" fmla="*/ 41 w 196"/>
                      <a:gd name="T47" fmla="*/ 42 h 47"/>
                      <a:gd name="T48" fmla="*/ 37 w 196"/>
                      <a:gd name="T49" fmla="*/ 43 h 47"/>
                      <a:gd name="T50" fmla="*/ 36 w 196"/>
                      <a:gd name="T51" fmla="*/ 44 h 47"/>
                      <a:gd name="T52" fmla="*/ 35 w 196"/>
                      <a:gd name="T53" fmla="*/ 46 h 47"/>
                      <a:gd name="T54" fmla="*/ 35 w 196"/>
                      <a:gd name="T55" fmla="*/ 46 h 47"/>
                      <a:gd name="T56" fmla="*/ 29 w 196"/>
                      <a:gd name="T57" fmla="*/ 44 h 47"/>
                      <a:gd name="T58" fmla="*/ 24 w 196"/>
                      <a:gd name="T59" fmla="*/ 46 h 47"/>
                      <a:gd name="T60" fmla="*/ 13 w 196"/>
                      <a:gd name="T61" fmla="*/ 47 h 47"/>
                      <a:gd name="T62" fmla="*/ 8 w 196"/>
                      <a:gd name="T63" fmla="*/ 47 h 47"/>
                      <a:gd name="T64" fmla="*/ 4 w 196"/>
                      <a:gd name="T65" fmla="*/ 46 h 47"/>
                      <a:gd name="T66" fmla="*/ 0 w 196"/>
                      <a:gd name="T67" fmla="*/ 43 h 47"/>
                      <a:gd name="T68" fmla="*/ 0 w 196"/>
                      <a:gd name="T69" fmla="*/ 38 h 47"/>
                      <a:gd name="T70" fmla="*/ 0 w 196"/>
                      <a:gd name="T71" fmla="*/ 38 h 47"/>
                      <a:gd name="T72" fmla="*/ 1 w 196"/>
                      <a:gd name="T73" fmla="*/ 32 h 47"/>
                      <a:gd name="T74" fmla="*/ 4 w 196"/>
                      <a:gd name="T75" fmla="*/ 26 h 47"/>
                      <a:gd name="T76" fmla="*/ 6 w 196"/>
                      <a:gd name="T77" fmla="*/ 21 h 47"/>
                      <a:gd name="T78" fmla="*/ 12 w 196"/>
                      <a:gd name="T79" fmla="*/ 18 h 47"/>
                      <a:gd name="T80" fmla="*/ 15 w 196"/>
                      <a:gd name="T81" fmla="*/ 14 h 47"/>
                      <a:gd name="T82" fmla="*/ 20 w 196"/>
                      <a:gd name="T83" fmla="*/ 11 h 47"/>
                      <a:gd name="T84" fmla="*/ 33 w 196"/>
                      <a:gd name="T85" fmla="*/ 7 h 47"/>
                      <a:gd name="T86" fmla="*/ 46 w 196"/>
                      <a:gd name="T87" fmla="*/ 5 h 47"/>
                      <a:gd name="T88" fmla="*/ 60 w 196"/>
                      <a:gd name="T89" fmla="*/ 3 h 47"/>
                      <a:gd name="T90" fmla="*/ 74 w 196"/>
                      <a:gd name="T91" fmla="*/ 2 h 47"/>
                      <a:gd name="T92" fmla="*/ 88 w 196"/>
                      <a:gd name="T93" fmla="*/ 0 h 47"/>
                      <a:gd name="T94" fmla="*/ 88 w 196"/>
                      <a:gd name="T95" fmla="*/ 0 h 47"/>
                      <a:gd name="T96" fmla="*/ 116 w 196"/>
                      <a:gd name="T97" fmla="*/ 0 h 47"/>
                      <a:gd name="T98" fmla="*/ 144 w 196"/>
                      <a:gd name="T99" fmla="*/ 0 h 47"/>
                      <a:gd name="T100" fmla="*/ 157 w 196"/>
                      <a:gd name="T101" fmla="*/ 0 h 47"/>
                      <a:gd name="T102" fmla="*/ 170 w 196"/>
                      <a:gd name="T103" fmla="*/ 1 h 47"/>
                      <a:gd name="T104" fmla="*/ 182 w 196"/>
                      <a:gd name="T105" fmla="*/ 3 h 47"/>
                      <a:gd name="T106" fmla="*/ 192 w 196"/>
                      <a:gd name="T107" fmla="*/ 7 h 47"/>
                      <a:gd name="T108" fmla="*/ 192 w 196"/>
                      <a:gd name="T109" fmla="*/ 7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96" h="47">
                        <a:moveTo>
                          <a:pt x="192" y="7"/>
                        </a:moveTo>
                        <a:lnTo>
                          <a:pt x="192" y="7"/>
                        </a:lnTo>
                        <a:lnTo>
                          <a:pt x="192" y="10"/>
                        </a:lnTo>
                        <a:lnTo>
                          <a:pt x="192" y="12"/>
                        </a:lnTo>
                        <a:lnTo>
                          <a:pt x="193" y="14"/>
                        </a:lnTo>
                        <a:lnTo>
                          <a:pt x="196" y="15"/>
                        </a:lnTo>
                        <a:lnTo>
                          <a:pt x="196" y="15"/>
                        </a:lnTo>
                        <a:lnTo>
                          <a:pt x="196" y="20"/>
                        </a:lnTo>
                        <a:lnTo>
                          <a:pt x="193" y="24"/>
                        </a:lnTo>
                        <a:lnTo>
                          <a:pt x="189" y="26"/>
                        </a:lnTo>
                        <a:lnTo>
                          <a:pt x="184" y="26"/>
                        </a:lnTo>
                        <a:lnTo>
                          <a:pt x="184" y="26"/>
                        </a:lnTo>
                        <a:lnTo>
                          <a:pt x="178" y="26"/>
                        </a:lnTo>
                        <a:lnTo>
                          <a:pt x="170" y="26"/>
                        </a:lnTo>
                        <a:lnTo>
                          <a:pt x="164" y="26"/>
                        </a:lnTo>
                        <a:lnTo>
                          <a:pt x="162" y="28"/>
                        </a:lnTo>
                        <a:lnTo>
                          <a:pt x="161" y="30"/>
                        </a:lnTo>
                        <a:lnTo>
                          <a:pt x="161" y="30"/>
                        </a:lnTo>
                        <a:lnTo>
                          <a:pt x="133" y="33"/>
                        </a:lnTo>
                        <a:lnTo>
                          <a:pt x="105" y="35"/>
                        </a:lnTo>
                        <a:lnTo>
                          <a:pt x="78" y="39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1" y="42"/>
                        </a:lnTo>
                        <a:lnTo>
                          <a:pt x="37" y="43"/>
                        </a:lnTo>
                        <a:lnTo>
                          <a:pt x="36" y="44"/>
                        </a:lnTo>
                        <a:lnTo>
                          <a:pt x="35" y="46"/>
                        </a:lnTo>
                        <a:lnTo>
                          <a:pt x="35" y="46"/>
                        </a:lnTo>
                        <a:lnTo>
                          <a:pt x="29" y="44"/>
                        </a:lnTo>
                        <a:lnTo>
                          <a:pt x="24" y="46"/>
                        </a:lnTo>
                        <a:lnTo>
                          <a:pt x="13" y="47"/>
                        </a:lnTo>
                        <a:lnTo>
                          <a:pt x="8" y="47"/>
                        </a:lnTo>
                        <a:lnTo>
                          <a:pt x="4" y="46"/>
                        </a:lnTo>
                        <a:lnTo>
                          <a:pt x="0" y="43"/>
                        </a:lnTo>
                        <a:lnTo>
                          <a:pt x="0" y="38"/>
                        </a:lnTo>
                        <a:lnTo>
                          <a:pt x="0" y="38"/>
                        </a:lnTo>
                        <a:lnTo>
                          <a:pt x="1" y="32"/>
                        </a:lnTo>
                        <a:lnTo>
                          <a:pt x="4" y="26"/>
                        </a:lnTo>
                        <a:lnTo>
                          <a:pt x="6" y="21"/>
                        </a:lnTo>
                        <a:lnTo>
                          <a:pt x="12" y="18"/>
                        </a:lnTo>
                        <a:lnTo>
                          <a:pt x="15" y="14"/>
                        </a:lnTo>
                        <a:lnTo>
                          <a:pt x="20" y="11"/>
                        </a:lnTo>
                        <a:lnTo>
                          <a:pt x="33" y="7"/>
                        </a:lnTo>
                        <a:lnTo>
                          <a:pt x="46" y="5"/>
                        </a:lnTo>
                        <a:lnTo>
                          <a:pt x="60" y="3"/>
                        </a:lnTo>
                        <a:lnTo>
                          <a:pt x="74" y="2"/>
                        </a:lnTo>
                        <a:lnTo>
                          <a:pt x="88" y="0"/>
                        </a:lnTo>
                        <a:lnTo>
                          <a:pt x="88" y="0"/>
                        </a:lnTo>
                        <a:lnTo>
                          <a:pt x="116" y="0"/>
                        </a:lnTo>
                        <a:lnTo>
                          <a:pt x="144" y="0"/>
                        </a:lnTo>
                        <a:lnTo>
                          <a:pt x="157" y="0"/>
                        </a:lnTo>
                        <a:lnTo>
                          <a:pt x="170" y="1"/>
                        </a:lnTo>
                        <a:lnTo>
                          <a:pt x="182" y="3"/>
                        </a:lnTo>
                        <a:lnTo>
                          <a:pt x="192" y="7"/>
                        </a:lnTo>
                        <a:lnTo>
                          <a:pt x="192" y="7"/>
                        </a:lnTo>
                        <a:close/>
                      </a:path>
                    </a:pathLst>
                  </a:custGeom>
                  <a:solidFill>
                    <a:srgbClr val="FDB4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537" name="Freeform 52"/>
                  <p:cNvSpPr>
                    <a:spLocks/>
                  </p:cNvSpPr>
                  <p:nvPr/>
                </p:nvSpPr>
                <p:spPr bwMode="auto">
                  <a:xfrm flipH="1">
                    <a:off x="1844675" y="1978026"/>
                    <a:ext cx="285750" cy="315913"/>
                  </a:xfrm>
                  <a:custGeom>
                    <a:avLst/>
                    <a:gdLst>
                      <a:gd name="T0" fmla="*/ 23 w 180"/>
                      <a:gd name="T1" fmla="*/ 18 h 199"/>
                      <a:gd name="T2" fmla="*/ 23 w 180"/>
                      <a:gd name="T3" fmla="*/ 18 h 199"/>
                      <a:gd name="T4" fmla="*/ 64 w 180"/>
                      <a:gd name="T5" fmla="*/ 62 h 199"/>
                      <a:gd name="T6" fmla="*/ 104 w 180"/>
                      <a:gd name="T7" fmla="*/ 106 h 199"/>
                      <a:gd name="T8" fmla="*/ 142 w 180"/>
                      <a:gd name="T9" fmla="*/ 153 h 199"/>
                      <a:gd name="T10" fmla="*/ 180 w 180"/>
                      <a:gd name="T11" fmla="*/ 199 h 199"/>
                      <a:gd name="T12" fmla="*/ 180 w 180"/>
                      <a:gd name="T13" fmla="*/ 199 h 199"/>
                      <a:gd name="T14" fmla="*/ 176 w 180"/>
                      <a:gd name="T15" fmla="*/ 196 h 199"/>
                      <a:gd name="T16" fmla="*/ 175 w 180"/>
                      <a:gd name="T17" fmla="*/ 195 h 199"/>
                      <a:gd name="T18" fmla="*/ 173 w 180"/>
                      <a:gd name="T19" fmla="*/ 195 h 199"/>
                      <a:gd name="T20" fmla="*/ 173 w 180"/>
                      <a:gd name="T21" fmla="*/ 195 h 199"/>
                      <a:gd name="T22" fmla="*/ 129 w 180"/>
                      <a:gd name="T23" fmla="*/ 147 h 199"/>
                      <a:gd name="T24" fmla="*/ 87 w 180"/>
                      <a:gd name="T25" fmla="*/ 99 h 199"/>
                      <a:gd name="T26" fmla="*/ 43 w 180"/>
                      <a:gd name="T27" fmla="*/ 50 h 199"/>
                      <a:gd name="T28" fmla="*/ 0 w 180"/>
                      <a:gd name="T29" fmla="*/ 3 h 199"/>
                      <a:gd name="T30" fmla="*/ 0 w 180"/>
                      <a:gd name="T31" fmla="*/ 3 h 199"/>
                      <a:gd name="T32" fmla="*/ 1 w 180"/>
                      <a:gd name="T33" fmla="*/ 0 h 199"/>
                      <a:gd name="T34" fmla="*/ 3 w 180"/>
                      <a:gd name="T35" fmla="*/ 0 h 199"/>
                      <a:gd name="T36" fmla="*/ 8 w 180"/>
                      <a:gd name="T37" fmla="*/ 3 h 199"/>
                      <a:gd name="T38" fmla="*/ 8 w 180"/>
                      <a:gd name="T39" fmla="*/ 3 h 199"/>
                      <a:gd name="T40" fmla="*/ 10 w 180"/>
                      <a:gd name="T41" fmla="*/ 8 h 199"/>
                      <a:gd name="T42" fmla="*/ 14 w 180"/>
                      <a:gd name="T43" fmla="*/ 12 h 199"/>
                      <a:gd name="T44" fmla="*/ 18 w 180"/>
                      <a:gd name="T45" fmla="*/ 16 h 199"/>
                      <a:gd name="T46" fmla="*/ 23 w 180"/>
                      <a:gd name="T47" fmla="*/ 18 h 199"/>
                      <a:gd name="T48" fmla="*/ 23 w 180"/>
                      <a:gd name="T49" fmla="*/ 18 h 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80" h="199">
                        <a:moveTo>
                          <a:pt x="23" y="18"/>
                        </a:moveTo>
                        <a:lnTo>
                          <a:pt x="23" y="18"/>
                        </a:lnTo>
                        <a:lnTo>
                          <a:pt x="64" y="62"/>
                        </a:lnTo>
                        <a:lnTo>
                          <a:pt x="104" y="106"/>
                        </a:lnTo>
                        <a:lnTo>
                          <a:pt x="142" y="153"/>
                        </a:lnTo>
                        <a:lnTo>
                          <a:pt x="180" y="199"/>
                        </a:lnTo>
                        <a:lnTo>
                          <a:pt x="180" y="199"/>
                        </a:lnTo>
                        <a:lnTo>
                          <a:pt x="176" y="196"/>
                        </a:lnTo>
                        <a:lnTo>
                          <a:pt x="175" y="195"/>
                        </a:lnTo>
                        <a:lnTo>
                          <a:pt x="173" y="195"/>
                        </a:lnTo>
                        <a:lnTo>
                          <a:pt x="173" y="195"/>
                        </a:lnTo>
                        <a:lnTo>
                          <a:pt x="129" y="147"/>
                        </a:lnTo>
                        <a:lnTo>
                          <a:pt x="87" y="99"/>
                        </a:lnTo>
                        <a:lnTo>
                          <a:pt x="43" y="50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1" y="0"/>
                        </a:lnTo>
                        <a:lnTo>
                          <a:pt x="3" y="0"/>
                        </a:lnTo>
                        <a:lnTo>
                          <a:pt x="8" y="3"/>
                        </a:lnTo>
                        <a:lnTo>
                          <a:pt x="8" y="3"/>
                        </a:lnTo>
                        <a:lnTo>
                          <a:pt x="10" y="8"/>
                        </a:lnTo>
                        <a:lnTo>
                          <a:pt x="14" y="12"/>
                        </a:lnTo>
                        <a:lnTo>
                          <a:pt x="18" y="16"/>
                        </a:lnTo>
                        <a:lnTo>
                          <a:pt x="23" y="18"/>
                        </a:lnTo>
                        <a:lnTo>
                          <a:pt x="23" y="1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544" name="Freeform 53"/>
                  <p:cNvSpPr>
                    <a:spLocks/>
                  </p:cNvSpPr>
                  <p:nvPr/>
                </p:nvSpPr>
                <p:spPr bwMode="auto">
                  <a:xfrm flipH="1">
                    <a:off x="3884613" y="1952626"/>
                    <a:ext cx="1679575" cy="912813"/>
                  </a:xfrm>
                  <a:custGeom>
                    <a:avLst/>
                    <a:gdLst>
                      <a:gd name="T0" fmla="*/ 1039 w 1058"/>
                      <a:gd name="T1" fmla="*/ 99 h 575"/>
                      <a:gd name="T2" fmla="*/ 1039 w 1058"/>
                      <a:gd name="T3" fmla="*/ 99 h 575"/>
                      <a:gd name="T4" fmla="*/ 1044 w 1058"/>
                      <a:gd name="T5" fmla="*/ 99 h 575"/>
                      <a:gd name="T6" fmla="*/ 1048 w 1058"/>
                      <a:gd name="T7" fmla="*/ 97 h 575"/>
                      <a:gd name="T8" fmla="*/ 1051 w 1058"/>
                      <a:gd name="T9" fmla="*/ 93 h 575"/>
                      <a:gd name="T10" fmla="*/ 1051 w 1058"/>
                      <a:gd name="T11" fmla="*/ 88 h 575"/>
                      <a:gd name="T12" fmla="*/ 1051 w 1058"/>
                      <a:gd name="T13" fmla="*/ 88 h 575"/>
                      <a:gd name="T14" fmla="*/ 1048 w 1058"/>
                      <a:gd name="T15" fmla="*/ 87 h 575"/>
                      <a:gd name="T16" fmla="*/ 1047 w 1058"/>
                      <a:gd name="T17" fmla="*/ 85 h 575"/>
                      <a:gd name="T18" fmla="*/ 1047 w 1058"/>
                      <a:gd name="T19" fmla="*/ 83 h 575"/>
                      <a:gd name="T20" fmla="*/ 1047 w 1058"/>
                      <a:gd name="T21" fmla="*/ 80 h 575"/>
                      <a:gd name="T22" fmla="*/ 1047 w 1058"/>
                      <a:gd name="T23" fmla="*/ 80 h 575"/>
                      <a:gd name="T24" fmla="*/ 1049 w 1058"/>
                      <a:gd name="T25" fmla="*/ 80 h 575"/>
                      <a:gd name="T26" fmla="*/ 1052 w 1058"/>
                      <a:gd name="T27" fmla="*/ 79 h 575"/>
                      <a:gd name="T28" fmla="*/ 1053 w 1058"/>
                      <a:gd name="T29" fmla="*/ 76 h 575"/>
                      <a:gd name="T30" fmla="*/ 1054 w 1058"/>
                      <a:gd name="T31" fmla="*/ 73 h 575"/>
                      <a:gd name="T32" fmla="*/ 1056 w 1058"/>
                      <a:gd name="T33" fmla="*/ 64 h 575"/>
                      <a:gd name="T34" fmla="*/ 1056 w 1058"/>
                      <a:gd name="T35" fmla="*/ 51 h 575"/>
                      <a:gd name="T36" fmla="*/ 1054 w 1058"/>
                      <a:gd name="T37" fmla="*/ 25 h 575"/>
                      <a:gd name="T38" fmla="*/ 1053 w 1058"/>
                      <a:gd name="T39" fmla="*/ 14 h 575"/>
                      <a:gd name="T40" fmla="*/ 1054 w 1058"/>
                      <a:gd name="T41" fmla="*/ 4 h 575"/>
                      <a:gd name="T42" fmla="*/ 1054 w 1058"/>
                      <a:gd name="T43" fmla="*/ 4 h 575"/>
                      <a:gd name="T44" fmla="*/ 0 w 1058"/>
                      <a:gd name="T45" fmla="*/ 4 h 575"/>
                      <a:gd name="T46" fmla="*/ 0 w 1058"/>
                      <a:gd name="T47" fmla="*/ 4 h 575"/>
                      <a:gd name="T48" fmla="*/ 130 w 1058"/>
                      <a:gd name="T49" fmla="*/ 1 h 575"/>
                      <a:gd name="T50" fmla="*/ 262 w 1058"/>
                      <a:gd name="T51" fmla="*/ 0 h 575"/>
                      <a:gd name="T52" fmla="*/ 526 w 1058"/>
                      <a:gd name="T53" fmla="*/ 0 h 575"/>
                      <a:gd name="T54" fmla="*/ 794 w 1058"/>
                      <a:gd name="T55" fmla="*/ 0 h 575"/>
                      <a:gd name="T56" fmla="*/ 1058 w 1058"/>
                      <a:gd name="T57" fmla="*/ 0 h 575"/>
                      <a:gd name="T58" fmla="*/ 1058 w 1058"/>
                      <a:gd name="T59" fmla="*/ 0 h 575"/>
                      <a:gd name="T60" fmla="*/ 1058 w 1058"/>
                      <a:gd name="T61" fmla="*/ 575 h 575"/>
                      <a:gd name="T62" fmla="*/ 1058 w 1058"/>
                      <a:gd name="T63" fmla="*/ 575 h 575"/>
                      <a:gd name="T64" fmla="*/ 1054 w 1058"/>
                      <a:gd name="T65" fmla="*/ 575 h 575"/>
                      <a:gd name="T66" fmla="*/ 1054 w 1058"/>
                      <a:gd name="T67" fmla="*/ 575 h 575"/>
                      <a:gd name="T68" fmla="*/ 1054 w 1058"/>
                      <a:gd name="T69" fmla="*/ 456 h 575"/>
                      <a:gd name="T70" fmla="*/ 1054 w 1058"/>
                      <a:gd name="T71" fmla="*/ 337 h 575"/>
                      <a:gd name="T72" fmla="*/ 1054 w 1058"/>
                      <a:gd name="T73" fmla="*/ 218 h 575"/>
                      <a:gd name="T74" fmla="*/ 1053 w 1058"/>
                      <a:gd name="T75" fmla="*/ 160 h 575"/>
                      <a:gd name="T76" fmla="*/ 1051 w 1058"/>
                      <a:gd name="T77" fmla="*/ 103 h 575"/>
                      <a:gd name="T78" fmla="*/ 1051 w 1058"/>
                      <a:gd name="T79" fmla="*/ 103 h 575"/>
                      <a:gd name="T80" fmla="*/ 1043 w 1058"/>
                      <a:gd name="T81" fmla="*/ 103 h 575"/>
                      <a:gd name="T82" fmla="*/ 1040 w 1058"/>
                      <a:gd name="T83" fmla="*/ 102 h 575"/>
                      <a:gd name="T84" fmla="*/ 1039 w 1058"/>
                      <a:gd name="T85" fmla="*/ 99 h 575"/>
                      <a:gd name="T86" fmla="*/ 1039 w 1058"/>
                      <a:gd name="T87" fmla="*/ 99 h 5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058" h="575">
                        <a:moveTo>
                          <a:pt x="1039" y="99"/>
                        </a:moveTo>
                        <a:lnTo>
                          <a:pt x="1039" y="99"/>
                        </a:lnTo>
                        <a:lnTo>
                          <a:pt x="1044" y="99"/>
                        </a:lnTo>
                        <a:lnTo>
                          <a:pt x="1048" y="97"/>
                        </a:lnTo>
                        <a:lnTo>
                          <a:pt x="1051" y="93"/>
                        </a:lnTo>
                        <a:lnTo>
                          <a:pt x="1051" y="88"/>
                        </a:lnTo>
                        <a:lnTo>
                          <a:pt x="1051" y="88"/>
                        </a:lnTo>
                        <a:lnTo>
                          <a:pt x="1048" y="87"/>
                        </a:lnTo>
                        <a:lnTo>
                          <a:pt x="1047" y="85"/>
                        </a:lnTo>
                        <a:lnTo>
                          <a:pt x="1047" y="83"/>
                        </a:lnTo>
                        <a:lnTo>
                          <a:pt x="1047" y="80"/>
                        </a:lnTo>
                        <a:lnTo>
                          <a:pt x="1047" y="80"/>
                        </a:lnTo>
                        <a:lnTo>
                          <a:pt x="1049" y="80"/>
                        </a:lnTo>
                        <a:lnTo>
                          <a:pt x="1052" y="79"/>
                        </a:lnTo>
                        <a:lnTo>
                          <a:pt x="1053" y="76"/>
                        </a:lnTo>
                        <a:lnTo>
                          <a:pt x="1054" y="73"/>
                        </a:lnTo>
                        <a:lnTo>
                          <a:pt x="1056" y="64"/>
                        </a:lnTo>
                        <a:lnTo>
                          <a:pt x="1056" y="51"/>
                        </a:lnTo>
                        <a:lnTo>
                          <a:pt x="1054" y="25"/>
                        </a:lnTo>
                        <a:lnTo>
                          <a:pt x="1053" y="14"/>
                        </a:lnTo>
                        <a:lnTo>
                          <a:pt x="1054" y="4"/>
                        </a:lnTo>
                        <a:lnTo>
                          <a:pt x="1054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130" y="1"/>
                        </a:lnTo>
                        <a:lnTo>
                          <a:pt x="262" y="0"/>
                        </a:lnTo>
                        <a:lnTo>
                          <a:pt x="526" y="0"/>
                        </a:lnTo>
                        <a:lnTo>
                          <a:pt x="794" y="0"/>
                        </a:lnTo>
                        <a:lnTo>
                          <a:pt x="1058" y="0"/>
                        </a:lnTo>
                        <a:lnTo>
                          <a:pt x="1058" y="0"/>
                        </a:lnTo>
                        <a:lnTo>
                          <a:pt x="1058" y="575"/>
                        </a:lnTo>
                        <a:lnTo>
                          <a:pt x="1058" y="575"/>
                        </a:lnTo>
                        <a:lnTo>
                          <a:pt x="1054" y="575"/>
                        </a:lnTo>
                        <a:lnTo>
                          <a:pt x="1054" y="575"/>
                        </a:lnTo>
                        <a:lnTo>
                          <a:pt x="1054" y="456"/>
                        </a:lnTo>
                        <a:lnTo>
                          <a:pt x="1054" y="337"/>
                        </a:lnTo>
                        <a:lnTo>
                          <a:pt x="1054" y="218"/>
                        </a:lnTo>
                        <a:lnTo>
                          <a:pt x="1053" y="160"/>
                        </a:lnTo>
                        <a:lnTo>
                          <a:pt x="1051" y="103"/>
                        </a:lnTo>
                        <a:lnTo>
                          <a:pt x="1051" y="103"/>
                        </a:lnTo>
                        <a:lnTo>
                          <a:pt x="1043" y="103"/>
                        </a:lnTo>
                        <a:lnTo>
                          <a:pt x="1040" y="102"/>
                        </a:lnTo>
                        <a:lnTo>
                          <a:pt x="1039" y="99"/>
                        </a:lnTo>
                        <a:lnTo>
                          <a:pt x="1039" y="99"/>
                        </a:lnTo>
                        <a:close/>
                      </a:path>
                    </a:pathLst>
                  </a:custGeom>
                  <a:solidFill>
                    <a:srgbClr val="8066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546" name="Freeform 54"/>
                  <p:cNvSpPr>
                    <a:spLocks/>
                  </p:cNvSpPr>
                  <p:nvPr/>
                </p:nvSpPr>
                <p:spPr bwMode="auto">
                  <a:xfrm flipH="1">
                    <a:off x="3927475" y="2116138"/>
                    <a:ext cx="200025" cy="22225"/>
                  </a:xfrm>
                  <a:custGeom>
                    <a:avLst/>
                    <a:gdLst>
                      <a:gd name="T0" fmla="*/ 0 w 126"/>
                      <a:gd name="T1" fmla="*/ 12 h 14"/>
                      <a:gd name="T2" fmla="*/ 0 w 126"/>
                      <a:gd name="T3" fmla="*/ 12 h 14"/>
                      <a:gd name="T4" fmla="*/ 28 w 126"/>
                      <a:gd name="T5" fmla="*/ 9 h 14"/>
                      <a:gd name="T6" fmla="*/ 55 w 126"/>
                      <a:gd name="T7" fmla="*/ 5 h 14"/>
                      <a:gd name="T8" fmla="*/ 83 w 126"/>
                      <a:gd name="T9" fmla="*/ 3 h 14"/>
                      <a:gd name="T10" fmla="*/ 111 w 126"/>
                      <a:gd name="T11" fmla="*/ 0 h 14"/>
                      <a:gd name="T12" fmla="*/ 111 w 126"/>
                      <a:gd name="T13" fmla="*/ 0 h 14"/>
                      <a:gd name="T14" fmla="*/ 121 w 126"/>
                      <a:gd name="T15" fmla="*/ 0 h 14"/>
                      <a:gd name="T16" fmla="*/ 125 w 126"/>
                      <a:gd name="T17" fmla="*/ 2 h 14"/>
                      <a:gd name="T18" fmla="*/ 126 w 126"/>
                      <a:gd name="T19" fmla="*/ 3 h 14"/>
                      <a:gd name="T20" fmla="*/ 126 w 126"/>
                      <a:gd name="T21" fmla="*/ 4 h 14"/>
                      <a:gd name="T22" fmla="*/ 126 w 126"/>
                      <a:gd name="T23" fmla="*/ 4 h 14"/>
                      <a:gd name="T24" fmla="*/ 110 w 126"/>
                      <a:gd name="T25" fmla="*/ 4 h 14"/>
                      <a:gd name="T26" fmla="*/ 93 w 126"/>
                      <a:gd name="T27" fmla="*/ 5 h 14"/>
                      <a:gd name="T28" fmla="*/ 60 w 126"/>
                      <a:gd name="T29" fmla="*/ 9 h 14"/>
                      <a:gd name="T30" fmla="*/ 45 w 126"/>
                      <a:gd name="T31" fmla="*/ 12 h 14"/>
                      <a:gd name="T32" fmla="*/ 29 w 126"/>
                      <a:gd name="T33" fmla="*/ 14 h 14"/>
                      <a:gd name="T34" fmla="*/ 14 w 126"/>
                      <a:gd name="T35" fmla="*/ 14 h 14"/>
                      <a:gd name="T36" fmla="*/ 0 w 126"/>
                      <a:gd name="T37" fmla="*/ 12 h 14"/>
                      <a:gd name="T38" fmla="*/ 0 w 126"/>
                      <a:gd name="T39" fmla="*/ 12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26" h="14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8" y="9"/>
                        </a:lnTo>
                        <a:lnTo>
                          <a:pt x="55" y="5"/>
                        </a:lnTo>
                        <a:lnTo>
                          <a:pt x="83" y="3"/>
                        </a:lnTo>
                        <a:lnTo>
                          <a:pt x="111" y="0"/>
                        </a:lnTo>
                        <a:lnTo>
                          <a:pt x="111" y="0"/>
                        </a:lnTo>
                        <a:lnTo>
                          <a:pt x="121" y="0"/>
                        </a:lnTo>
                        <a:lnTo>
                          <a:pt x="125" y="2"/>
                        </a:lnTo>
                        <a:lnTo>
                          <a:pt x="126" y="3"/>
                        </a:lnTo>
                        <a:lnTo>
                          <a:pt x="126" y="4"/>
                        </a:lnTo>
                        <a:lnTo>
                          <a:pt x="126" y="4"/>
                        </a:lnTo>
                        <a:lnTo>
                          <a:pt x="110" y="4"/>
                        </a:lnTo>
                        <a:lnTo>
                          <a:pt x="93" y="5"/>
                        </a:lnTo>
                        <a:lnTo>
                          <a:pt x="60" y="9"/>
                        </a:lnTo>
                        <a:lnTo>
                          <a:pt x="45" y="12"/>
                        </a:lnTo>
                        <a:lnTo>
                          <a:pt x="29" y="14"/>
                        </a:lnTo>
                        <a:lnTo>
                          <a:pt x="14" y="14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547" name="Freeform 55"/>
                  <p:cNvSpPr>
                    <a:spLocks/>
                  </p:cNvSpPr>
                  <p:nvPr/>
                </p:nvSpPr>
                <p:spPr bwMode="auto">
                  <a:xfrm flipH="1">
                    <a:off x="4135438" y="2128838"/>
                    <a:ext cx="77788" cy="36513"/>
                  </a:xfrm>
                  <a:custGeom>
                    <a:avLst/>
                    <a:gdLst>
                      <a:gd name="T0" fmla="*/ 4 w 49"/>
                      <a:gd name="T1" fmla="*/ 0 h 23"/>
                      <a:gd name="T2" fmla="*/ 4 w 49"/>
                      <a:gd name="T3" fmla="*/ 0 h 23"/>
                      <a:gd name="T4" fmla="*/ 4 w 49"/>
                      <a:gd name="T5" fmla="*/ 5 h 23"/>
                      <a:gd name="T6" fmla="*/ 8 w 49"/>
                      <a:gd name="T7" fmla="*/ 8 h 23"/>
                      <a:gd name="T8" fmla="*/ 12 w 49"/>
                      <a:gd name="T9" fmla="*/ 9 h 23"/>
                      <a:gd name="T10" fmla="*/ 17 w 49"/>
                      <a:gd name="T11" fmla="*/ 9 h 23"/>
                      <a:gd name="T12" fmla="*/ 28 w 49"/>
                      <a:gd name="T13" fmla="*/ 8 h 23"/>
                      <a:gd name="T14" fmla="*/ 33 w 49"/>
                      <a:gd name="T15" fmla="*/ 6 h 23"/>
                      <a:gd name="T16" fmla="*/ 39 w 49"/>
                      <a:gd name="T17" fmla="*/ 8 h 23"/>
                      <a:gd name="T18" fmla="*/ 39 w 49"/>
                      <a:gd name="T19" fmla="*/ 8 h 23"/>
                      <a:gd name="T20" fmla="*/ 42 w 49"/>
                      <a:gd name="T21" fmla="*/ 6 h 23"/>
                      <a:gd name="T22" fmla="*/ 46 w 49"/>
                      <a:gd name="T23" fmla="*/ 8 h 23"/>
                      <a:gd name="T24" fmla="*/ 47 w 49"/>
                      <a:gd name="T25" fmla="*/ 8 h 23"/>
                      <a:gd name="T26" fmla="*/ 49 w 49"/>
                      <a:gd name="T27" fmla="*/ 10 h 23"/>
                      <a:gd name="T28" fmla="*/ 49 w 49"/>
                      <a:gd name="T29" fmla="*/ 11 h 23"/>
                      <a:gd name="T30" fmla="*/ 47 w 49"/>
                      <a:gd name="T31" fmla="*/ 13 h 23"/>
                      <a:gd name="T32" fmla="*/ 45 w 49"/>
                      <a:gd name="T33" fmla="*/ 14 h 23"/>
                      <a:gd name="T34" fmla="*/ 42 w 49"/>
                      <a:gd name="T35" fmla="*/ 15 h 23"/>
                      <a:gd name="T36" fmla="*/ 42 w 49"/>
                      <a:gd name="T37" fmla="*/ 15 h 23"/>
                      <a:gd name="T38" fmla="*/ 36 w 49"/>
                      <a:gd name="T39" fmla="*/ 15 h 23"/>
                      <a:gd name="T40" fmla="*/ 28 w 49"/>
                      <a:gd name="T41" fmla="*/ 15 h 23"/>
                      <a:gd name="T42" fmla="*/ 26 w 49"/>
                      <a:gd name="T43" fmla="*/ 15 h 23"/>
                      <a:gd name="T44" fmla="*/ 23 w 49"/>
                      <a:gd name="T45" fmla="*/ 17 h 23"/>
                      <a:gd name="T46" fmla="*/ 23 w 49"/>
                      <a:gd name="T47" fmla="*/ 19 h 23"/>
                      <a:gd name="T48" fmla="*/ 23 w 49"/>
                      <a:gd name="T49" fmla="*/ 23 h 23"/>
                      <a:gd name="T50" fmla="*/ 23 w 49"/>
                      <a:gd name="T51" fmla="*/ 23 h 23"/>
                      <a:gd name="T52" fmla="*/ 19 w 49"/>
                      <a:gd name="T53" fmla="*/ 22 h 23"/>
                      <a:gd name="T54" fmla="*/ 9 w 49"/>
                      <a:gd name="T55" fmla="*/ 17 h 23"/>
                      <a:gd name="T56" fmla="*/ 4 w 49"/>
                      <a:gd name="T57" fmla="*/ 13 h 23"/>
                      <a:gd name="T58" fmla="*/ 0 w 49"/>
                      <a:gd name="T59" fmla="*/ 9 h 23"/>
                      <a:gd name="T60" fmla="*/ 0 w 49"/>
                      <a:gd name="T61" fmla="*/ 8 h 23"/>
                      <a:gd name="T62" fmla="*/ 0 w 49"/>
                      <a:gd name="T63" fmla="*/ 5 h 23"/>
                      <a:gd name="T64" fmla="*/ 1 w 49"/>
                      <a:gd name="T65" fmla="*/ 3 h 23"/>
                      <a:gd name="T66" fmla="*/ 4 w 49"/>
                      <a:gd name="T67" fmla="*/ 0 h 23"/>
                      <a:gd name="T68" fmla="*/ 4 w 49"/>
                      <a:gd name="T69" fmla="*/ 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49" h="23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4" y="5"/>
                        </a:lnTo>
                        <a:lnTo>
                          <a:pt x="8" y="8"/>
                        </a:lnTo>
                        <a:lnTo>
                          <a:pt x="12" y="9"/>
                        </a:lnTo>
                        <a:lnTo>
                          <a:pt x="17" y="9"/>
                        </a:lnTo>
                        <a:lnTo>
                          <a:pt x="28" y="8"/>
                        </a:lnTo>
                        <a:lnTo>
                          <a:pt x="33" y="6"/>
                        </a:lnTo>
                        <a:lnTo>
                          <a:pt x="39" y="8"/>
                        </a:lnTo>
                        <a:lnTo>
                          <a:pt x="39" y="8"/>
                        </a:lnTo>
                        <a:lnTo>
                          <a:pt x="42" y="6"/>
                        </a:lnTo>
                        <a:lnTo>
                          <a:pt x="46" y="8"/>
                        </a:lnTo>
                        <a:lnTo>
                          <a:pt x="47" y="8"/>
                        </a:lnTo>
                        <a:lnTo>
                          <a:pt x="49" y="10"/>
                        </a:lnTo>
                        <a:lnTo>
                          <a:pt x="49" y="11"/>
                        </a:lnTo>
                        <a:lnTo>
                          <a:pt x="47" y="13"/>
                        </a:lnTo>
                        <a:lnTo>
                          <a:pt x="45" y="14"/>
                        </a:lnTo>
                        <a:lnTo>
                          <a:pt x="42" y="15"/>
                        </a:lnTo>
                        <a:lnTo>
                          <a:pt x="42" y="15"/>
                        </a:lnTo>
                        <a:lnTo>
                          <a:pt x="36" y="15"/>
                        </a:lnTo>
                        <a:lnTo>
                          <a:pt x="28" y="15"/>
                        </a:lnTo>
                        <a:lnTo>
                          <a:pt x="26" y="15"/>
                        </a:lnTo>
                        <a:lnTo>
                          <a:pt x="23" y="17"/>
                        </a:lnTo>
                        <a:lnTo>
                          <a:pt x="23" y="19"/>
                        </a:lnTo>
                        <a:lnTo>
                          <a:pt x="23" y="23"/>
                        </a:lnTo>
                        <a:lnTo>
                          <a:pt x="23" y="23"/>
                        </a:lnTo>
                        <a:lnTo>
                          <a:pt x="19" y="22"/>
                        </a:lnTo>
                        <a:lnTo>
                          <a:pt x="9" y="17"/>
                        </a:lnTo>
                        <a:lnTo>
                          <a:pt x="4" y="13"/>
                        </a:lnTo>
                        <a:lnTo>
                          <a:pt x="0" y="9"/>
                        </a:lnTo>
                        <a:lnTo>
                          <a:pt x="0" y="8"/>
                        </a:lnTo>
                        <a:lnTo>
                          <a:pt x="0" y="5"/>
                        </a:lnTo>
                        <a:lnTo>
                          <a:pt x="1" y="3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548" name="Freeform 56"/>
                  <p:cNvSpPr>
                    <a:spLocks/>
                  </p:cNvSpPr>
                  <p:nvPr/>
                </p:nvSpPr>
                <p:spPr bwMode="auto">
                  <a:xfrm flipH="1">
                    <a:off x="4054475" y="2178051"/>
                    <a:ext cx="60325" cy="11113"/>
                  </a:xfrm>
                  <a:custGeom>
                    <a:avLst/>
                    <a:gdLst>
                      <a:gd name="T0" fmla="*/ 0 w 38"/>
                      <a:gd name="T1" fmla="*/ 4 h 7"/>
                      <a:gd name="T2" fmla="*/ 0 w 38"/>
                      <a:gd name="T3" fmla="*/ 4 h 7"/>
                      <a:gd name="T4" fmla="*/ 2 w 38"/>
                      <a:gd name="T5" fmla="*/ 1 h 7"/>
                      <a:gd name="T6" fmla="*/ 6 w 38"/>
                      <a:gd name="T7" fmla="*/ 0 h 7"/>
                      <a:gd name="T8" fmla="*/ 16 w 38"/>
                      <a:gd name="T9" fmla="*/ 0 h 7"/>
                      <a:gd name="T10" fmla="*/ 28 w 38"/>
                      <a:gd name="T11" fmla="*/ 0 h 7"/>
                      <a:gd name="T12" fmla="*/ 38 w 38"/>
                      <a:gd name="T13" fmla="*/ 0 h 7"/>
                      <a:gd name="T14" fmla="*/ 38 w 38"/>
                      <a:gd name="T15" fmla="*/ 0 h 7"/>
                      <a:gd name="T16" fmla="*/ 37 w 38"/>
                      <a:gd name="T17" fmla="*/ 2 h 7"/>
                      <a:gd name="T18" fmla="*/ 34 w 38"/>
                      <a:gd name="T19" fmla="*/ 4 h 7"/>
                      <a:gd name="T20" fmla="*/ 26 w 38"/>
                      <a:gd name="T21" fmla="*/ 4 h 7"/>
                      <a:gd name="T22" fmla="*/ 19 w 38"/>
                      <a:gd name="T23" fmla="*/ 4 h 7"/>
                      <a:gd name="T24" fmla="*/ 16 w 38"/>
                      <a:gd name="T25" fmla="*/ 5 h 7"/>
                      <a:gd name="T26" fmla="*/ 15 w 38"/>
                      <a:gd name="T27" fmla="*/ 7 h 7"/>
                      <a:gd name="T28" fmla="*/ 15 w 38"/>
                      <a:gd name="T29" fmla="*/ 7 h 7"/>
                      <a:gd name="T30" fmla="*/ 10 w 38"/>
                      <a:gd name="T31" fmla="*/ 7 h 7"/>
                      <a:gd name="T32" fmla="*/ 6 w 38"/>
                      <a:gd name="T33" fmla="*/ 6 h 7"/>
                      <a:gd name="T34" fmla="*/ 3 w 38"/>
                      <a:gd name="T35" fmla="*/ 5 h 7"/>
                      <a:gd name="T36" fmla="*/ 0 w 38"/>
                      <a:gd name="T37" fmla="*/ 4 h 7"/>
                      <a:gd name="T38" fmla="*/ 0 w 38"/>
                      <a:gd name="T39" fmla="*/ 4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8" h="7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2" y="1"/>
                        </a:lnTo>
                        <a:lnTo>
                          <a:pt x="6" y="0"/>
                        </a:lnTo>
                        <a:lnTo>
                          <a:pt x="16" y="0"/>
                        </a:lnTo>
                        <a:lnTo>
                          <a:pt x="28" y="0"/>
                        </a:lnTo>
                        <a:lnTo>
                          <a:pt x="38" y="0"/>
                        </a:lnTo>
                        <a:lnTo>
                          <a:pt x="38" y="0"/>
                        </a:lnTo>
                        <a:lnTo>
                          <a:pt x="37" y="2"/>
                        </a:lnTo>
                        <a:lnTo>
                          <a:pt x="34" y="4"/>
                        </a:lnTo>
                        <a:lnTo>
                          <a:pt x="26" y="4"/>
                        </a:lnTo>
                        <a:lnTo>
                          <a:pt x="19" y="4"/>
                        </a:lnTo>
                        <a:lnTo>
                          <a:pt x="16" y="5"/>
                        </a:lnTo>
                        <a:lnTo>
                          <a:pt x="15" y="7"/>
                        </a:lnTo>
                        <a:lnTo>
                          <a:pt x="15" y="7"/>
                        </a:lnTo>
                        <a:lnTo>
                          <a:pt x="10" y="7"/>
                        </a:lnTo>
                        <a:lnTo>
                          <a:pt x="6" y="6"/>
                        </a:lnTo>
                        <a:lnTo>
                          <a:pt x="3" y="5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8066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573" name="Freeform 57"/>
                  <p:cNvSpPr>
                    <a:spLocks/>
                  </p:cNvSpPr>
                  <p:nvPr/>
                </p:nvSpPr>
                <p:spPr bwMode="auto">
                  <a:xfrm flipH="1">
                    <a:off x="3954463" y="2184401"/>
                    <a:ext cx="215900" cy="30163"/>
                  </a:xfrm>
                  <a:custGeom>
                    <a:avLst/>
                    <a:gdLst>
                      <a:gd name="T0" fmla="*/ 4 w 136"/>
                      <a:gd name="T1" fmla="*/ 3 h 19"/>
                      <a:gd name="T2" fmla="*/ 4 w 136"/>
                      <a:gd name="T3" fmla="*/ 3 h 19"/>
                      <a:gd name="T4" fmla="*/ 9 w 136"/>
                      <a:gd name="T5" fmla="*/ 7 h 19"/>
                      <a:gd name="T6" fmla="*/ 15 w 136"/>
                      <a:gd name="T7" fmla="*/ 10 h 19"/>
                      <a:gd name="T8" fmla="*/ 32 w 136"/>
                      <a:gd name="T9" fmla="*/ 14 h 19"/>
                      <a:gd name="T10" fmla="*/ 50 w 136"/>
                      <a:gd name="T11" fmla="*/ 16 h 19"/>
                      <a:gd name="T12" fmla="*/ 70 w 136"/>
                      <a:gd name="T13" fmla="*/ 17 h 19"/>
                      <a:gd name="T14" fmla="*/ 91 w 136"/>
                      <a:gd name="T15" fmla="*/ 15 h 19"/>
                      <a:gd name="T16" fmla="*/ 109 w 136"/>
                      <a:gd name="T17" fmla="*/ 12 h 19"/>
                      <a:gd name="T18" fmla="*/ 118 w 136"/>
                      <a:gd name="T19" fmla="*/ 10 h 19"/>
                      <a:gd name="T20" fmla="*/ 124 w 136"/>
                      <a:gd name="T21" fmla="*/ 7 h 19"/>
                      <a:gd name="T22" fmla="*/ 130 w 136"/>
                      <a:gd name="T23" fmla="*/ 3 h 19"/>
                      <a:gd name="T24" fmla="*/ 134 w 136"/>
                      <a:gd name="T25" fmla="*/ 0 h 19"/>
                      <a:gd name="T26" fmla="*/ 134 w 136"/>
                      <a:gd name="T27" fmla="*/ 0 h 19"/>
                      <a:gd name="T28" fmla="*/ 136 w 136"/>
                      <a:gd name="T29" fmla="*/ 2 h 19"/>
                      <a:gd name="T30" fmla="*/ 136 w 136"/>
                      <a:gd name="T31" fmla="*/ 5 h 19"/>
                      <a:gd name="T32" fmla="*/ 134 w 136"/>
                      <a:gd name="T33" fmla="*/ 8 h 19"/>
                      <a:gd name="T34" fmla="*/ 130 w 136"/>
                      <a:gd name="T35" fmla="*/ 12 h 19"/>
                      <a:gd name="T36" fmla="*/ 124 w 136"/>
                      <a:gd name="T37" fmla="*/ 15 h 19"/>
                      <a:gd name="T38" fmla="*/ 116 w 136"/>
                      <a:gd name="T39" fmla="*/ 17 h 19"/>
                      <a:gd name="T40" fmla="*/ 109 w 136"/>
                      <a:gd name="T41" fmla="*/ 19 h 19"/>
                      <a:gd name="T42" fmla="*/ 92 w 136"/>
                      <a:gd name="T43" fmla="*/ 19 h 19"/>
                      <a:gd name="T44" fmla="*/ 92 w 136"/>
                      <a:gd name="T45" fmla="*/ 19 h 19"/>
                      <a:gd name="T46" fmla="*/ 35 w 136"/>
                      <a:gd name="T47" fmla="*/ 19 h 19"/>
                      <a:gd name="T48" fmla="*/ 35 w 136"/>
                      <a:gd name="T49" fmla="*/ 19 h 19"/>
                      <a:gd name="T50" fmla="*/ 4 w 136"/>
                      <a:gd name="T51" fmla="*/ 19 h 19"/>
                      <a:gd name="T52" fmla="*/ 4 w 136"/>
                      <a:gd name="T53" fmla="*/ 19 h 19"/>
                      <a:gd name="T54" fmla="*/ 4 w 136"/>
                      <a:gd name="T55" fmla="*/ 16 h 19"/>
                      <a:gd name="T56" fmla="*/ 4 w 136"/>
                      <a:gd name="T57" fmla="*/ 14 h 19"/>
                      <a:gd name="T58" fmla="*/ 1 w 136"/>
                      <a:gd name="T59" fmla="*/ 10 h 19"/>
                      <a:gd name="T60" fmla="*/ 0 w 136"/>
                      <a:gd name="T61" fmla="*/ 7 h 19"/>
                      <a:gd name="T62" fmla="*/ 0 w 136"/>
                      <a:gd name="T63" fmla="*/ 6 h 19"/>
                      <a:gd name="T64" fmla="*/ 1 w 136"/>
                      <a:gd name="T65" fmla="*/ 5 h 19"/>
                      <a:gd name="T66" fmla="*/ 4 w 136"/>
                      <a:gd name="T67" fmla="*/ 3 h 19"/>
                      <a:gd name="T68" fmla="*/ 4 w 136"/>
                      <a:gd name="T6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6" h="19">
                        <a:moveTo>
                          <a:pt x="4" y="3"/>
                        </a:moveTo>
                        <a:lnTo>
                          <a:pt x="4" y="3"/>
                        </a:lnTo>
                        <a:lnTo>
                          <a:pt x="9" y="7"/>
                        </a:lnTo>
                        <a:lnTo>
                          <a:pt x="15" y="10"/>
                        </a:lnTo>
                        <a:lnTo>
                          <a:pt x="32" y="14"/>
                        </a:lnTo>
                        <a:lnTo>
                          <a:pt x="50" y="16"/>
                        </a:lnTo>
                        <a:lnTo>
                          <a:pt x="70" y="17"/>
                        </a:lnTo>
                        <a:lnTo>
                          <a:pt x="91" y="15"/>
                        </a:lnTo>
                        <a:lnTo>
                          <a:pt x="109" y="12"/>
                        </a:lnTo>
                        <a:lnTo>
                          <a:pt x="118" y="10"/>
                        </a:lnTo>
                        <a:lnTo>
                          <a:pt x="124" y="7"/>
                        </a:lnTo>
                        <a:lnTo>
                          <a:pt x="130" y="3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36" y="2"/>
                        </a:lnTo>
                        <a:lnTo>
                          <a:pt x="136" y="5"/>
                        </a:lnTo>
                        <a:lnTo>
                          <a:pt x="134" y="8"/>
                        </a:lnTo>
                        <a:lnTo>
                          <a:pt x="130" y="12"/>
                        </a:lnTo>
                        <a:lnTo>
                          <a:pt x="124" y="15"/>
                        </a:lnTo>
                        <a:lnTo>
                          <a:pt x="116" y="17"/>
                        </a:lnTo>
                        <a:lnTo>
                          <a:pt x="109" y="19"/>
                        </a:lnTo>
                        <a:lnTo>
                          <a:pt x="92" y="19"/>
                        </a:lnTo>
                        <a:lnTo>
                          <a:pt x="92" y="19"/>
                        </a:lnTo>
                        <a:lnTo>
                          <a:pt x="35" y="19"/>
                        </a:lnTo>
                        <a:lnTo>
                          <a:pt x="35" y="19"/>
                        </a:lnTo>
                        <a:lnTo>
                          <a:pt x="4" y="19"/>
                        </a:lnTo>
                        <a:lnTo>
                          <a:pt x="4" y="19"/>
                        </a:lnTo>
                        <a:lnTo>
                          <a:pt x="4" y="16"/>
                        </a:lnTo>
                        <a:lnTo>
                          <a:pt x="4" y="14"/>
                        </a:lnTo>
                        <a:lnTo>
                          <a:pt x="1" y="10"/>
                        </a:lnTo>
                        <a:lnTo>
                          <a:pt x="0" y="7"/>
                        </a:lnTo>
                        <a:lnTo>
                          <a:pt x="0" y="6"/>
                        </a:lnTo>
                        <a:lnTo>
                          <a:pt x="1" y="5"/>
                        </a:lnTo>
                        <a:lnTo>
                          <a:pt x="4" y="3"/>
                        </a:lnTo>
                        <a:lnTo>
                          <a:pt x="4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45" name="Freeform 58"/>
                  <p:cNvSpPr>
                    <a:spLocks/>
                  </p:cNvSpPr>
                  <p:nvPr/>
                </p:nvSpPr>
                <p:spPr bwMode="auto">
                  <a:xfrm flipH="1">
                    <a:off x="5581650" y="2201863"/>
                    <a:ext cx="44450" cy="42863"/>
                  </a:xfrm>
                  <a:custGeom>
                    <a:avLst/>
                    <a:gdLst>
                      <a:gd name="T0" fmla="*/ 27 w 28"/>
                      <a:gd name="T1" fmla="*/ 27 h 27"/>
                      <a:gd name="T2" fmla="*/ 27 w 28"/>
                      <a:gd name="T3" fmla="*/ 27 h 27"/>
                      <a:gd name="T4" fmla="*/ 25 w 28"/>
                      <a:gd name="T5" fmla="*/ 23 h 27"/>
                      <a:gd name="T6" fmla="*/ 22 w 28"/>
                      <a:gd name="T7" fmla="*/ 19 h 27"/>
                      <a:gd name="T8" fmla="*/ 14 w 28"/>
                      <a:gd name="T9" fmla="*/ 14 h 27"/>
                      <a:gd name="T10" fmla="*/ 7 w 28"/>
                      <a:gd name="T11" fmla="*/ 9 h 27"/>
                      <a:gd name="T12" fmla="*/ 0 w 28"/>
                      <a:gd name="T13" fmla="*/ 4 h 27"/>
                      <a:gd name="T14" fmla="*/ 0 w 28"/>
                      <a:gd name="T15" fmla="*/ 4 h 27"/>
                      <a:gd name="T16" fmla="*/ 2 w 28"/>
                      <a:gd name="T17" fmla="*/ 1 h 27"/>
                      <a:gd name="T18" fmla="*/ 3 w 28"/>
                      <a:gd name="T19" fmla="*/ 1 h 27"/>
                      <a:gd name="T20" fmla="*/ 8 w 28"/>
                      <a:gd name="T21" fmla="*/ 0 h 27"/>
                      <a:gd name="T22" fmla="*/ 8 w 28"/>
                      <a:gd name="T23" fmla="*/ 0 h 27"/>
                      <a:gd name="T24" fmla="*/ 9 w 28"/>
                      <a:gd name="T25" fmla="*/ 4 h 27"/>
                      <a:gd name="T26" fmla="*/ 13 w 28"/>
                      <a:gd name="T27" fmla="*/ 8 h 27"/>
                      <a:gd name="T28" fmla="*/ 21 w 28"/>
                      <a:gd name="T29" fmla="*/ 14 h 27"/>
                      <a:gd name="T30" fmla="*/ 25 w 28"/>
                      <a:gd name="T31" fmla="*/ 18 h 27"/>
                      <a:gd name="T32" fmla="*/ 27 w 28"/>
                      <a:gd name="T33" fmla="*/ 20 h 27"/>
                      <a:gd name="T34" fmla="*/ 28 w 28"/>
                      <a:gd name="T35" fmla="*/ 24 h 27"/>
                      <a:gd name="T36" fmla="*/ 27 w 28"/>
                      <a:gd name="T37" fmla="*/ 27 h 27"/>
                      <a:gd name="T38" fmla="*/ 27 w 28"/>
                      <a:gd name="T39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8" h="27">
                        <a:moveTo>
                          <a:pt x="27" y="27"/>
                        </a:moveTo>
                        <a:lnTo>
                          <a:pt x="27" y="27"/>
                        </a:lnTo>
                        <a:lnTo>
                          <a:pt x="25" y="23"/>
                        </a:lnTo>
                        <a:lnTo>
                          <a:pt x="22" y="19"/>
                        </a:lnTo>
                        <a:lnTo>
                          <a:pt x="14" y="14"/>
                        </a:lnTo>
                        <a:lnTo>
                          <a:pt x="7" y="9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9" y="4"/>
                        </a:lnTo>
                        <a:lnTo>
                          <a:pt x="13" y="8"/>
                        </a:lnTo>
                        <a:lnTo>
                          <a:pt x="21" y="14"/>
                        </a:lnTo>
                        <a:lnTo>
                          <a:pt x="25" y="18"/>
                        </a:lnTo>
                        <a:lnTo>
                          <a:pt x="27" y="20"/>
                        </a:lnTo>
                        <a:lnTo>
                          <a:pt x="28" y="24"/>
                        </a:lnTo>
                        <a:lnTo>
                          <a:pt x="27" y="27"/>
                        </a:lnTo>
                        <a:lnTo>
                          <a:pt x="27" y="2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46" name="Freeform 59"/>
                  <p:cNvSpPr>
                    <a:spLocks/>
                  </p:cNvSpPr>
                  <p:nvPr/>
                </p:nvSpPr>
                <p:spPr bwMode="auto">
                  <a:xfrm flipH="1">
                    <a:off x="6813550" y="2214563"/>
                    <a:ext cx="103188" cy="139700"/>
                  </a:xfrm>
                  <a:custGeom>
                    <a:avLst/>
                    <a:gdLst>
                      <a:gd name="T0" fmla="*/ 0 w 65"/>
                      <a:gd name="T1" fmla="*/ 88 h 88"/>
                      <a:gd name="T2" fmla="*/ 0 w 65"/>
                      <a:gd name="T3" fmla="*/ 88 h 88"/>
                      <a:gd name="T4" fmla="*/ 3 w 65"/>
                      <a:gd name="T5" fmla="*/ 71 h 88"/>
                      <a:gd name="T6" fmla="*/ 9 w 65"/>
                      <a:gd name="T7" fmla="*/ 59 h 88"/>
                      <a:gd name="T8" fmla="*/ 15 w 65"/>
                      <a:gd name="T9" fmla="*/ 46 h 88"/>
                      <a:gd name="T10" fmla="*/ 24 w 65"/>
                      <a:gd name="T11" fmla="*/ 35 h 88"/>
                      <a:gd name="T12" fmla="*/ 35 w 65"/>
                      <a:gd name="T13" fmla="*/ 27 h 88"/>
                      <a:gd name="T14" fmla="*/ 45 w 65"/>
                      <a:gd name="T15" fmla="*/ 18 h 88"/>
                      <a:gd name="T16" fmla="*/ 65 w 65"/>
                      <a:gd name="T17" fmla="*/ 0 h 88"/>
                      <a:gd name="T18" fmla="*/ 65 w 65"/>
                      <a:gd name="T19" fmla="*/ 0 h 88"/>
                      <a:gd name="T20" fmla="*/ 55 w 65"/>
                      <a:gd name="T21" fmla="*/ 9 h 88"/>
                      <a:gd name="T22" fmla="*/ 47 w 65"/>
                      <a:gd name="T23" fmla="*/ 20 h 88"/>
                      <a:gd name="T24" fmla="*/ 31 w 65"/>
                      <a:gd name="T25" fmla="*/ 42 h 88"/>
                      <a:gd name="T26" fmla="*/ 0 w 65"/>
                      <a:gd name="T27" fmla="*/ 88 h 88"/>
                      <a:gd name="T28" fmla="*/ 0 w 65"/>
                      <a:gd name="T29" fmla="*/ 88 h 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65" h="88">
                        <a:moveTo>
                          <a:pt x="0" y="88"/>
                        </a:moveTo>
                        <a:lnTo>
                          <a:pt x="0" y="88"/>
                        </a:lnTo>
                        <a:lnTo>
                          <a:pt x="3" y="71"/>
                        </a:lnTo>
                        <a:lnTo>
                          <a:pt x="9" y="59"/>
                        </a:lnTo>
                        <a:lnTo>
                          <a:pt x="15" y="46"/>
                        </a:lnTo>
                        <a:lnTo>
                          <a:pt x="24" y="35"/>
                        </a:lnTo>
                        <a:lnTo>
                          <a:pt x="35" y="27"/>
                        </a:lnTo>
                        <a:lnTo>
                          <a:pt x="45" y="18"/>
                        </a:lnTo>
                        <a:lnTo>
                          <a:pt x="65" y="0"/>
                        </a:lnTo>
                        <a:lnTo>
                          <a:pt x="65" y="0"/>
                        </a:lnTo>
                        <a:lnTo>
                          <a:pt x="55" y="9"/>
                        </a:lnTo>
                        <a:lnTo>
                          <a:pt x="47" y="20"/>
                        </a:lnTo>
                        <a:lnTo>
                          <a:pt x="31" y="42"/>
                        </a:lnTo>
                        <a:lnTo>
                          <a:pt x="0" y="88"/>
                        </a:lnTo>
                        <a:lnTo>
                          <a:pt x="0" y="8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47" name="Freeform 60"/>
                  <p:cNvSpPr>
                    <a:spLocks/>
                  </p:cNvSpPr>
                  <p:nvPr/>
                </p:nvSpPr>
                <p:spPr bwMode="auto">
                  <a:xfrm flipH="1">
                    <a:off x="2197100" y="2257426"/>
                    <a:ext cx="49213" cy="47625"/>
                  </a:xfrm>
                  <a:custGeom>
                    <a:avLst/>
                    <a:gdLst>
                      <a:gd name="T0" fmla="*/ 0 w 31"/>
                      <a:gd name="T1" fmla="*/ 0 h 30"/>
                      <a:gd name="T2" fmla="*/ 0 w 31"/>
                      <a:gd name="T3" fmla="*/ 0 h 30"/>
                      <a:gd name="T4" fmla="*/ 4 w 31"/>
                      <a:gd name="T5" fmla="*/ 0 h 30"/>
                      <a:gd name="T6" fmla="*/ 8 w 31"/>
                      <a:gd name="T7" fmla="*/ 2 h 30"/>
                      <a:gd name="T8" fmla="*/ 17 w 31"/>
                      <a:gd name="T9" fmla="*/ 8 h 30"/>
                      <a:gd name="T10" fmla="*/ 26 w 31"/>
                      <a:gd name="T11" fmla="*/ 19 h 30"/>
                      <a:gd name="T12" fmla="*/ 28 w 31"/>
                      <a:gd name="T13" fmla="*/ 25 h 30"/>
                      <a:gd name="T14" fmla="*/ 31 w 31"/>
                      <a:gd name="T15" fmla="*/ 30 h 30"/>
                      <a:gd name="T16" fmla="*/ 31 w 31"/>
                      <a:gd name="T17" fmla="*/ 30 h 30"/>
                      <a:gd name="T18" fmla="*/ 26 w 31"/>
                      <a:gd name="T19" fmla="*/ 28 h 30"/>
                      <a:gd name="T20" fmla="*/ 22 w 31"/>
                      <a:gd name="T21" fmla="*/ 24 h 30"/>
                      <a:gd name="T22" fmla="*/ 14 w 31"/>
                      <a:gd name="T23" fmla="*/ 16 h 30"/>
                      <a:gd name="T24" fmla="*/ 8 w 31"/>
                      <a:gd name="T25" fmla="*/ 7 h 30"/>
                      <a:gd name="T26" fmla="*/ 0 w 31"/>
                      <a:gd name="T27" fmla="*/ 0 h 30"/>
                      <a:gd name="T28" fmla="*/ 0 w 31"/>
                      <a:gd name="T29" fmla="*/ 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8" y="2"/>
                        </a:lnTo>
                        <a:lnTo>
                          <a:pt x="17" y="8"/>
                        </a:lnTo>
                        <a:lnTo>
                          <a:pt x="26" y="19"/>
                        </a:lnTo>
                        <a:lnTo>
                          <a:pt x="28" y="25"/>
                        </a:lnTo>
                        <a:lnTo>
                          <a:pt x="31" y="30"/>
                        </a:lnTo>
                        <a:lnTo>
                          <a:pt x="31" y="30"/>
                        </a:lnTo>
                        <a:lnTo>
                          <a:pt x="26" y="28"/>
                        </a:lnTo>
                        <a:lnTo>
                          <a:pt x="22" y="24"/>
                        </a:lnTo>
                        <a:lnTo>
                          <a:pt x="14" y="16"/>
                        </a:lnTo>
                        <a:lnTo>
                          <a:pt x="8" y="7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C0B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48" name="Freeform 61"/>
                  <p:cNvSpPr>
                    <a:spLocks/>
                  </p:cNvSpPr>
                  <p:nvPr/>
                </p:nvSpPr>
                <p:spPr bwMode="auto">
                  <a:xfrm flipH="1">
                    <a:off x="5461000" y="2279651"/>
                    <a:ext cx="85725" cy="104775"/>
                  </a:xfrm>
                  <a:custGeom>
                    <a:avLst/>
                    <a:gdLst>
                      <a:gd name="T0" fmla="*/ 0 w 54"/>
                      <a:gd name="T1" fmla="*/ 1 h 66"/>
                      <a:gd name="T2" fmla="*/ 0 w 54"/>
                      <a:gd name="T3" fmla="*/ 1 h 66"/>
                      <a:gd name="T4" fmla="*/ 3 w 54"/>
                      <a:gd name="T5" fmla="*/ 0 h 66"/>
                      <a:gd name="T6" fmla="*/ 5 w 54"/>
                      <a:gd name="T7" fmla="*/ 0 h 66"/>
                      <a:gd name="T8" fmla="*/ 8 w 54"/>
                      <a:gd name="T9" fmla="*/ 2 h 66"/>
                      <a:gd name="T10" fmla="*/ 10 w 54"/>
                      <a:gd name="T11" fmla="*/ 5 h 66"/>
                      <a:gd name="T12" fmla="*/ 17 w 54"/>
                      <a:gd name="T13" fmla="*/ 12 h 66"/>
                      <a:gd name="T14" fmla="*/ 19 w 54"/>
                      <a:gd name="T15" fmla="*/ 15 h 66"/>
                      <a:gd name="T16" fmla="*/ 23 w 54"/>
                      <a:gd name="T17" fmla="*/ 16 h 66"/>
                      <a:gd name="T18" fmla="*/ 23 w 54"/>
                      <a:gd name="T19" fmla="*/ 16 h 66"/>
                      <a:gd name="T20" fmla="*/ 32 w 54"/>
                      <a:gd name="T21" fmla="*/ 28 h 66"/>
                      <a:gd name="T22" fmla="*/ 41 w 54"/>
                      <a:gd name="T23" fmla="*/ 39 h 66"/>
                      <a:gd name="T24" fmla="*/ 49 w 54"/>
                      <a:gd name="T25" fmla="*/ 51 h 66"/>
                      <a:gd name="T26" fmla="*/ 51 w 54"/>
                      <a:gd name="T27" fmla="*/ 58 h 66"/>
                      <a:gd name="T28" fmla="*/ 54 w 54"/>
                      <a:gd name="T29" fmla="*/ 66 h 66"/>
                      <a:gd name="T30" fmla="*/ 54 w 54"/>
                      <a:gd name="T31" fmla="*/ 66 h 66"/>
                      <a:gd name="T32" fmla="*/ 41 w 54"/>
                      <a:gd name="T33" fmla="*/ 49 h 66"/>
                      <a:gd name="T34" fmla="*/ 28 w 54"/>
                      <a:gd name="T35" fmla="*/ 33 h 66"/>
                      <a:gd name="T36" fmla="*/ 14 w 54"/>
                      <a:gd name="T37" fmla="*/ 16 h 66"/>
                      <a:gd name="T38" fmla="*/ 0 w 54"/>
                      <a:gd name="T39" fmla="*/ 1 h 66"/>
                      <a:gd name="T40" fmla="*/ 0 w 54"/>
                      <a:gd name="T41" fmla="*/ 1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4" h="66">
                        <a:moveTo>
                          <a:pt x="0" y="1"/>
                        </a:moveTo>
                        <a:lnTo>
                          <a:pt x="0" y="1"/>
                        </a:lnTo>
                        <a:lnTo>
                          <a:pt x="3" y="0"/>
                        </a:lnTo>
                        <a:lnTo>
                          <a:pt x="5" y="0"/>
                        </a:lnTo>
                        <a:lnTo>
                          <a:pt x="8" y="2"/>
                        </a:lnTo>
                        <a:lnTo>
                          <a:pt x="10" y="5"/>
                        </a:lnTo>
                        <a:lnTo>
                          <a:pt x="17" y="12"/>
                        </a:lnTo>
                        <a:lnTo>
                          <a:pt x="19" y="15"/>
                        </a:lnTo>
                        <a:lnTo>
                          <a:pt x="23" y="16"/>
                        </a:lnTo>
                        <a:lnTo>
                          <a:pt x="23" y="16"/>
                        </a:lnTo>
                        <a:lnTo>
                          <a:pt x="32" y="28"/>
                        </a:lnTo>
                        <a:lnTo>
                          <a:pt x="41" y="39"/>
                        </a:lnTo>
                        <a:lnTo>
                          <a:pt x="49" y="51"/>
                        </a:lnTo>
                        <a:lnTo>
                          <a:pt x="51" y="58"/>
                        </a:lnTo>
                        <a:lnTo>
                          <a:pt x="54" y="66"/>
                        </a:lnTo>
                        <a:lnTo>
                          <a:pt x="54" y="66"/>
                        </a:lnTo>
                        <a:lnTo>
                          <a:pt x="41" y="49"/>
                        </a:lnTo>
                        <a:lnTo>
                          <a:pt x="28" y="33"/>
                        </a:lnTo>
                        <a:lnTo>
                          <a:pt x="14" y="16"/>
                        </a:lnTo>
                        <a:lnTo>
                          <a:pt x="0" y="1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49" name="Freeform 62"/>
                  <p:cNvSpPr>
                    <a:spLocks/>
                  </p:cNvSpPr>
                  <p:nvPr/>
                </p:nvSpPr>
                <p:spPr bwMode="auto">
                  <a:xfrm flipH="1">
                    <a:off x="2100263" y="2305051"/>
                    <a:ext cx="96838" cy="134938"/>
                  </a:xfrm>
                  <a:custGeom>
                    <a:avLst/>
                    <a:gdLst>
                      <a:gd name="T0" fmla="*/ 0 w 61"/>
                      <a:gd name="T1" fmla="*/ 0 h 85"/>
                      <a:gd name="T2" fmla="*/ 0 w 61"/>
                      <a:gd name="T3" fmla="*/ 0 h 85"/>
                      <a:gd name="T4" fmla="*/ 9 w 61"/>
                      <a:gd name="T5" fmla="*/ 9 h 85"/>
                      <a:gd name="T6" fmla="*/ 18 w 61"/>
                      <a:gd name="T7" fmla="*/ 18 h 85"/>
                      <a:gd name="T8" fmla="*/ 25 w 61"/>
                      <a:gd name="T9" fmla="*/ 30 h 85"/>
                      <a:gd name="T10" fmla="*/ 33 w 61"/>
                      <a:gd name="T11" fmla="*/ 40 h 85"/>
                      <a:gd name="T12" fmla="*/ 47 w 61"/>
                      <a:gd name="T13" fmla="*/ 63 h 85"/>
                      <a:gd name="T14" fmla="*/ 61 w 61"/>
                      <a:gd name="T15" fmla="*/ 85 h 85"/>
                      <a:gd name="T16" fmla="*/ 61 w 61"/>
                      <a:gd name="T17" fmla="*/ 85 h 85"/>
                      <a:gd name="T18" fmla="*/ 53 w 61"/>
                      <a:gd name="T19" fmla="*/ 80 h 85"/>
                      <a:gd name="T20" fmla="*/ 45 w 61"/>
                      <a:gd name="T21" fmla="*/ 71 h 85"/>
                      <a:gd name="T22" fmla="*/ 37 w 61"/>
                      <a:gd name="T23" fmla="*/ 60 h 85"/>
                      <a:gd name="T24" fmla="*/ 29 w 61"/>
                      <a:gd name="T25" fmla="*/ 49 h 85"/>
                      <a:gd name="T26" fmla="*/ 14 w 61"/>
                      <a:gd name="T27" fmla="*/ 23 h 85"/>
                      <a:gd name="T28" fmla="*/ 0 w 61"/>
                      <a:gd name="T29" fmla="*/ 0 h 85"/>
                      <a:gd name="T30" fmla="*/ 0 w 61"/>
                      <a:gd name="T31" fmla="*/ 0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61" h="8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" y="9"/>
                        </a:lnTo>
                        <a:lnTo>
                          <a:pt x="18" y="18"/>
                        </a:lnTo>
                        <a:lnTo>
                          <a:pt x="25" y="30"/>
                        </a:lnTo>
                        <a:lnTo>
                          <a:pt x="33" y="40"/>
                        </a:lnTo>
                        <a:lnTo>
                          <a:pt x="47" y="63"/>
                        </a:lnTo>
                        <a:lnTo>
                          <a:pt x="61" y="85"/>
                        </a:lnTo>
                        <a:lnTo>
                          <a:pt x="61" y="85"/>
                        </a:lnTo>
                        <a:lnTo>
                          <a:pt x="53" y="80"/>
                        </a:lnTo>
                        <a:lnTo>
                          <a:pt x="45" y="71"/>
                        </a:lnTo>
                        <a:lnTo>
                          <a:pt x="37" y="60"/>
                        </a:lnTo>
                        <a:lnTo>
                          <a:pt x="29" y="49"/>
                        </a:lnTo>
                        <a:lnTo>
                          <a:pt x="14" y="23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50" name="Freeform 63"/>
                  <p:cNvSpPr>
                    <a:spLocks/>
                  </p:cNvSpPr>
                  <p:nvPr/>
                </p:nvSpPr>
                <p:spPr bwMode="auto">
                  <a:xfrm flipH="1">
                    <a:off x="1819275" y="2287588"/>
                    <a:ext cx="36513" cy="36513"/>
                  </a:xfrm>
                  <a:custGeom>
                    <a:avLst/>
                    <a:gdLst>
                      <a:gd name="T0" fmla="*/ 23 w 23"/>
                      <a:gd name="T1" fmla="*/ 23 h 23"/>
                      <a:gd name="T2" fmla="*/ 23 w 23"/>
                      <a:gd name="T3" fmla="*/ 23 h 23"/>
                      <a:gd name="T4" fmla="*/ 16 w 23"/>
                      <a:gd name="T5" fmla="*/ 18 h 23"/>
                      <a:gd name="T6" fmla="*/ 10 w 23"/>
                      <a:gd name="T7" fmla="*/ 13 h 23"/>
                      <a:gd name="T8" fmla="*/ 5 w 23"/>
                      <a:gd name="T9" fmla="*/ 6 h 23"/>
                      <a:gd name="T10" fmla="*/ 0 w 23"/>
                      <a:gd name="T11" fmla="*/ 0 h 23"/>
                      <a:gd name="T12" fmla="*/ 0 w 23"/>
                      <a:gd name="T13" fmla="*/ 0 h 23"/>
                      <a:gd name="T14" fmla="*/ 2 w 23"/>
                      <a:gd name="T15" fmla="*/ 0 h 23"/>
                      <a:gd name="T16" fmla="*/ 3 w 23"/>
                      <a:gd name="T17" fmla="*/ 1 h 23"/>
                      <a:gd name="T18" fmla="*/ 7 w 23"/>
                      <a:gd name="T19" fmla="*/ 4 h 23"/>
                      <a:gd name="T20" fmla="*/ 7 w 23"/>
                      <a:gd name="T21" fmla="*/ 4 h 23"/>
                      <a:gd name="T22" fmla="*/ 17 w 23"/>
                      <a:gd name="T23" fmla="*/ 11 h 23"/>
                      <a:gd name="T24" fmla="*/ 21 w 23"/>
                      <a:gd name="T25" fmla="*/ 15 h 23"/>
                      <a:gd name="T26" fmla="*/ 23 w 23"/>
                      <a:gd name="T27" fmla="*/ 19 h 23"/>
                      <a:gd name="T28" fmla="*/ 23 w 23"/>
                      <a:gd name="T29" fmla="*/ 23 h 23"/>
                      <a:gd name="T30" fmla="*/ 23 w 23"/>
                      <a:gd name="T31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3" h="23">
                        <a:moveTo>
                          <a:pt x="23" y="23"/>
                        </a:moveTo>
                        <a:lnTo>
                          <a:pt x="23" y="23"/>
                        </a:lnTo>
                        <a:lnTo>
                          <a:pt x="16" y="18"/>
                        </a:lnTo>
                        <a:lnTo>
                          <a:pt x="10" y="13"/>
                        </a:lnTo>
                        <a:lnTo>
                          <a:pt x="5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7" y="4"/>
                        </a:lnTo>
                        <a:lnTo>
                          <a:pt x="7" y="4"/>
                        </a:lnTo>
                        <a:lnTo>
                          <a:pt x="17" y="11"/>
                        </a:lnTo>
                        <a:lnTo>
                          <a:pt x="21" y="15"/>
                        </a:lnTo>
                        <a:lnTo>
                          <a:pt x="23" y="19"/>
                        </a:lnTo>
                        <a:lnTo>
                          <a:pt x="23" y="23"/>
                        </a:lnTo>
                        <a:lnTo>
                          <a:pt x="23" y="23"/>
                        </a:lnTo>
                        <a:close/>
                      </a:path>
                    </a:pathLst>
                  </a:custGeom>
                  <a:solidFill>
                    <a:srgbClr val="0C0B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51" name="Freeform 64"/>
                  <p:cNvSpPr>
                    <a:spLocks/>
                  </p:cNvSpPr>
                  <p:nvPr/>
                </p:nvSpPr>
                <p:spPr bwMode="auto">
                  <a:xfrm flipH="1">
                    <a:off x="6118225" y="2311401"/>
                    <a:ext cx="414338" cy="182563"/>
                  </a:xfrm>
                  <a:custGeom>
                    <a:avLst/>
                    <a:gdLst>
                      <a:gd name="T0" fmla="*/ 0 w 261"/>
                      <a:gd name="T1" fmla="*/ 115 h 115"/>
                      <a:gd name="T2" fmla="*/ 0 w 261"/>
                      <a:gd name="T3" fmla="*/ 115 h 115"/>
                      <a:gd name="T4" fmla="*/ 20 w 261"/>
                      <a:gd name="T5" fmla="*/ 92 h 115"/>
                      <a:gd name="T6" fmla="*/ 30 w 261"/>
                      <a:gd name="T7" fmla="*/ 82 h 115"/>
                      <a:gd name="T8" fmla="*/ 42 w 261"/>
                      <a:gd name="T9" fmla="*/ 72 h 115"/>
                      <a:gd name="T10" fmla="*/ 55 w 261"/>
                      <a:gd name="T11" fmla="*/ 61 h 115"/>
                      <a:gd name="T12" fmla="*/ 68 w 261"/>
                      <a:gd name="T13" fmla="*/ 52 h 115"/>
                      <a:gd name="T14" fmla="*/ 80 w 261"/>
                      <a:gd name="T15" fmla="*/ 45 h 115"/>
                      <a:gd name="T16" fmla="*/ 94 w 261"/>
                      <a:gd name="T17" fmla="*/ 37 h 115"/>
                      <a:gd name="T18" fmla="*/ 108 w 261"/>
                      <a:gd name="T19" fmla="*/ 29 h 115"/>
                      <a:gd name="T20" fmla="*/ 124 w 261"/>
                      <a:gd name="T21" fmla="*/ 23 h 115"/>
                      <a:gd name="T22" fmla="*/ 139 w 261"/>
                      <a:gd name="T23" fmla="*/ 18 h 115"/>
                      <a:gd name="T24" fmla="*/ 156 w 261"/>
                      <a:gd name="T25" fmla="*/ 13 h 115"/>
                      <a:gd name="T26" fmla="*/ 174 w 261"/>
                      <a:gd name="T27" fmla="*/ 8 h 115"/>
                      <a:gd name="T28" fmla="*/ 192 w 261"/>
                      <a:gd name="T29" fmla="*/ 5 h 115"/>
                      <a:gd name="T30" fmla="*/ 211 w 261"/>
                      <a:gd name="T31" fmla="*/ 3 h 115"/>
                      <a:gd name="T32" fmla="*/ 230 w 261"/>
                      <a:gd name="T33" fmla="*/ 0 h 115"/>
                      <a:gd name="T34" fmla="*/ 230 w 261"/>
                      <a:gd name="T35" fmla="*/ 0 h 115"/>
                      <a:gd name="T36" fmla="*/ 261 w 261"/>
                      <a:gd name="T37" fmla="*/ 0 h 115"/>
                      <a:gd name="T38" fmla="*/ 261 w 261"/>
                      <a:gd name="T39" fmla="*/ 0 h 115"/>
                      <a:gd name="T40" fmla="*/ 261 w 261"/>
                      <a:gd name="T41" fmla="*/ 4 h 115"/>
                      <a:gd name="T42" fmla="*/ 261 w 261"/>
                      <a:gd name="T43" fmla="*/ 4 h 115"/>
                      <a:gd name="T44" fmla="*/ 239 w 261"/>
                      <a:gd name="T45" fmla="*/ 5 h 115"/>
                      <a:gd name="T46" fmla="*/ 217 w 261"/>
                      <a:gd name="T47" fmla="*/ 6 h 115"/>
                      <a:gd name="T48" fmla="*/ 197 w 261"/>
                      <a:gd name="T49" fmla="*/ 10 h 115"/>
                      <a:gd name="T50" fmla="*/ 177 w 261"/>
                      <a:gd name="T51" fmla="*/ 14 h 115"/>
                      <a:gd name="T52" fmla="*/ 158 w 261"/>
                      <a:gd name="T53" fmla="*/ 18 h 115"/>
                      <a:gd name="T54" fmla="*/ 140 w 261"/>
                      <a:gd name="T55" fmla="*/ 24 h 115"/>
                      <a:gd name="T56" fmla="*/ 124 w 261"/>
                      <a:gd name="T57" fmla="*/ 31 h 115"/>
                      <a:gd name="T58" fmla="*/ 108 w 261"/>
                      <a:gd name="T59" fmla="*/ 37 h 115"/>
                      <a:gd name="T60" fmla="*/ 92 w 261"/>
                      <a:gd name="T61" fmla="*/ 45 h 115"/>
                      <a:gd name="T62" fmla="*/ 78 w 261"/>
                      <a:gd name="T63" fmla="*/ 54 h 115"/>
                      <a:gd name="T64" fmla="*/ 64 w 261"/>
                      <a:gd name="T65" fmla="*/ 63 h 115"/>
                      <a:gd name="T66" fmla="*/ 50 w 261"/>
                      <a:gd name="T67" fmla="*/ 72 h 115"/>
                      <a:gd name="T68" fmla="*/ 24 w 261"/>
                      <a:gd name="T69" fmla="*/ 92 h 115"/>
                      <a:gd name="T70" fmla="*/ 0 w 261"/>
                      <a:gd name="T71" fmla="*/ 115 h 115"/>
                      <a:gd name="T72" fmla="*/ 0 w 261"/>
                      <a:gd name="T73" fmla="*/ 115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261" h="115">
                        <a:moveTo>
                          <a:pt x="0" y="115"/>
                        </a:moveTo>
                        <a:lnTo>
                          <a:pt x="0" y="115"/>
                        </a:lnTo>
                        <a:lnTo>
                          <a:pt x="20" y="92"/>
                        </a:lnTo>
                        <a:lnTo>
                          <a:pt x="30" y="82"/>
                        </a:lnTo>
                        <a:lnTo>
                          <a:pt x="42" y="72"/>
                        </a:lnTo>
                        <a:lnTo>
                          <a:pt x="55" y="61"/>
                        </a:lnTo>
                        <a:lnTo>
                          <a:pt x="68" y="52"/>
                        </a:lnTo>
                        <a:lnTo>
                          <a:pt x="80" y="45"/>
                        </a:lnTo>
                        <a:lnTo>
                          <a:pt x="94" y="37"/>
                        </a:lnTo>
                        <a:lnTo>
                          <a:pt x="108" y="29"/>
                        </a:lnTo>
                        <a:lnTo>
                          <a:pt x="124" y="23"/>
                        </a:lnTo>
                        <a:lnTo>
                          <a:pt x="139" y="18"/>
                        </a:lnTo>
                        <a:lnTo>
                          <a:pt x="156" y="13"/>
                        </a:lnTo>
                        <a:lnTo>
                          <a:pt x="174" y="8"/>
                        </a:lnTo>
                        <a:lnTo>
                          <a:pt x="192" y="5"/>
                        </a:lnTo>
                        <a:lnTo>
                          <a:pt x="211" y="3"/>
                        </a:lnTo>
                        <a:lnTo>
                          <a:pt x="230" y="0"/>
                        </a:lnTo>
                        <a:lnTo>
                          <a:pt x="230" y="0"/>
                        </a:lnTo>
                        <a:lnTo>
                          <a:pt x="261" y="0"/>
                        </a:lnTo>
                        <a:lnTo>
                          <a:pt x="261" y="0"/>
                        </a:lnTo>
                        <a:lnTo>
                          <a:pt x="261" y="4"/>
                        </a:lnTo>
                        <a:lnTo>
                          <a:pt x="261" y="4"/>
                        </a:lnTo>
                        <a:lnTo>
                          <a:pt x="239" y="5"/>
                        </a:lnTo>
                        <a:lnTo>
                          <a:pt x="217" y="6"/>
                        </a:lnTo>
                        <a:lnTo>
                          <a:pt x="197" y="10"/>
                        </a:lnTo>
                        <a:lnTo>
                          <a:pt x="177" y="14"/>
                        </a:lnTo>
                        <a:lnTo>
                          <a:pt x="158" y="18"/>
                        </a:lnTo>
                        <a:lnTo>
                          <a:pt x="140" y="24"/>
                        </a:lnTo>
                        <a:lnTo>
                          <a:pt x="124" y="31"/>
                        </a:lnTo>
                        <a:lnTo>
                          <a:pt x="108" y="37"/>
                        </a:lnTo>
                        <a:lnTo>
                          <a:pt x="92" y="45"/>
                        </a:lnTo>
                        <a:lnTo>
                          <a:pt x="78" y="54"/>
                        </a:lnTo>
                        <a:lnTo>
                          <a:pt x="64" y="63"/>
                        </a:lnTo>
                        <a:lnTo>
                          <a:pt x="50" y="72"/>
                        </a:lnTo>
                        <a:lnTo>
                          <a:pt x="24" y="92"/>
                        </a:lnTo>
                        <a:lnTo>
                          <a:pt x="0" y="115"/>
                        </a:lnTo>
                        <a:lnTo>
                          <a:pt x="0" y="1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52" name="Freeform 65"/>
                  <p:cNvSpPr>
                    <a:spLocks/>
                  </p:cNvSpPr>
                  <p:nvPr/>
                </p:nvSpPr>
                <p:spPr bwMode="auto">
                  <a:xfrm flipH="1">
                    <a:off x="3159125" y="2293938"/>
                    <a:ext cx="219075" cy="322263"/>
                  </a:xfrm>
                  <a:custGeom>
                    <a:avLst/>
                    <a:gdLst>
                      <a:gd name="T0" fmla="*/ 138 w 138"/>
                      <a:gd name="T1" fmla="*/ 0 h 203"/>
                      <a:gd name="T2" fmla="*/ 138 w 138"/>
                      <a:gd name="T3" fmla="*/ 0 h 203"/>
                      <a:gd name="T4" fmla="*/ 99 w 138"/>
                      <a:gd name="T5" fmla="*/ 40 h 203"/>
                      <a:gd name="T6" fmla="*/ 79 w 138"/>
                      <a:gd name="T7" fmla="*/ 63 h 203"/>
                      <a:gd name="T8" fmla="*/ 60 w 138"/>
                      <a:gd name="T9" fmla="*/ 88 h 203"/>
                      <a:gd name="T10" fmla="*/ 42 w 138"/>
                      <a:gd name="T11" fmla="*/ 113 h 203"/>
                      <a:gd name="T12" fmla="*/ 25 w 138"/>
                      <a:gd name="T13" fmla="*/ 141 h 203"/>
                      <a:gd name="T14" fmla="*/ 18 w 138"/>
                      <a:gd name="T15" fmla="*/ 156 h 203"/>
                      <a:gd name="T16" fmla="*/ 11 w 138"/>
                      <a:gd name="T17" fmla="*/ 171 h 203"/>
                      <a:gd name="T18" fmla="*/ 5 w 138"/>
                      <a:gd name="T19" fmla="*/ 186 h 203"/>
                      <a:gd name="T20" fmla="*/ 0 w 138"/>
                      <a:gd name="T21" fmla="*/ 203 h 203"/>
                      <a:gd name="T22" fmla="*/ 0 w 138"/>
                      <a:gd name="T23" fmla="*/ 203 h 203"/>
                      <a:gd name="T24" fmla="*/ 2 w 138"/>
                      <a:gd name="T25" fmla="*/ 186 h 203"/>
                      <a:gd name="T26" fmla="*/ 6 w 138"/>
                      <a:gd name="T27" fmla="*/ 171 h 203"/>
                      <a:gd name="T28" fmla="*/ 10 w 138"/>
                      <a:gd name="T29" fmla="*/ 156 h 203"/>
                      <a:gd name="T30" fmla="*/ 16 w 138"/>
                      <a:gd name="T31" fmla="*/ 140 h 203"/>
                      <a:gd name="T32" fmla="*/ 23 w 138"/>
                      <a:gd name="T33" fmla="*/ 126 h 203"/>
                      <a:gd name="T34" fmla="*/ 30 w 138"/>
                      <a:gd name="T35" fmla="*/ 112 h 203"/>
                      <a:gd name="T36" fmla="*/ 39 w 138"/>
                      <a:gd name="T37" fmla="*/ 99 h 203"/>
                      <a:gd name="T38" fmla="*/ 50 w 138"/>
                      <a:gd name="T39" fmla="*/ 87 h 203"/>
                      <a:gd name="T40" fmla="*/ 70 w 138"/>
                      <a:gd name="T41" fmla="*/ 62 h 203"/>
                      <a:gd name="T42" fmla="*/ 92 w 138"/>
                      <a:gd name="T43" fmla="*/ 40 h 203"/>
                      <a:gd name="T44" fmla="*/ 115 w 138"/>
                      <a:gd name="T45" fmla="*/ 19 h 203"/>
                      <a:gd name="T46" fmla="*/ 138 w 138"/>
                      <a:gd name="T47" fmla="*/ 0 h 203"/>
                      <a:gd name="T48" fmla="*/ 138 w 138"/>
                      <a:gd name="T49" fmla="*/ 0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38" h="203">
                        <a:moveTo>
                          <a:pt x="138" y="0"/>
                        </a:moveTo>
                        <a:lnTo>
                          <a:pt x="138" y="0"/>
                        </a:lnTo>
                        <a:lnTo>
                          <a:pt x="99" y="40"/>
                        </a:lnTo>
                        <a:lnTo>
                          <a:pt x="79" y="63"/>
                        </a:lnTo>
                        <a:lnTo>
                          <a:pt x="60" y="88"/>
                        </a:lnTo>
                        <a:lnTo>
                          <a:pt x="42" y="113"/>
                        </a:lnTo>
                        <a:lnTo>
                          <a:pt x="25" y="141"/>
                        </a:lnTo>
                        <a:lnTo>
                          <a:pt x="18" y="156"/>
                        </a:lnTo>
                        <a:lnTo>
                          <a:pt x="11" y="171"/>
                        </a:lnTo>
                        <a:lnTo>
                          <a:pt x="5" y="186"/>
                        </a:lnTo>
                        <a:lnTo>
                          <a:pt x="0" y="203"/>
                        </a:lnTo>
                        <a:lnTo>
                          <a:pt x="0" y="203"/>
                        </a:lnTo>
                        <a:lnTo>
                          <a:pt x="2" y="186"/>
                        </a:lnTo>
                        <a:lnTo>
                          <a:pt x="6" y="171"/>
                        </a:lnTo>
                        <a:lnTo>
                          <a:pt x="10" y="156"/>
                        </a:lnTo>
                        <a:lnTo>
                          <a:pt x="16" y="140"/>
                        </a:lnTo>
                        <a:lnTo>
                          <a:pt x="23" y="126"/>
                        </a:lnTo>
                        <a:lnTo>
                          <a:pt x="30" y="112"/>
                        </a:lnTo>
                        <a:lnTo>
                          <a:pt x="39" y="99"/>
                        </a:lnTo>
                        <a:lnTo>
                          <a:pt x="50" y="87"/>
                        </a:lnTo>
                        <a:lnTo>
                          <a:pt x="70" y="62"/>
                        </a:lnTo>
                        <a:lnTo>
                          <a:pt x="92" y="40"/>
                        </a:lnTo>
                        <a:lnTo>
                          <a:pt x="115" y="19"/>
                        </a:lnTo>
                        <a:lnTo>
                          <a:pt x="138" y="0"/>
                        </a:lnTo>
                        <a:lnTo>
                          <a:pt x="13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53" name="Freeform 66"/>
                  <p:cNvSpPr>
                    <a:spLocks/>
                  </p:cNvSpPr>
                  <p:nvPr/>
                </p:nvSpPr>
                <p:spPr bwMode="auto">
                  <a:xfrm flipH="1">
                    <a:off x="5576888" y="2317751"/>
                    <a:ext cx="1077913" cy="736600"/>
                  </a:xfrm>
                  <a:custGeom>
                    <a:avLst/>
                    <a:gdLst>
                      <a:gd name="T0" fmla="*/ 127 w 679"/>
                      <a:gd name="T1" fmla="*/ 68 h 464"/>
                      <a:gd name="T2" fmla="*/ 185 w 679"/>
                      <a:gd name="T3" fmla="*/ 33 h 464"/>
                      <a:gd name="T4" fmla="*/ 254 w 679"/>
                      <a:gd name="T5" fmla="*/ 10 h 464"/>
                      <a:gd name="T6" fmla="*/ 338 w 679"/>
                      <a:gd name="T7" fmla="*/ 0 h 464"/>
                      <a:gd name="T8" fmla="*/ 368 w 679"/>
                      <a:gd name="T9" fmla="*/ 2 h 464"/>
                      <a:gd name="T10" fmla="*/ 399 w 679"/>
                      <a:gd name="T11" fmla="*/ 4 h 464"/>
                      <a:gd name="T12" fmla="*/ 472 w 679"/>
                      <a:gd name="T13" fmla="*/ 23 h 464"/>
                      <a:gd name="T14" fmla="*/ 491 w 679"/>
                      <a:gd name="T15" fmla="*/ 34 h 464"/>
                      <a:gd name="T16" fmla="*/ 540 w 679"/>
                      <a:gd name="T17" fmla="*/ 73 h 464"/>
                      <a:gd name="T18" fmla="*/ 618 w 679"/>
                      <a:gd name="T19" fmla="*/ 165 h 464"/>
                      <a:gd name="T20" fmla="*/ 658 w 679"/>
                      <a:gd name="T21" fmla="*/ 252 h 464"/>
                      <a:gd name="T22" fmla="*/ 671 w 679"/>
                      <a:gd name="T23" fmla="*/ 314 h 464"/>
                      <a:gd name="T24" fmla="*/ 679 w 679"/>
                      <a:gd name="T25" fmla="*/ 410 h 464"/>
                      <a:gd name="T26" fmla="*/ 675 w 679"/>
                      <a:gd name="T27" fmla="*/ 422 h 464"/>
                      <a:gd name="T28" fmla="*/ 657 w 679"/>
                      <a:gd name="T29" fmla="*/ 427 h 464"/>
                      <a:gd name="T30" fmla="*/ 658 w 679"/>
                      <a:gd name="T31" fmla="*/ 432 h 464"/>
                      <a:gd name="T32" fmla="*/ 643 w 679"/>
                      <a:gd name="T33" fmla="*/ 432 h 464"/>
                      <a:gd name="T34" fmla="*/ 598 w 679"/>
                      <a:gd name="T35" fmla="*/ 454 h 464"/>
                      <a:gd name="T36" fmla="*/ 579 w 679"/>
                      <a:gd name="T37" fmla="*/ 461 h 464"/>
                      <a:gd name="T38" fmla="*/ 582 w 679"/>
                      <a:gd name="T39" fmla="*/ 438 h 464"/>
                      <a:gd name="T40" fmla="*/ 606 w 679"/>
                      <a:gd name="T41" fmla="*/ 376 h 464"/>
                      <a:gd name="T42" fmla="*/ 614 w 679"/>
                      <a:gd name="T43" fmla="*/ 354 h 464"/>
                      <a:gd name="T44" fmla="*/ 610 w 679"/>
                      <a:gd name="T45" fmla="*/ 330 h 464"/>
                      <a:gd name="T46" fmla="*/ 606 w 679"/>
                      <a:gd name="T47" fmla="*/ 271 h 464"/>
                      <a:gd name="T48" fmla="*/ 588 w 679"/>
                      <a:gd name="T49" fmla="*/ 206 h 464"/>
                      <a:gd name="T50" fmla="*/ 549 w 679"/>
                      <a:gd name="T51" fmla="*/ 141 h 464"/>
                      <a:gd name="T52" fmla="*/ 491 w 679"/>
                      <a:gd name="T53" fmla="*/ 78 h 464"/>
                      <a:gd name="T54" fmla="*/ 444 w 679"/>
                      <a:gd name="T55" fmla="*/ 50 h 464"/>
                      <a:gd name="T56" fmla="*/ 414 w 679"/>
                      <a:gd name="T57" fmla="*/ 50 h 464"/>
                      <a:gd name="T58" fmla="*/ 400 w 679"/>
                      <a:gd name="T59" fmla="*/ 47 h 464"/>
                      <a:gd name="T60" fmla="*/ 387 w 679"/>
                      <a:gd name="T61" fmla="*/ 42 h 464"/>
                      <a:gd name="T62" fmla="*/ 385 w 679"/>
                      <a:gd name="T63" fmla="*/ 36 h 464"/>
                      <a:gd name="T64" fmla="*/ 322 w 679"/>
                      <a:gd name="T65" fmla="*/ 34 h 464"/>
                      <a:gd name="T66" fmla="*/ 294 w 679"/>
                      <a:gd name="T67" fmla="*/ 40 h 464"/>
                      <a:gd name="T68" fmla="*/ 285 w 679"/>
                      <a:gd name="T69" fmla="*/ 45 h 464"/>
                      <a:gd name="T70" fmla="*/ 269 w 679"/>
                      <a:gd name="T71" fmla="*/ 43 h 464"/>
                      <a:gd name="T72" fmla="*/ 242 w 679"/>
                      <a:gd name="T73" fmla="*/ 54 h 464"/>
                      <a:gd name="T74" fmla="*/ 161 w 679"/>
                      <a:gd name="T75" fmla="*/ 105 h 464"/>
                      <a:gd name="T76" fmla="*/ 118 w 679"/>
                      <a:gd name="T77" fmla="*/ 150 h 464"/>
                      <a:gd name="T78" fmla="*/ 84 w 679"/>
                      <a:gd name="T79" fmla="*/ 206 h 464"/>
                      <a:gd name="T80" fmla="*/ 70 w 679"/>
                      <a:gd name="T81" fmla="*/ 242 h 464"/>
                      <a:gd name="T82" fmla="*/ 61 w 679"/>
                      <a:gd name="T83" fmla="*/ 284 h 464"/>
                      <a:gd name="T84" fmla="*/ 64 w 679"/>
                      <a:gd name="T85" fmla="*/ 363 h 464"/>
                      <a:gd name="T86" fmla="*/ 83 w 679"/>
                      <a:gd name="T87" fmla="*/ 415 h 464"/>
                      <a:gd name="T88" fmla="*/ 93 w 679"/>
                      <a:gd name="T89" fmla="*/ 442 h 464"/>
                      <a:gd name="T90" fmla="*/ 88 w 679"/>
                      <a:gd name="T91" fmla="*/ 449 h 464"/>
                      <a:gd name="T92" fmla="*/ 47 w 679"/>
                      <a:gd name="T93" fmla="*/ 428 h 464"/>
                      <a:gd name="T94" fmla="*/ 23 w 679"/>
                      <a:gd name="T95" fmla="*/ 426 h 464"/>
                      <a:gd name="T96" fmla="*/ 19 w 679"/>
                      <a:gd name="T97" fmla="*/ 422 h 464"/>
                      <a:gd name="T98" fmla="*/ 13 w 679"/>
                      <a:gd name="T99" fmla="*/ 415 h 464"/>
                      <a:gd name="T100" fmla="*/ 6 w 679"/>
                      <a:gd name="T101" fmla="*/ 412 h 464"/>
                      <a:gd name="T102" fmla="*/ 4 w 679"/>
                      <a:gd name="T103" fmla="*/ 407 h 464"/>
                      <a:gd name="T104" fmla="*/ 0 w 679"/>
                      <a:gd name="T105" fmla="*/ 368 h 464"/>
                      <a:gd name="T106" fmla="*/ 0 w 679"/>
                      <a:gd name="T107" fmla="*/ 284 h 464"/>
                      <a:gd name="T108" fmla="*/ 18 w 679"/>
                      <a:gd name="T109" fmla="*/ 208 h 464"/>
                      <a:gd name="T110" fmla="*/ 63 w 679"/>
                      <a:gd name="T111" fmla="*/ 129 h 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679" h="464">
                        <a:moveTo>
                          <a:pt x="77" y="111"/>
                        </a:moveTo>
                        <a:lnTo>
                          <a:pt x="77" y="111"/>
                        </a:lnTo>
                        <a:lnTo>
                          <a:pt x="101" y="88"/>
                        </a:lnTo>
                        <a:lnTo>
                          <a:pt x="127" y="68"/>
                        </a:lnTo>
                        <a:lnTo>
                          <a:pt x="141" y="59"/>
                        </a:lnTo>
                        <a:lnTo>
                          <a:pt x="155" y="50"/>
                        </a:lnTo>
                        <a:lnTo>
                          <a:pt x="169" y="41"/>
                        </a:lnTo>
                        <a:lnTo>
                          <a:pt x="185" y="33"/>
                        </a:lnTo>
                        <a:lnTo>
                          <a:pt x="201" y="27"/>
                        </a:lnTo>
                        <a:lnTo>
                          <a:pt x="217" y="20"/>
                        </a:lnTo>
                        <a:lnTo>
                          <a:pt x="235" y="14"/>
                        </a:lnTo>
                        <a:lnTo>
                          <a:pt x="254" y="10"/>
                        </a:lnTo>
                        <a:lnTo>
                          <a:pt x="274" y="6"/>
                        </a:lnTo>
                        <a:lnTo>
                          <a:pt x="294" y="2"/>
                        </a:lnTo>
                        <a:lnTo>
                          <a:pt x="316" y="1"/>
                        </a:lnTo>
                        <a:lnTo>
                          <a:pt x="338" y="0"/>
                        </a:lnTo>
                        <a:lnTo>
                          <a:pt x="338" y="0"/>
                        </a:lnTo>
                        <a:lnTo>
                          <a:pt x="347" y="0"/>
                        </a:lnTo>
                        <a:lnTo>
                          <a:pt x="354" y="0"/>
                        </a:lnTo>
                        <a:lnTo>
                          <a:pt x="368" y="2"/>
                        </a:lnTo>
                        <a:lnTo>
                          <a:pt x="382" y="4"/>
                        </a:lnTo>
                        <a:lnTo>
                          <a:pt x="390" y="4"/>
                        </a:lnTo>
                        <a:lnTo>
                          <a:pt x="399" y="4"/>
                        </a:lnTo>
                        <a:lnTo>
                          <a:pt x="399" y="4"/>
                        </a:lnTo>
                        <a:lnTo>
                          <a:pt x="417" y="9"/>
                        </a:lnTo>
                        <a:lnTo>
                          <a:pt x="435" y="14"/>
                        </a:lnTo>
                        <a:lnTo>
                          <a:pt x="453" y="19"/>
                        </a:lnTo>
                        <a:lnTo>
                          <a:pt x="472" y="23"/>
                        </a:lnTo>
                        <a:lnTo>
                          <a:pt x="472" y="23"/>
                        </a:lnTo>
                        <a:lnTo>
                          <a:pt x="476" y="27"/>
                        </a:lnTo>
                        <a:lnTo>
                          <a:pt x="481" y="29"/>
                        </a:lnTo>
                        <a:lnTo>
                          <a:pt x="491" y="34"/>
                        </a:lnTo>
                        <a:lnTo>
                          <a:pt x="501" y="40"/>
                        </a:lnTo>
                        <a:lnTo>
                          <a:pt x="510" y="46"/>
                        </a:lnTo>
                        <a:lnTo>
                          <a:pt x="510" y="46"/>
                        </a:lnTo>
                        <a:lnTo>
                          <a:pt x="540" y="73"/>
                        </a:lnTo>
                        <a:lnTo>
                          <a:pt x="568" y="102"/>
                        </a:lnTo>
                        <a:lnTo>
                          <a:pt x="593" y="133"/>
                        </a:lnTo>
                        <a:lnTo>
                          <a:pt x="618" y="165"/>
                        </a:lnTo>
                        <a:lnTo>
                          <a:pt x="618" y="165"/>
                        </a:lnTo>
                        <a:lnTo>
                          <a:pt x="635" y="198"/>
                        </a:lnTo>
                        <a:lnTo>
                          <a:pt x="643" y="215"/>
                        </a:lnTo>
                        <a:lnTo>
                          <a:pt x="651" y="233"/>
                        </a:lnTo>
                        <a:lnTo>
                          <a:pt x="658" y="252"/>
                        </a:lnTo>
                        <a:lnTo>
                          <a:pt x="664" y="271"/>
                        </a:lnTo>
                        <a:lnTo>
                          <a:pt x="669" y="293"/>
                        </a:lnTo>
                        <a:lnTo>
                          <a:pt x="671" y="314"/>
                        </a:lnTo>
                        <a:lnTo>
                          <a:pt x="671" y="314"/>
                        </a:lnTo>
                        <a:lnTo>
                          <a:pt x="673" y="339"/>
                        </a:lnTo>
                        <a:lnTo>
                          <a:pt x="674" y="363"/>
                        </a:lnTo>
                        <a:lnTo>
                          <a:pt x="679" y="410"/>
                        </a:lnTo>
                        <a:lnTo>
                          <a:pt x="679" y="410"/>
                        </a:lnTo>
                        <a:lnTo>
                          <a:pt x="676" y="415"/>
                        </a:lnTo>
                        <a:lnTo>
                          <a:pt x="675" y="418"/>
                        </a:lnTo>
                        <a:lnTo>
                          <a:pt x="675" y="422"/>
                        </a:lnTo>
                        <a:lnTo>
                          <a:pt x="675" y="422"/>
                        </a:lnTo>
                        <a:lnTo>
                          <a:pt x="669" y="422"/>
                        </a:lnTo>
                        <a:lnTo>
                          <a:pt x="661" y="424"/>
                        </a:lnTo>
                        <a:lnTo>
                          <a:pt x="658" y="426"/>
                        </a:lnTo>
                        <a:lnTo>
                          <a:pt x="657" y="427"/>
                        </a:lnTo>
                        <a:lnTo>
                          <a:pt x="657" y="428"/>
                        </a:lnTo>
                        <a:lnTo>
                          <a:pt x="660" y="430"/>
                        </a:lnTo>
                        <a:lnTo>
                          <a:pt x="660" y="430"/>
                        </a:lnTo>
                        <a:lnTo>
                          <a:pt x="658" y="432"/>
                        </a:lnTo>
                        <a:lnTo>
                          <a:pt x="657" y="432"/>
                        </a:lnTo>
                        <a:lnTo>
                          <a:pt x="652" y="433"/>
                        </a:lnTo>
                        <a:lnTo>
                          <a:pt x="652" y="433"/>
                        </a:lnTo>
                        <a:lnTo>
                          <a:pt x="643" y="432"/>
                        </a:lnTo>
                        <a:lnTo>
                          <a:pt x="634" y="433"/>
                        </a:lnTo>
                        <a:lnTo>
                          <a:pt x="625" y="437"/>
                        </a:lnTo>
                        <a:lnTo>
                          <a:pt x="616" y="442"/>
                        </a:lnTo>
                        <a:lnTo>
                          <a:pt x="598" y="454"/>
                        </a:lnTo>
                        <a:lnTo>
                          <a:pt x="591" y="459"/>
                        </a:lnTo>
                        <a:lnTo>
                          <a:pt x="583" y="464"/>
                        </a:lnTo>
                        <a:lnTo>
                          <a:pt x="583" y="464"/>
                        </a:lnTo>
                        <a:lnTo>
                          <a:pt x="579" y="461"/>
                        </a:lnTo>
                        <a:lnTo>
                          <a:pt x="578" y="460"/>
                        </a:lnTo>
                        <a:lnTo>
                          <a:pt x="575" y="460"/>
                        </a:lnTo>
                        <a:lnTo>
                          <a:pt x="575" y="460"/>
                        </a:lnTo>
                        <a:lnTo>
                          <a:pt x="582" y="438"/>
                        </a:lnTo>
                        <a:lnTo>
                          <a:pt x="591" y="418"/>
                        </a:lnTo>
                        <a:lnTo>
                          <a:pt x="598" y="398"/>
                        </a:lnTo>
                        <a:lnTo>
                          <a:pt x="606" y="376"/>
                        </a:lnTo>
                        <a:lnTo>
                          <a:pt x="606" y="376"/>
                        </a:lnTo>
                        <a:lnTo>
                          <a:pt x="609" y="372"/>
                        </a:lnTo>
                        <a:lnTo>
                          <a:pt x="611" y="367"/>
                        </a:lnTo>
                        <a:lnTo>
                          <a:pt x="612" y="362"/>
                        </a:lnTo>
                        <a:lnTo>
                          <a:pt x="614" y="354"/>
                        </a:lnTo>
                        <a:lnTo>
                          <a:pt x="615" y="346"/>
                        </a:lnTo>
                        <a:lnTo>
                          <a:pt x="614" y="340"/>
                        </a:lnTo>
                        <a:lnTo>
                          <a:pt x="612" y="335"/>
                        </a:lnTo>
                        <a:lnTo>
                          <a:pt x="610" y="330"/>
                        </a:lnTo>
                        <a:lnTo>
                          <a:pt x="610" y="330"/>
                        </a:lnTo>
                        <a:lnTo>
                          <a:pt x="610" y="309"/>
                        </a:lnTo>
                        <a:lnTo>
                          <a:pt x="609" y="289"/>
                        </a:lnTo>
                        <a:lnTo>
                          <a:pt x="606" y="271"/>
                        </a:lnTo>
                        <a:lnTo>
                          <a:pt x="604" y="253"/>
                        </a:lnTo>
                        <a:lnTo>
                          <a:pt x="598" y="236"/>
                        </a:lnTo>
                        <a:lnTo>
                          <a:pt x="593" y="221"/>
                        </a:lnTo>
                        <a:lnTo>
                          <a:pt x="588" y="206"/>
                        </a:lnTo>
                        <a:lnTo>
                          <a:pt x="582" y="192"/>
                        </a:lnTo>
                        <a:lnTo>
                          <a:pt x="574" y="178"/>
                        </a:lnTo>
                        <a:lnTo>
                          <a:pt x="566" y="165"/>
                        </a:lnTo>
                        <a:lnTo>
                          <a:pt x="549" y="141"/>
                        </a:lnTo>
                        <a:lnTo>
                          <a:pt x="531" y="118"/>
                        </a:lnTo>
                        <a:lnTo>
                          <a:pt x="510" y="96"/>
                        </a:lnTo>
                        <a:lnTo>
                          <a:pt x="510" y="96"/>
                        </a:lnTo>
                        <a:lnTo>
                          <a:pt x="491" y="78"/>
                        </a:lnTo>
                        <a:lnTo>
                          <a:pt x="481" y="69"/>
                        </a:lnTo>
                        <a:lnTo>
                          <a:pt x="469" y="61"/>
                        </a:lnTo>
                        <a:lnTo>
                          <a:pt x="456" y="55"/>
                        </a:lnTo>
                        <a:lnTo>
                          <a:pt x="444" y="50"/>
                        </a:lnTo>
                        <a:lnTo>
                          <a:pt x="437" y="48"/>
                        </a:lnTo>
                        <a:lnTo>
                          <a:pt x="430" y="48"/>
                        </a:lnTo>
                        <a:lnTo>
                          <a:pt x="422" y="48"/>
                        </a:lnTo>
                        <a:lnTo>
                          <a:pt x="414" y="50"/>
                        </a:lnTo>
                        <a:lnTo>
                          <a:pt x="414" y="50"/>
                        </a:lnTo>
                        <a:lnTo>
                          <a:pt x="412" y="48"/>
                        </a:lnTo>
                        <a:lnTo>
                          <a:pt x="408" y="47"/>
                        </a:lnTo>
                        <a:lnTo>
                          <a:pt x="400" y="47"/>
                        </a:lnTo>
                        <a:lnTo>
                          <a:pt x="393" y="46"/>
                        </a:lnTo>
                        <a:lnTo>
                          <a:pt x="390" y="45"/>
                        </a:lnTo>
                        <a:lnTo>
                          <a:pt x="387" y="42"/>
                        </a:lnTo>
                        <a:lnTo>
                          <a:pt x="387" y="42"/>
                        </a:lnTo>
                        <a:lnTo>
                          <a:pt x="390" y="41"/>
                        </a:lnTo>
                        <a:lnTo>
                          <a:pt x="390" y="40"/>
                        </a:lnTo>
                        <a:lnTo>
                          <a:pt x="387" y="38"/>
                        </a:lnTo>
                        <a:lnTo>
                          <a:pt x="385" y="36"/>
                        </a:lnTo>
                        <a:lnTo>
                          <a:pt x="376" y="34"/>
                        </a:lnTo>
                        <a:lnTo>
                          <a:pt x="368" y="34"/>
                        </a:lnTo>
                        <a:lnTo>
                          <a:pt x="368" y="34"/>
                        </a:lnTo>
                        <a:lnTo>
                          <a:pt x="322" y="34"/>
                        </a:lnTo>
                        <a:lnTo>
                          <a:pt x="322" y="34"/>
                        </a:lnTo>
                        <a:lnTo>
                          <a:pt x="306" y="37"/>
                        </a:lnTo>
                        <a:lnTo>
                          <a:pt x="298" y="38"/>
                        </a:lnTo>
                        <a:lnTo>
                          <a:pt x="294" y="40"/>
                        </a:lnTo>
                        <a:lnTo>
                          <a:pt x="292" y="42"/>
                        </a:lnTo>
                        <a:lnTo>
                          <a:pt x="292" y="42"/>
                        </a:lnTo>
                        <a:lnTo>
                          <a:pt x="289" y="43"/>
                        </a:lnTo>
                        <a:lnTo>
                          <a:pt x="285" y="45"/>
                        </a:lnTo>
                        <a:lnTo>
                          <a:pt x="276" y="46"/>
                        </a:lnTo>
                        <a:lnTo>
                          <a:pt x="276" y="46"/>
                        </a:lnTo>
                        <a:lnTo>
                          <a:pt x="272" y="43"/>
                        </a:lnTo>
                        <a:lnTo>
                          <a:pt x="269" y="43"/>
                        </a:lnTo>
                        <a:lnTo>
                          <a:pt x="263" y="43"/>
                        </a:lnTo>
                        <a:lnTo>
                          <a:pt x="260" y="45"/>
                        </a:lnTo>
                        <a:lnTo>
                          <a:pt x="249" y="50"/>
                        </a:lnTo>
                        <a:lnTo>
                          <a:pt x="242" y="54"/>
                        </a:lnTo>
                        <a:lnTo>
                          <a:pt x="242" y="54"/>
                        </a:lnTo>
                        <a:lnTo>
                          <a:pt x="212" y="69"/>
                        </a:lnTo>
                        <a:lnTo>
                          <a:pt x="185" y="86"/>
                        </a:lnTo>
                        <a:lnTo>
                          <a:pt x="161" y="105"/>
                        </a:lnTo>
                        <a:lnTo>
                          <a:pt x="150" y="115"/>
                        </a:lnTo>
                        <a:lnTo>
                          <a:pt x="138" y="126"/>
                        </a:lnTo>
                        <a:lnTo>
                          <a:pt x="128" y="138"/>
                        </a:lnTo>
                        <a:lnTo>
                          <a:pt x="118" y="150"/>
                        </a:lnTo>
                        <a:lnTo>
                          <a:pt x="109" y="162"/>
                        </a:lnTo>
                        <a:lnTo>
                          <a:pt x="100" y="176"/>
                        </a:lnTo>
                        <a:lnTo>
                          <a:pt x="92" y="190"/>
                        </a:lnTo>
                        <a:lnTo>
                          <a:pt x="84" y="206"/>
                        </a:lnTo>
                        <a:lnTo>
                          <a:pt x="78" y="221"/>
                        </a:lnTo>
                        <a:lnTo>
                          <a:pt x="73" y="238"/>
                        </a:lnTo>
                        <a:lnTo>
                          <a:pt x="73" y="238"/>
                        </a:lnTo>
                        <a:lnTo>
                          <a:pt x="70" y="242"/>
                        </a:lnTo>
                        <a:lnTo>
                          <a:pt x="68" y="247"/>
                        </a:lnTo>
                        <a:lnTo>
                          <a:pt x="65" y="258"/>
                        </a:lnTo>
                        <a:lnTo>
                          <a:pt x="61" y="284"/>
                        </a:lnTo>
                        <a:lnTo>
                          <a:pt x="61" y="284"/>
                        </a:lnTo>
                        <a:lnTo>
                          <a:pt x="61" y="334"/>
                        </a:lnTo>
                        <a:lnTo>
                          <a:pt x="61" y="334"/>
                        </a:lnTo>
                        <a:lnTo>
                          <a:pt x="63" y="349"/>
                        </a:lnTo>
                        <a:lnTo>
                          <a:pt x="64" y="363"/>
                        </a:lnTo>
                        <a:lnTo>
                          <a:pt x="68" y="376"/>
                        </a:lnTo>
                        <a:lnTo>
                          <a:pt x="73" y="387"/>
                        </a:lnTo>
                        <a:lnTo>
                          <a:pt x="73" y="387"/>
                        </a:lnTo>
                        <a:lnTo>
                          <a:pt x="83" y="415"/>
                        </a:lnTo>
                        <a:lnTo>
                          <a:pt x="90" y="428"/>
                        </a:lnTo>
                        <a:lnTo>
                          <a:pt x="96" y="441"/>
                        </a:lnTo>
                        <a:lnTo>
                          <a:pt x="96" y="441"/>
                        </a:lnTo>
                        <a:lnTo>
                          <a:pt x="93" y="442"/>
                        </a:lnTo>
                        <a:lnTo>
                          <a:pt x="92" y="445"/>
                        </a:lnTo>
                        <a:lnTo>
                          <a:pt x="91" y="447"/>
                        </a:lnTo>
                        <a:lnTo>
                          <a:pt x="88" y="449"/>
                        </a:lnTo>
                        <a:lnTo>
                          <a:pt x="88" y="449"/>
                        </a:lnTo>
                        <a:lnTo>
                          <a:pt x="81" y="446"/>
                        </a:lnTo>
                        <a:lnTo>
                          <a:pt x="72" y="442"/>
                        </a:lnTo>
                        <a:lnTo>
                          <a:pt x="55" y="433"/>
                        </a:lnTo>
                        <a:lnTo>
                          <a:pt x="47" y="428"/>
                        </a:lnTo>
                        <a:lnTo>
                          <a:pt x="38" y="426"/>
                        </a:lnTo>
                        <a:lnTo>
                          <a:pt x="31" y="424"/>
                        </a:lnTo>
                        <a:lnTo>
                          <a:pt x="23" y="426"/>
                        </a:lnTo>
                        <a:lnTo>
                          <a:pt x="23" y="426"/>
                        </a:lnTo>
                        <a:lnTo>
                          <a:pt x="20" y="426"/>
                        </a:lnTo>
                        <a:lnTo>
                          <a:pt x="20" y="424"/>
                        </a:lnTo>
                        <a:lnTo>
                          <a:pt x="19" y="422"/>
                        </a:lnTo>
                        <a:lnTo>
                          <a:pt x="19" y="422"/>
                        </a:lnTo>
                        <a:lnTo>
                          <a:pt x="22" y="421"/>
                        </a:lnTo>
                        <a:lnTo>
                          <a:pt x="22" y="419"/>
                        </a:lnTo>
                        <a:lnTo>
                          <a:pt x="19" y="417"/>
                        </a:lnTo>
                        <a:lnTo>
                          <a:pt x="13" y="415"/>
                        </a:lnTo>
                        <a:lnTo>
                          <a:pt x="8" y="414"/>
                        </a:lnTo>
                        <a:lnTo>
                          <a:pt x="8" y="414"/>
                        </a:lnTo>
                        <a:lnTo>
                          <a:pt x="8" y="412"/>
                        </a:lnTo>
                        <a:lnTo>
                          <a:pt x="6" y="412"/>
                        </a:lnTo>
                        <a:lnTo>
                          <a:pt x="4" y="410"/>
                        </a:lnTo>
                        <a:lnTo>
                          <a:pt x="4" y="410"/>
                        </a:lnTo>
                        <a:lnTo>
                          <a:pt x="4" y="407"/>
                        </a:lnTo>
                        <a:lnTo>
                          <a:pt x="4" y="407"/>
                        </a:lnTo>
                        <a:lnTo>
                          <a:pt x="4" y="399"/>
                        </a:lnTo>
                        <a:lnTo>
                          <a:pt x="4" y="392"/>
                        </a:lnTo>
                        <a:lnTo>
                          <a:pt x="1" y="380"/>
                        </a:lnTo>
                        <a:lnTo>
                          <a:pt x="0" y="368"/>
                        </a:lnTo>
                        <a:lnTo>
                          <a:pt x="0" y="360"/>
                        </a:lnTo>
                        <a:lnTo>
                          <a:pt x="0" y="353"/>
                        </a:lnTo>
                        <a:lnTo>
                          <a:pt x="0" y="353"/>
                        </a:lnTo>
                        <a:lnTo>
                          <a:pt x="0" y="284"/>
                        </a:lnTo>
                        <a:lnTo>
                          <a:pt x="0" y="284"/>
                        </a:lnTo>
                        <a:lnTo>
                          <a:pt x="4" y="257"/>
                        </a:lnTo>
                        <a:lnTo>
                          <a:pt x="10" y="231"/>
                        </a:lnTo>
                        <a:lnTo>
                          <a:pt x="18" y="208"/>
                        </a:lnTo>
                        <a:lnTo>
                          <a:pt x="28" y="187"/>
                        </a:lnTo>
                        <a:lnTo>
                          <a:pt x="38" y="166"/>
                        </a:lnTo>
                        <a:lnTo>
                          <a:pt x="50" y="147"/>
                        </a:lnTo>
                        <a:lnTo>
                          <a:pt x="63" y="129"/>
                        </a:lnTo>
                        <a:lnTo>
                          <a:pt x="77" y="111"/>
                        </a:lnTo>
                        <a:lnTo>
                          <a:pt x="77" y="111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54" name="Freeform 67"/>
                  <p:cNvSpPr>
                    <a:spLocks/>
                  </p:cNvSpPr>
                  <p:nvPr/>
                </p:nvSpPr>
                <p:spPr bwMode="auto">
                  <a:xfrm flipH="1">
                    <a:off x="5905500" y="2317751"/>
                    <a:ext cx="115888" cy="36513"/>
                  </a:xfrm>
                  <a:custGeom>
                    <a:avLst/>
                    <a:gdLst>
                      <a:gd name="T0" fmla="*/ 0 w 73"/>
                      <a:gd name="T1" fmla="*/ 0 h 23"/>
                      <a:gd name="T2" fmla="*/ 0 w 73"/>
                      <a:gd name="T3" fmla="*/ 0 h 23"/>
                      <a:gd name="T4" fmla="*/ 43 w 73"/>
                      <a:gd name="T5" fmla="*/ 9 h 23"/>
                      <a:gd name="T6" fmla="*/ 54 w 73"/>
                      <a:gd name="T7" fmla="*/ 13 h 23"/>
                      <a:gd name="T8" fmla="*/ 63 w 73"/>
                      <a:gd name="T9" fmla="*/ 15 h 23"/>
                      <a:gd name="T10" fmla="*/ 69 w 73"/>
                      <a:gd name="T11" fmla="*/ 19 h 23"/>
                      <a:gd name="T12" fmla="*/ 73 w 73"/>
                      <a:gd name="T13" fmla="*/ 23 h 23"/>
                      <a:gd name="T14" fmla="*/ 73 w 73"/>
                      <a:gd name="T15" fmla="*/ 23 h 23"/>
                      <a:gd name="T16" fmla="*/ 54 w 73"/>
                      <a:gd name="T17" fmla="*/ 19 h 23"/>
                      <a:gd name="T18" fmla="*/ 36 w 73"/>
                      <a:gd name="T19" fmla="*/ 14 h 23"/>
                      <a:gd name="T20" fmla="*/ 18 w 73"/>
                      <a:gd name="T21" fmla="*/ 9 h 23"/>
                      <a:gd name="T22" fmla="*/ 0 w 73"/>
                      <a:gd name="T23" fmla="*/ 4 h 23"/>
                      <a:gd name="T24" fmla="*/ 0 w 73"/>
                      <a:gd name="T25" fmla="*/ 4 h 23"/>
                      <a:gd name="T26" fmla="*/ 0 w 73"/>
                      <a:gd name="T27" fmla="*/ 0 h 23"/>
                      <a:gd name="T28" fmla="*/ 0 w 73"/>
                      <a:gd name="T29" fmla="*/ 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3" h="23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3" y="9"/>
                        </a:lnTo>
                        <a:lnTo>
                          <a:pt x="54" y="13"/>
                        </a:lnTo>
                        <a:lnTo>
                          <a:pt x="63" y="15"/>
                        </a:lnTo>
                        <a:lnTo>
                          <a:pt x="69" y="19"/>
                        </a:lnTo>
                        <a:lnTo>
                          <a:pt x="73" y="23"/>
                        </a:lnTo>
                        <a:lnTo>
                          <a:pt x="73" y="23"/>
                        </a:lnTo>
                        <a:lnTo>
                          <a:pt x="54" y="19"/>
                        </a:lnTo>
                        <a:lnTo>
                          <a:pt x="36" y="14"/>
                        </a:lnTo>
                        <a:lnTo>
                          <a:pt x="18" y="9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55" name="Freeform 68"/>
                  <p:cNvSpPr>
                    <a:spLocks/>
                  </p:cNvSpPr>
                  <p:nvPr/>
                </p:nvSpPr>
                <p:spPr bwMode="auto">
                  <a:xfrm flipH="1">
                    <a:off x="2836863" y="2311401"/>
                    <a:ext cx="328613" cy="444500"/>
                  </a:xfrm>
                  <a:custGeom>
                    <a:avLst/>
                    <a:gdLst>
                      <a:gd name="T0" fmla="*/ 0 w 207"/>
                      <a:gd name="T1" fmla="*/ 280 h 280"/>
                      <a:gd name="T2" fmla="*/ 0 w 207"/>
                      <a:gd name="T3" fmla="*/ 280 h 280"/>
                      <a:gd name="T4" fmla="*/ 4 w 207"/>
                      <a:gd name="T5" fmla="*/ 253 h 280"/>
                      <a:gd name="T6" fmla="*/ 9 w 207"/>
                      <a:gd name="T7" fmla="*/ 228 h 280"/>
                      <a:gd name="T8" fmla="*/ 15 w 207"/>
                      <a:gd name="T9" fmla="*/ 203 h 280"/>
                      <a:gd name="T10" fmla="*/ 22 w 207"/>
                      <a:gd name="T11" fmla="*/ 180 h 280"/>
                      <a:gd name="T12" fmla="*/ 31 w 207"/>
                      <a:gd name="T13" fmla="*/ 159 h 280"/>
                      <a:gd name="T14" fmla="*/ 40 w 207"/>
                      <a:gd name="T15" fmla="*/ 138 h 280"/>
                      <a:gd name="T16" fmla="*/ 51 w 207"/>
                      <a:gd name="T17" fmla="*/ 118 h 280"/>
                      <a:gd name="T18" fmla="*/ 64 w 207"/>
                      <a:gd name="T19" fmla="*/ 100 h 280"/>
                      <a:gd name="T20" fmla="*/ 77 w 207"/>
                      <a:gd name="T21" fmla="*/ 83 h 280"/>
                      <a:gd name="T22" fmla="*/ 91 w 207"/>
                      <a:gd name="T23" fmla="*/ 67 h 280"/>
                      <a:gd name="T24" fmla="*/ 107 w 207"/>
                      <a:gd name="T25" fmla="*/ 52 h 280"/>
                      <a:gd name="T26" fmla="*/ 124 w 207"/>
                      <a:gd name="T27" fmla="*/ 40 h 280"/>
                      <a:gd name="T28" fmla="*/ 143 w 207"/>
                      <a:gd name="T29" fmla="*/ 27 h 280"/>
                      <a:gd name="T30" fmla="*/ 164 w 207"/>
                      <a:gd name="T31" fmla="*/ 17 h 280"/>
                      <a:gd name="T32" fmla="*/ 184 w 207"/>
                      <a:gd name="T33" fmla="*/ 8 h 280"/>
                      <a:gd name="T34" fmla="*/ 207 w 207"/>
                      <a:gd name="T35" fmla="*/ 0 h 280"/>
                      <a:gd name="T36" fmla="*/ 207 w 207"/>
                      <a:gd name="T37" fmla="*/ 0 h 280"/>
                      <a:gd name="T38" fmla="*/ 185 w 207"/>
                      <a:gd name="T39" fmla="*/ 9 h 280"/>
                      <a:gd name="T40" fmla="*/ 165 w 207"/>
                      <a:gd name="T41" fmla="*/ 19 h 280"/>
                      <a:gd name="T42" fmla="*/ 146 w 207"/>
                      <a:gd name="T43" fmla="*/ 31 h 280"/>
                      <a:gd name="T44" fmla="*/ 128 w 207"/>
                      <a:gd name="T45" fmla="*/ 44 h 280"/>
                      <a:gd name="T46" fmla="*/ 111 w 207"/>
                      <a:gd name="T47" fmla="*/ 56 h 280"/>
                      <a:gd name="T48" fmla="*/ 96 w 207"/>
                      <a:gd name="T49" fmla="*/ 72 h 280"/>
                      <a:gd name="T50" fmla="*/ 82 w 207"/>
                      <a:gd name="T51" fmla="*/ 88 h 280"/>
                      <a:gd name="T52" fmla="*/ 69 w 207"/>
                      <a:gd name="T53" fmla="*/ 105 h 280"/>
                      <a:gd name="T54" fmla="*/ 57 w 207"/>
                      <a:gd name="T55" fmla="*/ 124 h 280"/>
                      <a:gd name="T56" fmla="*/ 46 w 207"/>
                      <a:gd name="T57" fmla="*/ 143 h 280"/>
                      <a:gd name="T58" fmla="*/ 36 w 207"/>
                      <a:gd name="T59" fmla="*/ 164 h 280"/>
                      <a:gd name="T60" fmla="*/ 27 w 207"/>
                      <a:gd name="T61" fmla="*/ 185 h 280"/>
                      <a:gd name="T62" fmla="*/ 19 w 207"/>
                      <a:gd name="T63" fmla="*/ 207 h 280"/>
                      <a:gd name="T64" fmla="*/ 11 w 207"/>
                      <a:gd name="T65" fmla="*/ 232 h 280"/>
                      <a:gd name="T66" fmla="*/ 5 w 207"/>
                      <a:gd name="T67" fmla="*/ 255 h 280"/>
                      <a:gd name="T68" fmla="*/ 0 w 207"/>
                      <a:gd name="T69" fmla="*/ 280 h 280"/>
                      <a:gd name="T70" fmla="*/ 0 w 207"/>
                      <a:gd name="T71" fmla="*/ 280 h 2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207" h="280">
                        <a:moveTo>
                          <a:pt x="0" y="280"/>
                        </a:moveTo>
                        <a:lnTo>
                          <a:pt x="0" y="280"/>
                        </a:lnTo>
                        <a:lnTo>
                          <a:pt x="4" y="253"/>
                        </a:lnTo>
                        <a:lnTo>
                          <a:pt x="9" y="228"/>
                        </a:lnTo>
                        <a:lnTo>
                          <a:pt x="15" y="203"/>
                        </a:lnTo>
                        <a:lnTo>
                          <a:pt x="22" y="180"/>
                        </a:lnTo>
                        <a:lnTo>
                          <a:pt x="31" y="159"/>
                        </a:lnTo>
                        <a:lnTo>
                          <a:pt x="40" y="138"/>
                        </a:lnTo>
                        <a:lnTo>
                          <a:pt x="51" y="118"/>
                        </a:lnTo>
                        <a:lnTo>
                          <a:pt x="64" y="100"/>
                        </a:lnTo>
                        <a:lnTo>
                          <a:pt x="77" y="83"/>
                        </a:lnTo>
                        <a:lnTo>
                          <a:pt x="91" y="67"/>
                        </a:lnTo>
                        <a:lnTo>
                          <a:pt x="107" y="52"/>
                        </a:lnTo>
                        <a:lnTo>
                          <a:pt x="124" y="40"/>
                        </a:lnTo>
                        <a:lnTo>
                          <a:pt x="143" y="27"/>
                        </a:lnTo>
                        <a:lnTo>
                          <a:pt x="164" y="17"/>
                        </a:lnTo>
                        <a:lnTo>
                          <a:pt x="184" y="8"/>
                        </a:lnTo>
                        <a:lnTo>
                          <a:pt x="207" y="0"/>
                        </a:lnTo>
                        <a:lnTo>
                          <a:pt x="207" y="0"/>
                        </a:lnTo>
                        <a:lnTo>
                          <a:pt x="185" y="9"/>
                        </a:lnTo>
                        <a:lnTo>
                          <a:pt x="165" y="19"/>
                        </a:lnTo>
                        <a:lnTo>
                          <a:pt x="146" y="31"/>
                        </a:lnTo>
                        <a:lnTo>
                          <a:pt x="128" y="44"/>
                        </a:lnTo>
                        <a:lnTo>
                          <a:pt x="111" y="56"/>
                        </a:lnTo>
                        <a:lnTo>
                          <a:pt x="96" y="72"/>
                        </a:lnTo>
                        <a:lnTo>
                          <a:pt x="82" y="88"/>
                        </a:lnTo>
                        <a:lnTo>
                          <a:pt x="69" y="105"/>
                        </a:lnTo>
                        <a:lnTo>
                          <a:pt x="57" y="124"/>
                        </a:lnTo>
                        <a:lnTo>
                          <a:pt x="46" y="143"/>
                        </a:lnTo>
                        <a:lnTo>
                          <a:pt x="36" y="164"/>
                        </a:lnTo>
                        <a:lnTo>
                          <a:pt x="27" y="185"/>
                        </a:lnTo>
                        <a:lnTo>
                          <a:pt x="19" y="207"/>
                        </a:lnTo>
                        <a:lnTo>
                          <a:pt x="11" y="232"/>
                        </a:lnTo>
                        <a:lnTo>
                          <a:pt x="5" y="255"/>
                        </a:lnTo>
                        <a:lnTo>
                          <a:pt x="0" y="280"/>
                        </a:lnTo>
                        <a:lnTo>
                          <a:pt x="0" y="2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56" name="Freeform 69"/>
                  <p:cNvSpPr>
                    <a:spLocks/>
                  </p:cNvSpPr>
                  <p:nvPr/>
                </p:nvSpPr>
                <p:spPr bwMode="auto">
                  <a:xfrm flipH="1">
                    <a:off x="2222500" y="2324101"/>
                    <a:ext cx="242888" cy="163513"/>
                  </a:xfrm>
                  <a:custGeom>
                    <a:avLst/>
                    <a:gdLst>
                      <a:gd name="T0" fmla="*/ 0 w 153"/>
                      <a:gd name="T1" fmla="*/ 0 h 103"/>
                      <a:gd name="T2" fmla="*/ 0 w 153"/>
                      <a:gd name="T3" fmla="*/ 0 h 103"/>
                      <a:gd name="T4" fmla="*/ 24 w 153"/>
                      <a:gd name="T5" fmla="*/ 7 h 103"/>
                      <a:gd name="T6" fmla="*/ 47 w 153"/>
                      <a:gd name="T7" fmla="*/ 16 h 103"/>
                      <a:gd name="T8" fmla="*/ 69 w 153"/>
                      <a:gd name="T9" fmla="*/ 27 h 103"/>
                      <a:gd name="T10" fmla="*/ 90 w 153"/>
                      <a:gd name="T11" fmla="*/ 39 h 103"/>
                      <a:gd name="T12" fmla="*/ 107 w 153"/>
                      <a:gd name="T13" fmla="*/ 53 h 103"/>
                      <a:gd name="T14" fmla="*/ 124 w 153"/>
                      <a:gd name="T15" fmla="*/ 69 h 103"/>
                      <a:gd name="T16" fmla="*/ 139 w 153"/>
                      <a:gd name="T17" fmla="*/ 85 h 103"/>
                      <a:gd name="T18" fmla="*/ 153 w 153"/>
                      <a:gd name="T19" fmla="*/ 103 h 103"/>
                      <a:gd name="T20" fmla="*/ 153 w 153"/>
                      <a:gd name="T21" fmla="*/ 103 h 103"/>
                      <a:gd name="T22" fmla="*/ 138 w 153"/>
                      <a:gd name="T23" fmla="*/ 87 h 103"/>
                      <a:gd name="T24" fmla="*/ 120 w 153"/>
                      <a:gd name="T25" fmla="*/ 73 h 103"/>
                      <a:gd name="T26" fmla="*/ 102 w 153"/>
                      <a:gd name="T27" fmla="*/ 59 h 103"/>
                      <a:gd name="T28" fmla="*/ 83 w 153"/>
                      <a:gd name="T29" fmla="*/ 46 h 103"/>
                      <a:gd name="T30" fmla="*/ 63 w 153"/>
                      <a:gd name="T31" fmla="*/ 34 h 103"/>
                      <a:gd name="T32" fmla="*/ 42 w 153"/>
                      <a:gd name="T33" fmla="*/ 23 h 103"/>
                      <a:gd name="T34" fmla="*/ 0 w 153"/>
                      <a:gd name="T35" fmla="*/ 0 h 103"/>
                      <a:gd name="T36" fmla="*/ 0 w 153"/>
                      <a:gd name="T37" fmla="*/ 0 h 1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53" h="103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4" y="7"/>
                        </a:lnTo>
                        <a:lnTo>
                          <a:pt x="47" y="16"/>
                        </a:lnTo>
                        <a:lnTo>
                          <a:pt x="69" y="27"/>
                        </a:lnTo>
                        <a:lnTo>
                          <a:pt x="90" y="39"/>
                        </a:lnTo>
                        <a:lnTo>
                          <a:pt x="107" y="53"/>
                        </a:lnTo>
                        <a:lnTo>
                          <a:pt x="124" y="69"/>
                        </a:lnTo>
                        <a:lnTo>
                          <a:pt x="139" y="85"/>
                        </a:lnTo>
                        <a:lnTo>
                          <a:pt x="153" y="103"/>
                        </a:lnTo>
                        <a:lnTo>
                          <a:pt x="153" y="103"/>
                        </a:lnTo>
                        <a:lnTo>
                          <a:pt x="138" y="87"/>
                        </a:lnTo>
                        <a:lnTo>
                          <a:pt x="120" y="73"/>
                        </a:lnTo>
                        <a:lnTo>
                          <a:pt x="102" y="59"/>
                        </a:lnTo>
                        <a:lnTo>
                          <a:pt x="83" y="46"/>
                        </a:lnTo>
                        <a:lnTo>
                          <a:pt x="63" y="34"/>
                        </a:lnTo>
                        <a:lnTo>
                          <a:pt x="42" y="23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57" name="Freeform 70"/>
                  <p:cNvSpPr>
                    <a:spLocks/>
                  </p:cNvSpPr>
                  <p:nvPr/>
                </p:nvSpPr>
                <p:spPr bwMode="auto">
                  <a:xfrm flipH="1">
                    <a:off x="1704975" y="2341563"/>
                    <a:ext cx="96838" cy="134938"/>
                  </a:xfrm>
                  <a:custGeom>
                    <a:avLst/>
                    <a:gdLst>
                      <a:gd name="T0" fmla="*/ 61 w 61"/>
                      <a:gd name="T1" fmla="*/ 85 h 85"/>
                      <a:gd name="T2" fmla="*/ 61 w 61"/>
                      <a:gd name="T3" fmla="*/ 85 h 85"/>
                      <a:gd name="T4" fmla="*/ 51 w 61"/>
                      <a:gd name="T5" fmla="*/ 59 h 85"/>
                      <a:gd name="T6" fmla="*/ 45 w 61"/>
                      <a:gd name="T7" fmla="*/ 46 h 85"/>
                      <a:gd name="T8" fmla="*/ 38 w 61"/>
                      <a:gd name="T9" fmla="*/ 35 h 85"/>
                      <a:gd name="T10" fmla="*/ 31 w 61"/>
                      <a:gd name="T11" fmla="*/ 25 h 85"/>
                      <a:gd name="T12" fmla="*/ 22 w 61"/>
                      <a:gd name="T13" fmla="*/ 16 h 85"/>
                      <a:gd name="T14" fmla="*/ 12 w 61"/>
                      <a:gd name="T15" fmla="*/ 7 h 85"/>
                      <a:gd name="T16" fmla="*/ 0 w 61"/>
                      <a:gd name="T17" fmla="*/ 0 h 85"/>
                      <a:gd name="T18" fmla="*/ 0 w 61"/>
                      <a:gd name="T19" fmla="*/ 0 h 85"/>
                      <a:gd name="T20" fmla="*/ 8 w 61"/>
                      <a:gd name="T21" fmla="*/ 2 h 85"/>
                      <a:gd name="T22" fmla="*/ 14 w 61"/>
                      <a:gd name="T23" fmla="*/ 4 h 85"/>
                      <a:gd name="T24" fmla="*/ 26 w 61"/>
                      <a:gd name="T25" fmla="*/ 10 h 85"/>
                      <a:gd name="T26" fmla="*/ 36 w 61"/>
                      <a:gd name="T27" fmla="*/ 19 h 85"/>
                      <a:gd name="T28" fmla="*/ 44 w 61"/>
                      <a:gd name="T29" fmla="*/ 30 h 85"/>
                      <a:gd name="T30" fmla="*/ 50 w 61"/>
                      <a:gd name="T31" fmla="*/ 41 h 85"/>
                      <a:gd name="T32" fmla="*/ 55 w 61"/>
                      <a:gd name="T33" fmla="*/ 55 h 85"/>
                      <a:gd name="T34" fmla="*/ 59 w 61"/>
                      <a:gd name="T35" fmla="*/ 69 h 85"/>
                      <a:gd name="T36" fmla="*/ 61 w 61"/>
                      <a:gd name="T37" fmla="*/ 85 h 85"/>
                      <a:gd name="T38" fmla="*/ 61 w 61"/>
                      <a:gd name="T39" fmla="*/ 85 h 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1" h="85">
                        <a:moveTo>
                          <a:pt x="61" y="85"/>
                        </a:moveTo>
                        <a:lnTo>
                          <a:pt x="61" y="85"/>
                        </a:lnTo>
                        <a:lnTo>
                          <a:pt x="51" y="59"/>
                        </a:lnTo>
                        <a:lnTo>
                          <a:pt x="45" y="46"/>
                        </a:lnTo>
                        <a:lnTo>
                          <a:pt x="38" y="35"/>
                        </a:lnTo>
                        <a:lnTo>
                          <a:pt x="31" y="25"/>
                        </a:lnTo>
                        <a:lnTo>
                          <a:pt x="22" y="16"/>
                        </a:lnTo>
                        <a:lnTo>
                          <a:pt x="12" y="7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8" y="2"/>
                        </a:lnTo>
                        <a:lnTo>
                          <a:pt x="14" y="4"/>
                        </a:lnTo>
                        <a:lnTo>
                          <a:pt x="26" y="10"/>
                        </a:lnTo>
                        <a:lnTo>
                          <a:pt x="36" y="19"/>
                        </a:lnTo>
                        <a:lnTo>
                          <a:pt x="44" y="30"/>
                        </a:lnTo>
                        <a:lnTo>
                          <a:pt x="50" y="41"/>
                        </a:lnTo>
                        <a:lnTo>
                          <a:pt x="55" y="55"/>
                        </a:lnTo>
                        <a:lnTo>
                          <a:pt x="59" y="69"/>
                        </a:lnTo>
                        <a:lnTo>
                          <a:pt x="61" y="85"/>
                        </a:lnTo>
                        <a:lnTo>
                          <a:pt x="61" y="8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58" name="Freeform 71"/>
                  <p:cNvSpPr>
                    <a:spLocks noEditPoints="1"/>
                  </p:cNvSpPr>
                  <p:nvPr/>
                </p:nvSpPr>
                <p:spPr bwMode="auto">
                  <a:xfrm flipH="1">
                    <a:off x="2081213" y="2281238"/>
                    <a:ext cx="1090613" cy="736600"/>
                  </a:xfrm>
                  <a:custGeom>
                    <a:avLst/>
                    <a:gdLst>
                      <a:gd name="T0" fmla="*/ 387 w 687"/>
                      <a:gd name="T1" fmla="*/ 55 h 464"/>
                      <a:gd name="T2" fmla="*/ 311 w 687"/>
                      <a:gd name="T3" fmla="*/ 54 h 464"/>
                      <a:gd name="T4" fmla="*/ 240 w 687"/>
                      <a:gd name="T5" fmla="*/ 69 h 464"/>
                      <a:gd name="T6" fmla="*/ 183 w 687"/>
                      <a:gd name="T7" fmla="*/ 97 h 464"/>
                      <a:gd name="T8" fmla="*/ 152 w 687"/>
                      <a:gd name="T9" fmla="*/ 120 h 464"/>
                      <a:gd name="T10" fmla="*/ 130 w 687"/>
                      <a:gd name="T11" fmla="*/ 142 h 464"/>
                      <a:gd name="T12" fmla="*/ 86 w 687"/>
                      <a:gd name="T13" fmla="*/ 210 h 464"/>
                      <a:gd name="T14" fmla="*/ 77 w 687"/>
                      <a:gd name="T15" fmla="*/ 257 h 464"/>
                      <a:gd name="T16" fmla="*/ 73 w 687"/>
                      <a:gd name="T17" fmla="*/ 275 h 464"/>
                      <a:gd name="T18" fmla="*/ 69 w 687"/>
                      <a:gd name="T19" fmla="*/ 291 h 464"/>
                      <a:gd name="T20" fmla="*/ 65 w 687"/>
                      <a:gd name="T21" fmla="*/ 282 h 464"/>
                      <a:gd name="T22" fmla="*/ 65 w 687"/>
                      <a:gd name="T23" fmla="*/ 303 h 464"/>
                      <a:gd name="T24" fmla="*/ 61 w 687"/>
                      <a:gd name="T25" fmla="*/ 334 h 464"/>
                      <a:gd name="T26" fmla="*/ 65 w 687"/>
                      <a:gd name="T27" fmla="*/ 364 h 464"/>
                      <a:gd name="T28" fmla="*/ 69 w 687"/>
                      <a:gd name="T29" fmla="*/ 353 h 464"/>
                      <a:gd name="T30" fmla="*/ 82 w 687"/>
                      <a:gd name="T31" fmla="*/ 409 h 464"/>
                      <a:gd name="T32" fmla="*/ 81 w 687"/>
                      <a:gd name="T33" fmla="*/ 422 h 464"/>
                      <a:gd name="T34" fmla="*/ 42 w 687"/>
                      <a:gd name="T35" fmla="*/ 417 h 464"/>
                      <a:gd name="T36" fmla="*/ 32 w 687"/>
                      <a:gd name="T37" fmla="*/ 427 h 464"/>
                      <a:gd name="T38" fmla="*/ 28 w 687"/>
                      <a:gd name="T39" fmla="*/ 445 h 464"/>
                      <a:gd name="T40" fmla="*/ 8 w 687"/>
                      <a:gd name="T41" fmla="*/ 464 h 464"/>
                      <a:gd name="T42" fmla="*/ 0 w 687"/>
                      <a:gd name="T43" fmla="*/ 456 h 464"/>
                      <a:gd name="T44" fmla="*/ 0 w 687"/>
                      <a:gd name="T45" fmla="*/ 376 h 464"/>
                      <a:gd name="T46" fmla="*/ 0 w 687"/>
                      <a:gd name="T47" fmla="*/ 316 h 464"/>
                      <a:gd name="T48" fmla="*/ 4 w 687"/>
                      <a:gd name="T49" fmla="*/ 299 h 464"/>
                      <a:gd name="T50" fmla="*/ 31 w 687"/>
                      <a:gd name="T51" fmla="*/ 204 h 464"/>
                      <a:gd name="T52" fmla="*/ 73 w 687"/>
                      <a:gd name="T53" fmla="*/ 124 h 464"/>
                      <a:gd name="T54" fmla="*/ 132 w 687"/>
                      <a:gd name="T55" fmla="*/ 63 h 464"/>
                      <a:gd name="T56" fmla="*/ 211 w 687"/>
                      <a:gd name="T57" fmla="*/ 19 h 464"/>
                      <a:gd name="T58" fmla="*/ 263 w 687"/>
                      <a:gd name="T59" fmla="*/ 5 h 464"/>
                      <a:gd name="T60" fmla="*/ 318 w 687"/>
                      <a:gd name="T61" fmla="*/ 4 h 464"/>
                      <a:gd name="T62" fmla="*/ 349 w 687"/>
                      <a:gd name="T63" fmla="*/ 0 h 464"/>
                      <a:gd name="T64" fmla="*/ 445 w 687"/>
                      <a:gd name="T65" fmla="*/ 27 h 464"/>
                      <a:gd name="T66" fmla="*/ 528 w 687"/>
                      <a:gd name="T67" fmla="*/ 73 h 464"/>
                      <a:gd name="T68" fmla="*/ 598 w 687"/>
                      <a:gd name="T69" fmla="*/ 130 h 464"/>
                      <a:gd name="T70" fmla="*/ 629 w 687"/>
                      <a:gd name="T71" fmla="*/ 176 h 464"/>
                      <a:gd name="T72" fmla="*/ 660 w 687"/>
                      <a:gd name="T73" fmla="*/ 266 h 464"/>
                      <a:gd name="T74" fmla="*/ 687 w 687"/>
                      <a:gd name="T75" fmla="*/ 380 h 464"/>
                      <a:gd name="T76" fmla="*/ 679 w 687"/>
                      <a:gd name="T77" fmla="*/ 399 h 464"/>
                      <a:gd name="T78" fmla="*/ 664 w 687"/>
                      <a:gd name="T79" fmla="*/ 403 h 464"/>
                      <a:gd name="T80" fmla="*/ 633 w 687"/>
                      <a:gd name="T81" fmla="*/ 407 h 464"/>
                      <a:gd name="T82" fmla="*/ 621 w 687"/>
                      <a:gd name="T83" fmla="*/ 404 h 464"/>
                      <a:gd name="T84" fmla="*/ 602 w 687"/>
                      <a:gd name="T85" fmla="*/ 414 h 464"/>
                      <a:gd name="T86" fmla="*/ 611 w 687"/>
                      <a:gd name="T87" fmla="*/ 327 h 464"/>
                      <a:gd name="T88" fmla="*/ 595 w 687"/>
                      <a:gd name="T89" fmla="*/ 226 h 464"/>
                      <a:gd name="T90" fmla="*/ 549 w 687"/>
                      <a:gd name="T91" fmla="*/ 144 h 464"/>
                      <a:gd name="T92" fmla="*/ 481 w 687"/>
                      <a:gd name="T93" fmla="*/ 84 h 464"/>
                      <a:gd name="T94" fmla="*/ 458 w 687"/>
                      <a:gd name="T95" fmla="*/ 66 h 464"/>
                      <a:gd name="T96" fmla="*/ 434 w 687"/>
                      <a:gd name="T97" fmla="*/ 55 h 464"/>
                      <a:gd name="T98" fmla="*/ 419 w 687"/>
                      <a:gd name="T99" fmla="*/ 56 h 464"/>
                      <a:gd name="T100" fmla="*/ 426 w 687"/>
                      <a:gd name="T101" fmla="*/ 61 h 464"/>
                      <a:gd name="T102" fmla="*/ 318 w 687"/>
                      <a:gd name="T103" fmla="*/ 47 h 464"/>
                      <a:gd name="T104" fmla="*/ 371 w 687"/>
                      <a:gd name="T105" fmla="*/ 50 h 464"/>
                      <a:gd name="T106" fmla="*/ 372 w 687"/>
                      <a:gd name="T107" fmla="*/ 46 h 464"/>
                      <a:gd name="T108" fmla="*/ 335 w 687"/>
                      <a:gd name="T109" fmla="*/ 42 h 4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687" h="464">
                        <a:moveTo>
                          <a:pt x="426" y="61"/>
                        </a:moveTo>
                        <a:lnTo>
                          <a:pt x="426" y="61"/>
                        </a:lnTo>
                        <a:lnTo>
                          <a:pt x="407" y="57"/>
                        </a:lnTo>
                        <a:lnTo>
                          <a:pt x="387" y="55"/>
                        </a:lnTo>
                        <a:lnTo>
                          <a:pt x="367" y="52"/>
                        </a:lnTo>
                        <a:lnTo>
                          <a:pt x="348" y="52"/>
                        </a:lnTo>
                        <a:lnTo>
                          <a:pt x="329" y="52"/>
                        </a:lnTo>
                        <a:lnTo>
                          <a:pt x="311" y="54"/>
                        </a:lnTo>
                        <a:lnTo>
                          <a:pt x="292" y="56"/>
                        </a:lnTo>
                        <a:lnTo>
                          <a:pt x="275" y="60"/>
                        </a:lnTo>
                        <a:lnTo>
                          <a:pt x="257" y="64"/>
                        </a:lnTo>
                        <a:lnTo>
                          <a:pt x="240" y="69"/>
                        </a:lnTo>
                        <a:lnTo>
                          <a:pt x="225" y="75"/>
                        </a:lnTo>
                        <a:lnTo>
                          <a:pt x="210" y="82"/>
                        </a:lnTo>
                        <a:lnTo>
                          <a:pt x="196" y="89"/>
                        </a:lnTo>
                        <a:lnTo>
                          <a:pt x="183" y="97"/>
                        </a:lnTo>
                        <a:lnTo>
                          <a:pt x="171" y="106"/>
                        </a:lnTo>
                        <a:lnTo>
                          <a:pt x="161" y="115"/>
                        </a:lnTo>
                        <a:lnTo>
                          <a:pt x="161" y="115"/>
                        </a:lnTo>
                        <a:lnTo>
                          <a:pt x="152" y="120"/>
                        </a:lnTo>
                        <a:lnTo>
                          <a:pt x="143" y="126"/>
                        </a:lnTo>
                        <a:lnTo>
                          <a:pt x="137" y="134"/>
                        </a:lnTo>
                        <a:lnTo>
                          <a:pt x="130" y="142"/>
                        </a:lnTo>
                        <a:lnTo>
                          <a:pt x="130" y="142"/>
                        </a:lnTo>
                        <a:lnTo>
                          <a:pt x="111" y="166"/>
                        </a:lnTo>
                        <a:lnTo>
                          <a:pt x="102" y="180"/>
                        </a:lnTo>
                        <a:lnTo>
                          <a:pt x="93" y="194"/>
                        </a:lnTo>
                        <a:lnTo>
                          <a:pt x="86" y="210"/>
                        </a:lnTo>
                        <a:lnTo>
                          <a:pt x="81" y="225"/>
                        </a:lnTo>
                        <a:lnTo>
                          <a:pt x="77" y="240"/>
                        </a:lnTo>
                        <a:lnTo>
                          <a:pt x="77" y="249"/>
                        </a:lnTo>
                        <a:lnTo>
                          <a:pt x="77" y="257"/>
                        </a:lnTo>
                        <a:lnTo>
                          <a:pt x="77" y="257"/>
                        </a:lnTo>
                        <a:lnTo>
                          <a:pt x="76" y="261"/>
                        </a:lnTo>
                        <a:lnTo>
                          <a:pt x="74" y="265"/>
                        </a:lnTo>
                        <a:lnTo>
                          <a:pt x="73" y="275"/>
                        </a:lnTo>
                        <a:lnTo>
                          <a:pt x="73" y="285"/>
                        </a:lnTo>
                        <a:lnTo>
                          <a:pt x="72" y="289"/>
                        </a:lnTo>
                        <a:lnTo>
                          <a:pt x="69" y="291"/>
                        </a:lnTo>
                        <a:lnTo>
                          <a:pt x="69" y="291"/>
                        </a:lnTo>
                        <a:lnTo>
                          <a:pt x="69" y="280"/>
                        </a:lnTo>
                        <a:lnTo>
                          <a:pt x="69" y="280"/>
                        </a:lnTo>
                        <a:lnTo>
                          <a:pt x="67" y="281"/>
                        </a:lnTo>
                        <a:lnTo>
                          <a:pt x="65" y="282"/>
                        </a:lnTo>
                        <a:lnTo>
                          <a:pt x="65" y="289"/>
                        </a:lnTo>
                        <a:lnTo>
                          <a:pt x="65" y="297"/>
                        </a:lnTo>
                        <a:lnTo>
                          <a:pt x="65" y="303"/>
                        </a:lnTo>
                        <a:lnTo>
                          <a:pt x="65" y="303"/>
                        </a:lnTo>
                        <a:lnTo>
                          <a:pt x="63" y="305"/>
                        </a:lnTo>
                        <a:lnTo>
                          <a:pt x="61" y="311"/>
                        </a:lnTo>
                        <a:lnTo>
                          <a:pt x="60" y="322"/>
                        </a:lnTo>
                        <a:lnTo>
                          <a:pt x="61" y="334"/>
                        </a:lnTo>
                        <a:lnTo>
                          <a:pt x="63" y="339"/>
                        </a:lnTo>
                        <a:lnTo>
                          <a:pt x="65" y="341"/>
                        </a:lnTo>
                        <a:lnTo>
                          <a:pt x="65" y="341"/>
                        </a:lnTo>
                        <a:lnTo>
                          <a:pt x="65" y="364"/>
                        </a:lnTo>
                        <a:lnTo>
                          <a:pt x="65" y="364"/>
                        </a:lnTo>
                        <a:lnTo>
                          <a:pt x="68" y="363"/>
                        </a:lnTo>
                        <a:lnTo>
                          <a:pt x="69" y="360"/>
                        </a:lnTo>
                        <a:lnTo>
                          <a:pt x="69" y="353"/>
                        </a:lnTo>
                        <a:lnTo>
                          <a:pt x="69" y="353"/>
                        </a:lnTo>
                        <a:lnTo>
                          <a:pt x="74" y="371"/>
                        </a:lnTo>
                        <a:lnTo>
                          <a:pt x="78" y="390"/>
                        </a:lnTo>
                        <a:lnTo>
                          <a:pt x="82" y="409"/>
                        </a:lnTo>
                        <a:lnTo>
                          <a:pt x="84" y="418"/>
                        </a:lnTo>
                        <a:lnTo>
                          <a:pt x="88" y="426"/>
                        </a:lnTo>
                        <a:lnTo>
                          <a:pt x="88" y="426"/>
                        </a:lnTo>
                        <a:lnTo>
                          <a:pt x="81" y="422"/>
                        </a:lnTo>
                        <a:lnTo>
                          <a:pt x="72" y="418"/>
                        </a:lnTo>
                        <a:lnTo>
                          <a:pt x="61" y="415"/>
                        </a:lnTo>
                        <a:lnTo>
                          <a:pt x="51" y="415"/>
                        </a:lnTo>
                        <a:lnTo>
                          <a:pt x="42" y="417"/>
                        </a:lnTo>
                        <a:lnTo>
                          <a:pt x="38" y="418"/>
                        </a:lnTo>
                        <a:lnTo>
                          <a:pt x="36" y="421"/>
                        </a:lnTo>
                        <a:lnTo>
                          <a:pt x="33" y="423"/>
                        </a:lnTo>
                        <a:lnTo>
                          <a:pt x="32" y="427"/>
                        </a:lnTo>
                        <a:lnTo>
                          <a:pt x="33" y="432"/>
                        </a:lnTo>
                        <a:lnTo>
                          <a:pt x="35" y="437"/>
                        </a:lnTo>
                        <a:lnTo>
                          <a:pt x="35" y="437"/>
                        </a:lnTo>
                        <a:lnTo>
                          <a:pt x="28" y="445"/>
                        </a:lnTo>
                        <a:lnTo>
                          <a:pt x="22" y="451"/>
                        </a:lnTo>
                        <a:lnTo>
                          <a:pt x="15" y="458"/>
                        </a:lnTo>
                        <a:lnTo>
                          <a:pt x="8" y="464"/>
                        </a:lnTo>
                        <a:lnTo>
                          <a:pt x="8" y="464"/>
                        </a:lnTo>
                        <a:lnTo>
                          <a:pt x="5" y="459"/>
                        </a:lnTo>
                        <a:lnTo>
                          <a:pt x="3" y="458"/>
                        </a:lnTo>
                        <a:lnTo>
                          <a:pt x="0" y="456"/>
                        </a:lnTo>
                        <a:lnTo>
                          <a:pt x="0" y="456"/>
                        </a:lnTo>
                        <a:lnTo>
                          <a:pt x="0" y="449"/>
                        </a:lnTo>
                        <a:lnTo>
                          <a:pt x="0" y="449"/>
                        </a:lnTo>
                        <a:lnTo>
                          <a:pt x="0" y="376"/>
                        </a:lnTo>
                        <a:lnTo>
                          <a:pt x="0" y="376"/>
                        </a:lnTo>
                        <a:lnTo>
                          <a:pt x="0" y="337"/>
                        </a:lnTo>
                        <a:lnTo>
                          <a:pt x="0" y="337"/>
                        </a:lnTo>
                        <a:lnTo>
                          <a:pt x="0" y="327"/>
                        </a:lnTo>
                        <a:lnTo>
                          <a:pt x="0" y="316"/>
                        </a:lnTo>
                        <a:lnTo>
                          <a:pt x="0" y="305"/>
                        </a:lnTo>
                        <a:lnTo>
                          <a:pt x="1" y="302"/>
                        </a:lnTo>
                        <a:lnTo>
                          <a:pt x="4" y="299"/>
                        </a:lnTo>
                        <a:lnTo>
                          <a:pt x="4" y="299"/>
                        </a:lnTo>
                        <a:lnTo>
                          <a:pt x="9" y="274"/>
                        </a:lnTo>
                        <a:lnTo>
                          <a:pt x="15" y="251"/>
                        </a:lnTo>
                        <a:lnTo>
                          <a:pt x="23" y="226"/>
                        </a:lnTo>
                        <a:lnTo>
                          <a:pt x="31" y="204"/>
                        </a:lnTo>
                        <a:lnTo>
                          <a:pt x="40" y="183"/>
                        </a:lnTo>
                        <a:lnTo>
                          <a:pt x="50" y="162"/>
                        </a:lnTo>
                        <a:lnTo>
                          <a:pt x="61" y="143"/>
                        </a:lnTo>
                        <a:lnTo>
                          <a:pt x="73" y="124"/>
                        </a:lnTo>
                        <a:lnTo>
                          <a:pt x="86" y="107"/>
                        </a:lnTo>
                        <a:lnTo>
                          <a:pt x="100" y="91"/>
                        </a:lnTo>
                        <a:lnTo>
                          <a:pt x="115" y="75"/>
                        </a:lnTo>
                        <a:lnTo>
                          <a:pt x="132" y="63"/>
                        </a:lnTo>
                        <a:lnTo>
                          <a:pt x="150" y="50"/>
                        </a:lnTo>
                        <a:lnTo>
                          <a:pt x="169" y="38"/>
                        </a:lnTo>
                        <a:lnTo>
                          <a:pt x="189" y="28"/>
                        </a:lnTo>
                        <a:lnTo>
                          <a:pt x="211" y="19"/>
                        </a:lnTo>
                        <a:lnTo>
                          <a:pt x="211" y="19"/>
                        </a:lnTo>
                        <a:lnTo>
                          <a:pt x="226" y="13"/>
                        </a:lnTo>
                        <a:lnTo>
                          <a:pt x="244" y="8"/>
                        </a:lnTo>
                        <a:lnTo>
                          <a:pt x="263" y="5"/>
                        </a:lnTo>
                        <a:lnTo>
                          <a:pt x="284" y="4"/>
                        </a:lnTo>
                        <a:lnTo>
                          <a:pt x="284" y="4"/>
                        </a:lnTo>
                        <a:lnTo>
                          <a:pt x="301" y="4"/>
                        </a:lnTo>
                        <a:lnTo>
                          <a:pt x="318" y="4"/>
                        </a:lnTo>
                        <a:lnTo>
                          <a:pt x="336" y="4"/>
                        </a:lnTo>
                        <a:lnTo>
                          <a:pt x="343" y="2"/>
                        </a:lnTo>
                        <a:lnTo>
                          <a:pt x="349" y="0"/>
                        </a:lnTo>
                        <a:lnTo>
                          <a:pt x="349" y="0"/>
                        </a:lnTo>
                        <a:lnTo>
                          <a:pt x="399" y="11"/>
                        </a:lnTo>
                        <a:lnTo>
                          <a:pt x="423" y="18"/>
                        </a:lnTo>
                        <a:lnTo>
                          <a:pt x="435" y="22"/>
                        </a:lnTo>
                        <a:lnTo>
                          <a:pt x="445" y="27"/>
                        </a:lnTo>
                        <a:lnTo>
                          <a:pt x="445" y="27"/>
                        </a:lnTo>
                        <a:lnTo>
                          <a:pt x="487" y="50"/>
                        </a:lnTo>
                        <a:lnTo>
                          <a:pt x="508" y="61"/>
                        </a:lnTo>
                        <a:lnTo>
                          <a:pt x="528" y="73"/>
                        </a:lnTo>
                        <a:lnTo>
                          <a:pt x="547" y="86"/>
                        </a:lnTo>
                        <a:lnTo>
                          <a:pt x="565" y="100"/>
                        </a:lnTo>
                        <a:lnTo>
                          <a:pt x="583" y="114"/>
                        </a:lnTo>
                        <a:lnTo>
                          <a:pt x="598" y="130"/>
                        </a:lnTo>
                        <a:lnTo>
                          <a:pt x="598" y="130"/>
                        </a:lnTo>
                        <a:lnTo>
                          <a:pt x="615" y="152"/>
                        </a:lnTo>
                        <a:lnTo>
                          <a:pt x="623" y="164"/>
                        </a:lnTo>
                        <a:lnTo>
                          <a:pt x="629" y="176"/>
                        </a:lnTo>
                        <a:lnTo>
                          <a:pt x="629" y="176"/>
                        </a:lnTo>
                        <a:lnTo>
                          <a:pt x="638" y="198"/>
                        </a:lnTo>
                        <a:lnTo>
                          <a:pt x="646" y="220"/>
                        </a:lnTo>
                        <a:lnTo>
                          <a:pt x="660" y="266"/>
                        </a:lnTo>
                        <a:lnTo>
                          <a:pt x="674" y="313"/>
                        </a:lnTo>
                        <a:lnTo>
                          <a:pt x="687" y="360"/>
                        </a:lnTo>
                        <a:lnTo>
                          <a:pt x="687" y="360"/>
                        </a:lnTo>
                        <a:lnTo>
                          <a:pt x="687" y="380"/>
                        </a:lnTo>
                        <a:lnTo>
                          <a:pt x="687" y="380"/>
                        </a:lnTo>
                        <a:lnTo>
                          <a:pt x="687" y="399"/>
                        </a:lnTo>
                        <a:lnTo>
                          <a:pt x="687" y="399"/>
                        </a:lnTo>
                        <a:lnTo>
                          <a:pt x="679" y="399"/>
                        </a:lnTo>
                        <a:lnTo>
                          <a:pt x="676" y="400"/>
                        </a:lnTo>
                        <a:lnTo>
                          <a:pt x="675" y="403"/>
                        </a:lnTo>
                        <a:lnTo>
                          <a:pt x="675" y="403"/>
                        </a:lnTo>
                        <a:lnTo>
                          <a:pt x="664" y="403"/>
                        </a:lnTo>
                        <a:lnTo>
                          <a:pt x="652" y="403"/>
                        </a:lnTo>
                        <a:lnTo>
                          <a:pt x="641" y="403"/>
                        </a:lnTo>
                        <a:lnTo>
                          <a:pt x="637" y="404"/>
                        </a:lnTo>
                        <a:lnTo>
                          <a:pt x="633" y="407"/>
                        </a:lnTo>
                        <a:lnTo>
                          <a:pt x="633" y="407"/>
                        </a:lnTo>
                        <a:lnTo>
                          <a:pt x="629" y="403"/>
                        </a:lnTo>
                        <a:lnTo>
                          <a:pt x="625" y="403"/>
                        </a:lnTo>
                        <a:lnTo>
                          <a:pt x="621" y="404"/>
                        </a:lnTo>
                        <a:lnTo>
                          <a:pt x="618" y="407"/>
                        </a:lnTo>
                        <a:lnTo>
                          <a:pt x="610" y="412"/>
                        </a:lnTo>
                        <a:lnTo>
                          <a:pt x="606" y="414"/>
                        </a:lnTo>
                        <a:lnTo>
                          <a:pt x="602" y="414"/>
                        </a:lnTo>
                        <a:lnTo>
                          <a:pt x="602" y="414"/>
                        </a:lnTo>
                        <a:lnTo>
                          <a:pt x="607" y="385"/>
                        </a:lnTo>
                        <a:lnTo>
                          <a:pt x="611" y="355"/>
                        </a:lnTo>
                        <a:lnTo>
                          <a:pt x="611" y="327"/>
                        </a:lnTo>
                        <a:lnTo>
                          <a:pt x="610" y="300"/>
                        </a:lnTo>
                        <a:lnTo>
                          <a:pt x="607" y="275"/>
                        </a:lnTo>
                        <a:lnTo>
                          <a:pt x="601" y="249"/>
                        </a:lnTo>
                        <a:lnTo>
                          <a:pt x="595" y="226"/>
                        </a:lnTo>
                        <a:lnTo>
                          <a:pt x="586" y="203"/>
                        </a:lnTo>
                        <a:lnTo>
                          <a:pt x="574" y="183"/>
                        </a:lnTo>
                        <a:lnTo>
                          <a:pt x="563" y="162"/>
                        </a:lnTo>
                        <a:lnTo>
                          <a:pt x="549" y="144"/>
                        </a:lnTo>
                        <a:lnTo>
                          <a:pt x="533" y="126"/>
                        </a:lnTo>
                        <a:lnTo>
                          <a:pt x="517" y="111"/>
                        </a:lnTo>
                        <a:lnTo>
                          <a:pt x="499" y="97"/>
                        </a:lnTo>
                        <a:lnTo>
                          <a:pt x="481" y="84"/>
                        </a:lnTo>
                        <a:lnTo>
                          <a:pt x="460" y="73"/>
                        </a:lnTo>
                        <a:lnTo>
                          <a:pt x="460" y="73"/>
                        </a:lnTo>
                        <a:lnTo>
                          <a:pt x="460" y="70"/>
                        </a:lnTo>
                        <a:lnTo>
                          <a:pt x="458" y="66"/>
                        </a:lnTo>
                        <a:lnTo>
                          <a:pt x="453" y="64"/>
                        </a:lnTo>
                        <a:lnTo>
                          <a:pt x="448" y="60"/>
                        </a:lnTo>
                        <a:lnTo>
                          <a:pt x="440" y="57"/>
                        </a:lnTo>
                        <a:lnTo>
                          <a:pt x="434" y="55"/>
                        </a:lnTo>
                        <a:lnTo>
                          <a:pt x="426" y="54"/>
                        </a:lnTo>
                        <a:lnTo>
                          <a:pt x="418" y="54"/>
                        </a:lnTo>
                        <a:lnTo>
                          <a:pt x="418" y="54"/>
                        </a:lnTo>
                        <a:lnTo>
                          <a:pt x="419" y="56"/>
                        </a:lnTo>
                        <a:lnTo>
                          <a:pt x="421" y="56"/>
                        </a:lnTo>
                        <a:lnTo>
                          <a:pt x="426" y="57"/>
                        </a:lnTo>
                        <a:lnTo>
                          <a:pt x="426" y="57"/>
                        </a:lnTo>
                        <a:lnTo>
                          <a:pt x="426" y="61"/>
                        </a:lnTo>
                        <a:lnTo>
                          <a:pt x="426" y="61"/>
                        </a:lnTo>
                        <a:close/>
                        <a:moveTo>
                          <a:pt x="326" y="46"/>
                        </a:moveTo>
                        <a:lnTo>
                          <a:pt x="326" y="46"/>
                        </a:lnTo>
                        <a:lnTo>
                          <a:pt x="318" y="47"/>
                        </a:lnTo>
                        <a:lnTo>
                          <a:pt x="318" y="48"/>
                        </a:lnTo>
                        <a:lnTo>
                          <a:pt x="321" y="48"/>
                        </a:lnTo>
                        <a:lnTo>
                          <a:pt x="345" y="50"/>
                        </a:lnTo>
                        <a:lnTo>
                          <a:pt x="371" y="50"/>
                        </a:lnTo>
                        <a:lnTo>
                          <a:pt x="376" y="48"/>
                        </a:lnTo>
                        <a:lnTo>
                          <a:pt x="376" y="47"/>
                        </a:lnTo>
                        <a:lnTo>
                          <a:pt x="372" y="46"/>
                        </a:lnTo>
                        <a:lnTo>
                          <a:pt x="372" y="46"/>
                        </a:lnTo>
                        <a:lnTo>
                          <a:pt x="368" y="43"/>
                        </a:lnTo>
                        <a:lnTo>
                          <a:pt x="363" y="42"/>
                        </a:lnTo>
                        <a:lnTo>
                          <a:pt x="349" y="41"/>
                        </a:lnTo>
                        <a:lnTo>
                          <a:pt x="335" y="42"/>
                        </a:lnTo>
                        <a:lnTo>
                          <a:pt x="330" y="43"/>
                        </a:lnTo>
                        <a:lnTo>
                          <a:pt x="326" y="46"/>
                        </a:lnTo>
                        <a:lnTo>
                          <a:pt x="326" y="46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59" name="Freeform 72"/>
                  <p:cNvSpPr>
                    <a:spLocks/>
                  </p:cNvSpPr>
                  <p:nvPr/>
                </p:nvSpPr>
                <p:spPr bwMode="auto">
                  <a:xfrm flipH="1">
                    <a:off x="2441575" y="2366963"/>
                    <a:ext cx="66675" cy="30163"/>
                  </a:xfrm>
                  <a:custGeom>
                    <a:avLst/>
                    <a:gdLst>
                      <a:gd name="T0" fmla="*/ 8 w 42"/>
                      <a:gd name="T1" fmla="*/ 7 h 19"/>
                      <a:gd name="T2" fmla="*/ 8 w 42"/>
                      <a:gd name="T3" fmla="*/ 7 h 19"/>
                      <a:gd name="T4" fmla="*/ 8 w 42"/>
                      <a:gd name="T5" fmla="*/ 3 h 19"/>
                      <a:gd name="T6" fmla="*/ 8 w 42"/>
                      <a:gd name="T7" fmla="*/ 3 h 19"/>
                      <a:gd name="T8" fmla="*/ 3 w 42"/>
                      <a:gd name="T9" fmla="*/ 2 h 19"/>
                      <a:gd name="T10" fmla="*/ 1 w 42"/>
                      <a:gd name="T11" fmla="*/ 2 h 19"/>
                      <a:gd name="T12" fmla="*/ 0 w 42"/>
                      <a:gd name="T13" fmla="*/ 0 h 19"/>
                      <a:gd name="T14" fmla="*/ 0 w 42"/>
                      <a:gd name="T15" fmla="*/ 0 h 19"/>
                      <a:gd name="T16" fmla="*/ 8 w 42"/>
                      <a:gd name="T17" fmla="*/ 0 h 19"/>
                      <a:gd name="T18" fmla="*/ 16 w 42"/>
                      <a:gd name="T19" fmla="*/ 1 h 19"/>
                      <a:gd name="T20" fmla="*/ 22 w 42"/>
                      <a:gd name="T21" fmla="*/ 3 h 19"/>
                      <a:gd name="T22" fmla="*/ 30 w 42"/>
                      <a:gd name="T23" fmla="*/ 6 h 19"/>
                      <a:gd name="T24" fmla="*/ 35 w 42"/>
                      <a:gd name="T25" fmla="*/ 10 h 19"/>
                      <a:gd name="T26" fmla="*/ 40 w 42"/>
                      <a:gd name="T27" fmla="*/ 12 h 19"/>
                      <a:gd name="T28" fmla="*/ 42 w 42"/>
                      <a:gd name="T29" fmla="*/ 16 h 19"/>
                      <a:gd name="T30" fmla="*/ 42 w 42"/>
                      <a:gd name="T31" fmla="*/ 19 h 19"/>
                      <a:gd name="T32" fmla="*/ 42 w 42"/>
                      <a:gd name="T33" fmla="*/ 19 h 19"/>
                      <a:gd name="T34" fmla="*/ 37 w 42"/>
                      <a:gd name="T35" fmla="*/ 17 h 19"/>
                      <a:gd name="T36" fmla="*/ 33 w 42"/>
                      <a:gd name="T37" fmla="*/ 16 h 19"/>
                      <a:gd name="T38" fmla="*/ 26 w 42"/>
                      <a:gd name="T39" fmla="*/ 12 h 19"/>
                      <a:gd name="T40" fmla="*/ 18 w 42"/>
                      <a:gd name="T41" fmla="*/ 9 h 19"/>
                      <a:gd name="T42" fmla="*/ 13 w 42"/>
                      <a:gd name="T43" fmla="*/ 7 h 19"/>
                      <a:gd name="T44" fmla="*/ 8 w 42"/>
                      <a:gd name="T45" fmla="*/ 7 h 19"/>
                      <a:gd name="T46" fmla="*/ 8 w 42"/>
                      <a:gd name="T4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2" h="19">
                        <a:moveTo>
                          <a:pt x="8" y="7"/>
                        </a:moveTo>
                        <a:lnTo>
                          <a:pt x="8" y="7"/>
                        </a:lnTo>
                        <a:lnTo>
                          <a:pt x="8" y="3"/>
                        </a:lnTo>
                        <a:lnTo>
                          <a:pt x="8" y="3"/>
                        </a:lnTo>
                        <a:lnTo>
                          <a:pt x="3" y="2"/>
                        </a:lnTo>
                        <a:lnTo>
                          <a:pt x="1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6" y="1"/>
                        </a:lnTo>
                        <a:lnTo>
                          <a:pt x="22" y="3"/>
                        </a:lnTo>
                        <a:lnTo>
                          <a:pt x="30" y="6"/>
                        </a:lnTo>
                        <a:lnTo>
                          <a:pt x="35" y="10"/>
                        </a:lnTo>
                        <a:lnTo>
                          <a:pt x="40" y="12"/>
                        </a:lnTo>
                        <a:lnTo>
                          <a:pt x="42" y="16"/>
                        </a:lnTo>
                        <a:lnTo>
                          <a:pt x="42" y="19"/>
                        </a:lnTo>
                        <a:lnTo>
                          <a:pt x="42" y="19"/>
                        </a:lnTo>
                        <a:lnTo>
                          <a:pt x="37" y="17"/>
                        </a:lnTo>
                        <a:lnTo>
                          <a:pt x="33" y="16"/>
                        </a:lnTo>
                        <a:lnTo>
                          <a:pt x="26" y="12"/>
                        </a:lnTo>
                        <a:lnTo>
                          <a:pt x="18" y="9"/>
                        </a:lnTo>
                        <a:lnTo>
                          <a:pt x="13" y="7"/>
                        </a:lnTo>
                        <a:lnTo>
                          <a:pt x="8" y="7"/>
                        </a:lnTo>
                        <a:lnTo>
                          <a:pt x="8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60" name="Freeform 73"/>
                  <p:cNvSpPr>
                    <a:spLocks/>
                  </p:cNvSpPr>
                  <p:nvPr/>
                </p:nvSpPr>
                <p:spPr bwMode="auto">
                  <a:xfrm flipH="1">
                    <a:off x="6940550" y="2324101"/>
                    <a:ext cx="165100" cy="206375"/>
                  </a:xfrm>
                  <a:custGeom>
                    <a:avLst/>
                    <a:gdLst>
                      <a:gd name="T0" fmla="*/ 0 w 104"/>
                      <a:gd name="T1" fmla="*/ 130 h 130"/>
                      <a:gd name="T2" fmla="*/ 0 w 104"/>
                      <a:gd name="T3" fmla="*/ 130 h 130"/>
                      <a:gd name="T4" fmla="*/ 5 w 104"/>
                      <a:gd name="T5" fmla="*/ 120 h 130"/>
                      <a:gd name="T6" fmla="*/ 10 w 104"/>
                      <a:gd name="T7" fmla="*/ 110 h 130"/>
                      <a:gd name="T8" fmla="*/ 17 w 104"/>
                      <a:gd name="T9" fmla="*/ 102 h 130"/>
                      <a:gd name="T10" fmla="*/ 23 w 104"/>
                      <a:gd name="T11" fmla="*/ 94 h 130"/>
                      <a:gd name="T12" fmla="*/ 32 w 104"/>
                      <a:gd name="T13" fmla="*/ 88 h 130"/>
                      <a:gd name="T14" fmla="*/ 41 w 104"/>
                      <a:gd name="T15" fmla="*/ 83 h 130"/>
                      <a:gd name="T16" fmla="*/ 53 w 104"/>
                      <a:gd name="T17" fmla="*/ 79 h 130"/>
                      <a:gd name="T18" fmla="*/ 65 w 104"/>
                      <a:gd name="T19" fmla="*/ 76 h 130"/>
                      <a:gd name="T20" fmla="*/ 65 w 104"/>
                      <a:gd name="T21" fmla="*/ 76 h 130"/>
                      <a:gd name="T22" fmla="*/ 73 w 104"/>
                      <a:gd name="T23" fmla="*/ 56 h 130"/>
                      <a:gd name="T24" fmla="*/ 82 w 104"/>
                      <a:gd name="T25" fmla="*/ 36 h 130"/>
                      <a:gd name="T26" fmla="*/ 92 w 104"/>
                      <a:gd name="T27" fmla="*/ 16 h 130"/>
                      <a:gd name="T28" fmla="*/ 97 w 104"/>
                      <a:gd name="T29" fmla="*/ 7 h 130"/>
                      <a:gd name="T30" fmla="*/ 104 w 104"/>
                      <a:gd name="T31" fmla="*/ 0 h 130"/>
                      <a:gd name="T32" fmla="*/ 104 w 104"/>
                      <a:gd name="T33" fmla="*/ 0 h 130"/>
                      <a:gd name="T34" fmla="*/ 96 w 104"/>
                      <a:gd name="T35" fmla="*/ 20 h 130"/>
                      <a:gd name="T36" fmla="*/ 87 w 104"/>
                      <a:gd name="T37" fmla="*/ 41 h 130"/>
                      <a:gd name="T38" fmla="*/ 78 w 104"/>
                      <a:gd name="T39" fmla="*/ 61 h 130"/>
                      <a:gd name="T40" fmla="*/ 76 w 104"/>
                      <a:gd name="T41" fmla="*/ 73 h 130"/>
                      <a:gd name="T42" fmla="*/ 73 w 104"/>
                      <a:gd name="T43" fmla="*/ 84 h 130"/>
                      <a:gd name="T44" fmla="*/ 73 w 104"/>
                      <a:gd name="T45" fmla="*/ 84 h 130"/>
                      <a:gd name="T46" fmla="*/ 63 w 104"/>
                      <a:gd name="T47" fmla="*/ 85 h 130"/>
                      <a:gd name="T48" fmla="*/ 54 w 104"/>
                      <a:gd name="T49" fmla="*/ 88 h 130"/>
                      <a:gd name="T50" fmla="*/ 44 w 104"/>
                      <a:gd name="T51" fmla="*/ 93 h 130"/>
                      <a:gd name="T52" fmla="*/ 33 w 104"/>
                      <a:gd name="T53" fmla="*/ 99 h 130"/>
                      <a:gd name="T54" fmla="*/ 24 w 104"/>
                      <a:gd name="T55" fmla="*/ 107 h 130"/>
                      <a:gd name="T56" fmla="*/ 16 w 104"/>
                      <a:gd name="T57" fmla="*/ 115 h 130"/>
                      <a:gd name="T58" fmla="*/ 0 w 104"/>
                      <a:gd name="T59" fmla="*/ 130 h 130"/>
                      <a:gd name="T60" fmla="*/ 0 w 104"/>
                      <a:gd name="T61" fmla="*/ 130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04" h="130">
                        <a:moveTo>
                          <a:pt x="0" y="130"/>
                        </a:moveTo>
                        <a:lnTo>
                          <a:pt x="0" y="130"/>
                        </a:lnTo>
                        <a:lnTo>
                          <a:pt x="5" y="120"/>
                        </a:lnTo>
                        <a:lnTo>
                          <a:pt x="10" y="110"/>
                        </a:lnTo>
                        <a:lnTo>
                          <a:pt x="17" y="102"/>
                        </a:lnTo>
                        <a:lnTo>
                          <a:pt x="23" y="94"/>
                        </a:lnTo>
                        <a:lnTo>
                          <a:pt x="32" y="88"/>
                        </a:lnTo>
                        <a:lnTo>
                          <a:pt x="41" y="83"/>
                        </a:lnTo>
                        <a:lnTo>
                          <a:pt x="53" y="79"/>
                        </a:lnTo>
                        <a:lnTo>
                          <a:pt x="65" y="76"/>
                        </a:lnTo>
                        <a:lnTo>
                          <a:pt x="65" y="76"/>
                        </a:lnTo>
                        <a:lnTo>
                          <a:pt x="73" y="56"/>
                        </a:lnTo>
                        <a:lnTo>
                          <a:pt x="82" y="36"/>
                        </a:lnTo>
                        <a:lnTo>
                          <a:pt x="92" y="16"/>
                        </a:lnTo>
                        <a:lnTo>
                          <a:pt x="97" y="7"/>
                        </a:lnTo>
                        <a:lnTo>
                          <a:pt x="104" y="0"/>
                        </a:lnTo>
                        <a:lnTo>
                          <a:pt x="104" y="0"/>
                        </a:lnTo>
                        <a:lnTo>
                          <a:pt x="96" y="20"/>
                        </a:lnTo>
                        <a:lnTo>
                          <a:pt x="87" y="41"/>
                        </a:lnTo>
                        <a:lnTo>
                          <a:pt x="78" y="61"/>
                        </a:lnTo>
                        <a:lnTo>
                          <a:pt x="76" y="73"/>
                        </a:lnTo>
                        <a:lnTo>
                          <a:pt x="73" y="84"/>
                        </a:lnTo>
                        <a:lnTo>
                          <a:pt x="73" y="84"/>
                        </a:lnTo>
                        <a:lnTo>
                          <a:pt x="63" y="85"/>
                        </a:lnTo>
                        <a:lnTo>
                          <a:pt x="54" y="88"/>
                        </a:lnTo>
                        <a:lnTo>
                          <a:pt x="44" y="93"/>
                        </a:lnTo>
                        <a:lnTo>
                          <a:pt x="33" y="99"/>
                        </a:lnTo>
                        <a:lnTo>
                          <a:pt x="24" y="107"/>
                        </a:lnTo>
                        <a:lnTo>
                          <a:pt x="16" y="115"/>
                        </a:lnTo>
                        <a:lnTo>
                          <a:pt x="0" y="130"/>
                        </a:lnTo>
                        <a:lnTo>
                          <a:pt x="0" y="1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61" name="Freeform 74"/>
                  <p:cNvSpPr>
                    <a:spLocks/>
                  </p:cNvSpPr>
                  <p:nvPr/>
                </p:nvSpPr>
                <p:spPr bwMode="auto">
                  <a:xfrm flipH="1">
                    <a:off x="2916238" y="2463801"/>
                    <a:ext cx="49213" cy="42863"/>
                  </a:xfrm>
                  <a:custGeom>
                    <a:avLst/>
                    <a:gdLst>
                      <a:gd name="T0" fmla="*/ 0 w 31"/>
                      <a:gd name="T1" fmla="*/ 27 h 27"/>
                      <a:gd name="T2" fmla="*/ 0 w 31"/>
                      <a:gd name="T3" fmla="*/ 27 h 27"/>
                      <a:gd name="T4" fmla="*/ 7 w 31"/>
                      <a:gd name="T5" fmla="*/ 19 h 27"/>
                      <a:gd name="T6" fmla="*/ 13 w 31"/>
                      <a:gd name="T7" fmla="*/ 11 h 27"/>
                      <a:gd name="T8" fmla="*/ 22 w 31"/>
                      <a:gd name="T9" fmla="*/ 5 h 27"/>
                      <a:gd name="T10" fmla="*/ 31 w 31"/>
                      <a:gd name="T11" fmla="*/ 0 h 27"/>
                      <a:gd name="T12" fmla="*/ 31 w 31"/>
                      <a:gd name="T13" fmla="*/ 0 h 27"/>
                      <a:gd name="T14" fmla="*/ 25 w 31"/>
                      <a:gd name="T15" fmla="*/ 8 h 27"/>
                      <a:gd name="T16" fmla="*/ 18 w 31"/>
                      <a:gd name="T17" fmla="*/ 14 h 27"/>
                      <a:gd name="T18" fmla="*/ 12 w 31"/>
                      <a:gd name="T19" fmla="*/ 20 h 27"/>
                      <a:gd name="T20" fmla="*/ 4 w 31"/>
                      <a:gd name="T21" fmla="*/ 27 h 27"/>
                      <a:gd name="T22" fmla="*/ 4 w 31"/>
                      <a:gd name="T23" fmla="*/ 27 h 27"/>
                      <a:gd name="T24" fmla="*/ 0 w 31"/>
                      <a:gd name="T25" fmla="*/ 27 h 27"/>
                      <a:gd name="T26" fmla="*/ 0 w 31"/>
                      <a:gd name="T27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1" h="27">
                        <a:moveTo>
                          <a:pt x="0" y="27"/>
                        </a:moveTo>
                        <a:lnTo>
                          <a:pt x="0" y="27"/>
                        </a:lnTo>
                        <a:lnTo>
                          <a:pt x="7" y="19"/>
                        </a:lnTo>
                        <a:lnTo>
                          <a:pt x="13" y="11"/>
                        </a:lnTo>
                        <a:lnTo>
                          <a:pt x="22" y="5"/>
                        </a:lnTo>
                        <a:lnTo>
                          <a:pt x="31" y="0"/>
                        </a:lnTo>
                        <a:lnTo>
                          <a:pt x="31" y="0"/>
                        </a:lnTo>
                        <a:lnTo>
                          <a:pt x="25" y="8"/>
                        </a:lnTo>
                        <a:lnTo>
                          <a:pt x="18" y="14"/>
                        </a:lnTo>
                        <a:lnTo>
                          <a:pt x="12" y="20"/>
                        </a:lnTo>
                        <a:lnTo>
                          <a:pt x="4" y="27"/>
                        </a:lnTo>
                        <a:lnTo>
                          <a:pt x="4" y="27"/>
                        </a:lnTo>
                        <a:lnTo>
                          <a:pt x="0" y="27"/>
                        </a:lnTo>
                        <a:lnTo>
                          <a:pt x="0" y="27"/>
                        </a:lnTo>
                        <a:close/>
                      </a:path>
                    </a:pathLst>
                  </a:custGeom>
                  <a:solidFill>
                    <a:srgbClr val="19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62" name="Freeform 75"/>
                  <p:cNvSpPr>
                    <a:spLocks/>
                  </p:cNvSpPr>
                  <p:nvPr/>
                </p:nvSpPr>
                <p:spPr bwMode="auto">
                  <a:xfrm flipH="1">
                    <a:off x="1906588" y="2476501"/>
                    <a:ext cx="47625" cy="47625"/>
                  </a:xfrm>
                  <a:custGeom>
                    <a:avLst/>
                    <a:gdLst>
                      <a:gd name="T0" fmla="*/ 27 w 30"/>
                      <a:gd name="T1" fmla="*/ 30 h 30"/>
                      <a:gd name="T2" fmla="*/ 27 w 30"/>
                      <a:gd name="T3" fmla="*/ 30 h 30"/>
                      <a:gd name="T4" fmla="*/ 27 w 30"/>
                      <a:gd name="T5" fmla="*/ 23 h 30"/>
                      <a:gd name="T6" fmla="*/ 26 w 30"/>
                      <a:gd name="T7" fmla="*/ 18 h 30"/>
                      <a:gd name="T8" fmla="*/ 23 w 30"/>
                      <a:gd name="T9" fmla="*/ 14 h 30"/>
                      <a:gd name="T10" fmla="*/ 19 w 30"/>
                      <a:gd name="T11" fmla="*/ 10 h 30"/>
                      <a:gd name="T12" fmla="*/ 9 w 30"/>
                      <a:gd name="T13" fmla="*/ 5 h 30"/>
                      <a:gd name="T14" fmla="*/ 0 w 30"/>
                      <a:gd name="T15" fmla="*/ 0 h 30"/>
                      <a:gd name="T16" fmla="*/ 0 w 30"/>
                      <a:gd name="T17" fmla="*/ 0 h 30"/>
                      <a:gd name="T18" fmla="*/ 7 w 30"/>
                      <a:gd name="T19" fmla="*/ 0 h 30"/>
                      <a:gd name="T20" fmla="*/ 13 w 30"/>
                      <a:gd name="T21" fmla="*/ 2 h 30"/>
                      <a:gd name="T22" fmla="*/ 19 w 30"/>
                      <a:gd name="T23" fmla="*/ 5 h 30"/>
                      <a:gd name="T24" fmla="*/ 25 w 30"/>
                      <a:gd name="T25" fmla="*/ 10 h 30"/>
                      <a:gd name="T26" fmla="*/ 27 w 30"/>
                      <a:gd name="T27" fmla="*/ 14 h 30"/>
                      <a:gd name="T28" fmla="*/ 30 w 30"/>
                      <a:gd name="T29" fmla="*/ 20 h 30"/>
                      <a:gd name="T30" fmla="*/ 30 w 30"/>
                      <a:gd name="T31" fmla="*/ 25 h 30"/>
                      <a:gd name="T32" fmla="*/ 27 w 30"/>
                      <a:gd name="T33" fmla="*/ 30 h 30"/>
                      <a:gd name="T34" fmla="*/ 27 w 30"/>
                      <a:gd name="T35" fmla="*/ 30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0" h="30">
                        <a:moveTo>
                          <a:pt x="27" y="30"/>
                        </a:moveTo>
                        <a:lnTo>
                          <a:pt x="27" y="30"/>
                        </a:lnTo>
                        <a:lnTo>
                          <a:pt x="27" y="23"/>
                        </a:lnTo>
                        <a:lnTo>
                          <a:pt x="26" y="18"/>
                        </a:lnTo>
                        <a:lnTo>
                          <a:pt x="23" y="14"/>
                        </a:lnTo>
                        <a:lnTo>
                          <a:pt x="19" y="10"/>
                        </a:lnTo>
                        <a:lnTo>
                          <a:pt x="9" y="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" y="0"/>
                        </a:lnTo>
                        <a:lnTo>
                          <a:pt x="13" y="2"/>
                        </a:lnTo>
                        <a:lnTo>
                          <a:pt x="19" y="5"/>
                        </a:lnTo>
                        <a:lnTo>
                          <a:pt x="25" y="10"/>
                        </a:lnTo>
                        <a:lnTo>
                          <a:pt x="27" y="14"/>
                        </a:lnTo>
                        <a:lnTo>
                          <a:pt x="30" y="20"/>
                        </a:lnTo>
                        <a:lnTo>
                          <a:pt x="30" y="25"/>
                        </a:lnTo>
                        <a:lnTo>
                          <a:pt x="27" y="30"/>
                        </a:lnTo>
                        <a:lnTo>
                          <a:pt x="27" y="3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63" name="Freeform 76"/>
                  <p:cNvSpPr>
                    <a:spLocks/>
                  </p:cNvSpPr>
                  <p:nvPr/>
                </p:nvSpPr>
                <p:spPr bwMode="auto">
                  <a:xfrm flipH="1">
                    <a:off x="5673725" y="2390776"/>
                    <a:ext cx="171450" cy="188913"/>
                  </a:xfrm>
                  <a:custGeom>
                    <a:avLst/>
                    <a:gdLst>
                      <a:gd name="T0" fmla="*/ 0 w 108"/>
                      <a:gd name="T1" fmla="*/ 0 h 119"/>
                      <a:gd name="T2" fmla="*/ 0 w 108"/>
                      <a:gd name="T3" fmla="*/ 0 h 119"/>
                      <a:gd name="T4" fmla="*/ 17 w 108"/>
                      <a:gd name="T5" fmla="*/ 11 h 119"/>
                      <a:gd name="T6" fmla="*/ 32 w 108"/>
                      <a:gd name="T7" fmla="*/ 24 h 119"/>
                      <a:gd name="T8" fmla="*/ 47 w 108"/>
                      <a:gd name="T9" fmla="*/ 37 h 119"/>
                      <a:gd name="T10" fmla="*/ 62 w 108"/>
                      <a:gd name="T11" fmla="*/ 51 h 119"/>
                      <a:gd name="T12" fmla="*/ 76 w 108"/>
                      <a:gd name="T13" fmla="*/ 66 h 119"/>
                      <a:gd name="T14" fmla="*/ 87 w 108"/>
                      <a:gd name="T15" fmla="*/ 83 h 119"/>
                      <a:gd name="T16" fmla="*/ 99 w 108"/>
                      <a:gd name="T17" fmla="*/ 100 h 119"/>
                      <a:gd name="T18" fmla="*/ 108 w 108"/>
                      <a:gd name="T19" fmla="*/ 119 h 119"/>
                      <a:gd name="T20" fmla="*/ 108 w 108"/>
                      <a:gd name="T21" fmla="*/ 119 h 119"/>
                      <a:gd name="T22" fmla="*/ 83 w 108"/>
                      <a:gd name="T23" fmla="*/ 87 h 119"/>
                      <a:gd name="T24" fmla="*/ 58 w 108"/>
                      <a:gd name="T25" fmla="*/ 56 h 119"/>
                      <a:gd name="T26" fmla="*/ 30 w 108"/>
                      <a:gd name="T27" fmla="*/ 27 h 119"/>
                      <a:gd name="T28" fmla="*/ 0 w 108"/>
                      <a:gd name="T29" fmla="*/ 0 h 119"/>
                      <a:gd name="T30" fmla="*/ 0 w 108"/>
                      <a:gd name="T31" fmla="*/ 0 h 1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08" h="119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" y="11"/>
                        </a:lnTo>
                        <a:lnTo>
                          <a:pt x="32" y="24"/>
                        </a:lnTo>
                        <a:lnTo>
                          <a:pt x="47" y="37"/>
                        </a:lnTo>
                        <a:lnTo>
                          <a:pt x="62" y="51"/>
                        </a:lnTo>
                        <a:lnTo>
                          <a:pt x="76" y="66"/>
                        </a:lnTo>
                        <a:lnTo>
                          <a:pt x="87" y="83"/>
                        </a:lnTo>
                        <a:lnTo>
                          <a:pt x="99" y="100"/>
                        </a:lnTo>
                        <a:lnTo>
                          <a:pt x="108" y="119"/>
                        </a:lnTo>
                        <a:lnTo>
                          <a:pt x="108" y="119"/>
                        </a:lnTo>
                        <a:lnTo>
                          <a:pt x="83" y="87"/>
                        </a:lnTo>
                        <a:lnTo>
                          <a:pt x="58" y="56"/>
                        </a:lnTo>
                        <a:lnTo>
                          <a:pt x="30" y="27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64" name="Freeform 77"/>
                  <p:cNvSpPr>
                    <a:spLocks/>
                  </p:cNvSpPr>
                  <p:nvPr/>
                </p:nvSpPr>
                <p:spPr bwMode="auto">
                  <a:xfrm flipH="1">
                    <a:off x="1941513" y="2471738"/>
                    <a:ext cx="128588" cy="109538"/>
                  </a:xfrm>
                  <a:custGeom>
                    <a:avLst/>
                    <a:gdLst>
                      <a:gd name="T0" fmla="*/ 81 w 81"/>
                      <a:gd name="T1" fmla="*/ 56 h 69"/>
                      <a:gd name="T2" fmla="*/ 81 w 81"/>
                      <a:gd name="T3" fmla="*/ 56 h 69"/>
                      <a:gd name="T4" fmla="*/ 78 w 81"/>
                      <a:gd name="T5" fmla="*/ 59 h 69"/>
                      <a:gd name="T6" fmla="*/ 76 w 81"/>
                      <a:gd name="T7" fmla="*/ 61 h 69"/>
                      <a:gd name="T8" fmla="*/ 67 w 81"/>
                      <a:gd name="T9" fmla="*/ 65 h 69"/>
                      <a:gd name="T10" fmla="*/ 58 w 81"/>
                      <a:gd name="T11" fmla="*/ 68 h 69"/>
                      <a:gd name="T12" fmla="*/ 46 w 81"/>
                      <a:gd name="T13" fmla="*/ 69 h 69"/>
                      <a:gd name="T14" fmla="*/ 35 w 81"/>
                      <a:gd name="T15" fmla="*/ 68 h 69"/>
                      <a:gd name="T16" fmla="*/ 25 w 81"/>
                      <a:gd name="T17" fmla="*/ 67 h 69"/>
                      <a:gd name="T18" fmla="*/ 16 w 81"/>
                      <a:gd name="T19" fmla="*/ 64 h 69"/>
                      <a:gd name="T20" fmla="*/ 8 w 81"/>
                      <a:gd name="T21" fmla="*/ 60 h 69"/>
                      <a:gd name="T22" fmla="*/ 8 w 81"/>
                      <a:gd name="T23" fmla="*/ 60 h 69"/>
                      <a:gd name="T24" fmla="*/ 4 w 81"/>
                      <a:gd name="T25" fmla="*/ 54 h 69"/>
                      <a:gd name="T26" fmla="*/ 2 w 81"/>
                      <a:gd name="T27" fmla="*/ 47 h 69"/>
                      <a:gd name="T28" fmla="*/ 0 w 81"/>
                      <a:gd name="T29" fmla="*/ 42 h 69"/>
                      <a:gd name="T30" fmla="*/ 0 w 81"/>
                      <a:gd name="T31" fmla="*/ 36 h 69"/>
                      <a:gd name="T32" fmla="*/ 0 w 81"/>
                      <a:gd name="T33" fmla="*/ 29 h 69"/>
                      <a:gd name="T34" fmla="*/ 2 w 81"/>
                      <a:gd name="T35" fmla="*/ 24 h 69"/>
                      <a:gd name="T36" fmla="*/ 4 w 81"/>
                      <a:gd name="T37" fmla="*/ 19 h 69"/>
                      <a:gd name="T38" fmla="*/ 8 w 81"/>
                      <a:gd name="T39" fmla="*/ 15 h 69"/>
                      <a:gd name="T40" fmla="*/ 12 w 81"/>
                      <a:gd name="T41" fmla="*/ 12 h 69"/>
                      <a:gd name="T42" fmla="*/ 17 w 81"/>
                      <a:gd name="T43" fmla="*/ 8 h 69"/>
                      <a:gd name="T44" fmla="*/ 22 w 81"/>
                      <a:gd name="T45" fmla="*/ 5 h 69"/>
                      <a:gd name="T46" fmla="*/ 28 w 81"/>
                      <a:gd name="T47" fmla="*/ 3 h 69"/>
                      <a:gd name="T48" fmla="*/ 35 w 81"/>
                      <a:gd name="T49" fmla="*/ 1 h 69"/>
                      <a:gd name="T50" fmla="*/ 41 w 81"/>
                      <a:gd name="T51" fmla="*/ 0 h 69"/>
                      <a:gd name="T52" fmla="*/ 50 w 81"/>
                      <a:gd name="T53" fmla="*/ 1 h 69"/>
                      <a:gd name="T54" fmla="*/ 58 w 81"/>
                      <a:gd name="T55" fmla="*/ 3 h 69"/>
                      <a:gd name="T56" fmla="*/ 58 w 81"/>
                      <a:gd name="T57" fmla="*/ 3 h 69"/>
                      <a:gd name="T58" fmla="*/ 55 w 81"/>
                      <a:gd name="T59" fmla="*/ 6 h 69"/>
                      <a:gd name="T60" fmla="*/ 51 w 81"/>
                      <a:gd name="T61" fmla="*/ 10 h 69"/>
                      <a:gd name="T62" fmla="*/ 48 w 81"/>
                      <a:gd name="T63" fmla="*/ 13 h 69"/>
                      <a:gd name="T64" fmla="*/ 41 w 81"/>
                      <a:gd name="T65" fmla="*/ 14 h 69"/>
                      <a:gd name="T66" fmla="*/ 36 w 81"/>
                      <a:gd name="T67" fmla="*/ 14 h 69"/>
                      <a:gd name="T68" fmla="*/ 30 w 81"/>
                      <a:gd name="T69" fmla="*/ 13 h 69"/>
                      <a:gd name="T70" fmla="*/ 25 w 81"/>
                      <a:gd name="T71" fmla="*/ 12 h 69"/>
                      <a:gd name="T72" fmla="*/ 20 w 81"/>
                      <a:gd name="T73" fmla="*/ 10 h 69"/>
                      <a:gd name="T74" fmla="*/ 20 w 81"/>
                      <a:gd name="T75" fmla="*/ 10 h 69"/>
                      <a:gd name="T76" fmla="*/ 12 w 81"/>
                      <a:gd name="T77" fmla="*/ 17 h 69"/>
                      <a:gd name="T78" fmla="*/ 7 w 81"/>
                      <a:gd name="T79" fmla="*/ 23 h 69"/>
                      <a:gd name="T80" fmla="*/ 4 w 81"/>
                      <a:gd name="T81" fmla="*/ 29 h 69"/>
                      <a:gd name="T82" fmla="*/ 3 w 81"/>
                      <a:gd name="T83" fmla="*/ 36 h 69"/>
                      <a:gd name="T84" fmla="*/ 5 w 81"/>
                      <a:gd name="T85" fmla="*/ 41 h 69"/>
                      <a:gd name="T86" fmla="*/ 8 w 81"/>
                      <a:gd name="T87" fmla="*/ 46 h 69"/>
                      <a:gd name="T88" fmla="*/ 12 w 81"/>
                      <a:gd name="T89" fmla="*/ 51 h 69"/>
                      <a:gd name="T90" fmla="*/ 18 w 81"/>
                      <a:gd name="T91" fmla="*/ 56 h 69"/>
                      <a:gd name="T92" fmla="*/ 25 w 81"/>
                      <a:gd name="T93" fmla="*/ 60 h 69"/>
                      <a:gd name="T94" fmla="*/ 32 w 81"/>
                      <a:gd name="T95" fmla="*/ 63 h 69"/>
                      <a:gd name="T96" fmla="*/ 40 w 81"/>
                      <a:gd name="T97" fmla="*/ 64 h 69"/>
                      <a:gd name="T98" fmla="*/ 49 w 81"/>
                      <a:gd name="T99" fmla="*/ 65 h 69"/>
                      <a:gd name="T100" fmla="*/ 57 w 81"/>
                      <a:gd name="T101" fmla="*/ 65 h 69"/>
                      <a:gd name="T102" fmla="*/ 66 w 81"/>
                      <a:gd name="T103" fmla="*/ 64 h 69"/>
                      <a:gd name="T104" fmla="*/ 73 w 81"/>
                      <a:gd name="T105" fmla="*/ 60 h 69"/>
                      <a:gd name="T106" fmla="*/ 81 w 81"/>
                      <a:gd name="T107" fmla="*/ 56 h 69"/>
                      <a:gd name="T108" fmla="*/ 81 w 81"/>
                      <a:gd name="T109" fmla="*/ 56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1" h="69">
                        <a:moveTo>
                          <a:pt x="81" y="56"/>
                        </a:moveTo>
                        <a:lnTo>
                          <a:pt x="81" y="56"/>
                        </a:lnTo>
                        <a:lnTo>
                          <a:pt x="78" y="59"/>
                        </a:lnTo>
                        <a:lnTo>
                          <a:pt x="76" y="61"/>
                        </a:lnTo>
                        <a:lnTo>
                          <a:pt x="67" y="65"/>
                        </a:lnTo>
                        <a:lnTo>
                          <a:pt x="58" y="68"/>
                        </a:lnTo>
                        <a:lnTo>
                          <a:pt x="46" y="69"/>
                        </a:lnTo>
                        <a:lnTo>
                          <a:pt x="35" y="68"/>
                        </a:lnTo>
                        <a:lnTo>
                          <a:pt x="25" y="67"/>
                        </a:lnTo>
                        <a:lnTo>
                          <a:pt x="16" y="64"/>
                        </a:lnTo>
                        <a:lnTo>
                          <a:pt x="8" y="60"/>
                        </a:lnTo>
                        <a:lnTo>
                          <a:pt x="8" y="60"/>
                        </a:lnTo>
                        <a:lnTo>
                          <a:pt x="4" y="54"/>
                        </a:lnTo>
                        <a:lnTo>
                          <a:pt x="2" y="47"/>
                        </a:lnTo>
                        <a:lnTo>
                          <a:pt x="0" y="42"/>
                        </a:lnTo>
                        <a:lnTo>
                          <a:pt x="0" y="36"/>
                        </a:lnTo>
                        <a:lnTo>
                          <a:pt x="0" y="29"/>
                        </a:lnTo>
                        <a:lnTo>
                          <a:pt x="2" y="24"/>
                        </a:lnTo>
                        <a:lnTo>
                          <a:pt x="4" y="19"/>
                        </a:lnTo>
                        <a:lnTo>
                          <a:pt x="8" y="15"/>
                        </a:lnTo>
                        <a:lnTo>
                          <a:pt x="12" y="12"/>
                        </a:lnTo>
                        <a:lnTo>
                          <a:pt x="17" y="8"/>
                        </a:lnTo>
                        <a:lnTo>
                          <a:pt x="22" y="5"/>
                        </a:lnTo>
                        <a:lnTo>
                          <a:pt x="28" y="3"/>
                        </a:lnTo>
                        <a:lnTo>
                          <a:pt x="35" y="1"/>
                        </a:lnTo>
                        <a:lnTo>
                          <a:pt x="41" y="0"/>
                        </a:lnTo>
                        <a:lnTo>
                          <a:pt x="50" y="1"/>
                        </a:lnTo>
                        <a:lnTo>
                          <a:pt x="58" y="3"/>
                        </a:lnTo>
                        <a:lnTo>
                          <a:pt x="58" y="3"/>
                        </a:lnTo>
                        <a:lnTo>
                          <a:pt x="55" y="6"/>
                        </a:lnTo>
                        <a:lnTo>
                          <a:pt x="51" y="10"/>
                        </a:lnTo>
                        <a:lnTo>
                          <a:pt x="48" y="13"/>
                        </a:lnTo>
                        <a:lnTo>
                          <a:pt x="41" y="14"/>
                        </a:lnTo>
                        <a:lnTo>
                          <a:pt x="36" y="14"/>
                        </a:lnTo>
                        <a:lnTo>
                          <a:pt x="30" y="13"/>
                        </a:lnTo>
                        <a:lnTo>
                          <a:pt x="25" y="12"/>
                        </a:lnTo>
                        <a:lnTo>
                          <a:pt x="20" y="10"/>
                        </a:lnTo>
                        <a:lnTo>
                          <a:pt x="20" y="10"/>
                        </a:lnTo>
                        <a:lnTo>
                          <a:pt x="12" y="17"/>
                        </a:lnTo>
                        <a:lnTo>
                          <a:pt x="7" y="23"/>
                        </a:lnTo>
                        <a:lnTo>
                          <a:pt x="4" y="29"/>
                        </a:lnTo>
                        <a:lnTo>
                          <a:pt x="3" y="36"/>
                        </a:lnTo>
                        <a:lnTo>
                          <a:pt x="5" y="41"/>
                        </a:lnTo>
                        <a:lnTo>
                          <a:pt x="8" y="46"/>
                        </a:lnTo>
                        <a:lnTo>
                          <a:pt x="12" y="51"/>
                        </a:lnTo>
                        <a:lnTo>
                          <a:pt x="18" y="56"/>
                        </a:lnTo>
                        <a:lnTo>
                          <a:pt x="25" y="60"/>
                        </a:lnTo>
                        <a:lnTo>
                          <a:pt x="32" y="63"/>
                        </a:lnTo>
                        <a:lnTo>
                          <a:pt x="40" y="64"/>
                        </a:lnTo>
                        <a:lnTo>
                          <a:pt x="49" y="65"/>
                        </a:lnTo>
                        <a:lnTo>
                          <a:pt x="57" y="65"/>
                        </a:lnTo>
                        <a:lnTo>
                          <a:pt x="66" y="64"/>
                        </a:lnTo>
                        <a:lnTo>
                          <a:pt x="73" y="60"/>
                        </a:lnTo>
                        <a:lnTo>
                          <a:pt x="81" y="56"/>
                        </a:lnTo>
                        <a:lnTo>
                          <a:pt x="81" y="5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65" name="Freeform 78"/>
                  <p:cNvSpPr>
                    <a:spLocks/>
                  </p:cNvSpPr>
                  <p:nvPr/>
                </p:nvSpPr>
                <p:spPr bwMode="auto">
                  <a:xfrm flipH="1">
                    <a:off x="2959100" y="2506663"/>
                    <a:ext cx="90488" cy="182563"/>
                  </a:xfrm>
                  <a:custGeom>
                    <a:avLst/>
                    <a:gdLst>
                      <a:gd name="T0" fmla="*/ 0 w 57"/>
                      <a:gd name="T1" fmla="*/ 115 h 115"/>
                      <a:gd name="T2" fmla="*/ 0 w 57"/>
                      <a:gd name="T3" fmla="*/ 115 h 115"/>
                      <a:gd name="T4" fmla="*/ 0 w 57"/>
                      <a:gd name="T5" fmla="*/ 107 h 115"/>
                      <a:gd name="T6" fmla="*/ 0 w 57"/>
                      <a:gd name="T7" fmla="*/ 98 h 115"/>
                      <a:gd name="T8" fmla="*/ 4 w 57"/>
                      <a:gd name="T9" fmla="*/ 83 h 115"/>
                      <a:gd name="T10" fmla="*/ 9 w 57"/>
                      <a:gd name="T11" fmla="*/ 68 h 115"/>
                      <a:gd name="T12" fmla="*/ 16 w 57"/>
                      <a:gd name="T13" fmla="*/ 52 h 115"/>
                      <a:gd name="T14" fmla="*/ 25 w 57"/>
                      <a:gd name="T15" fmla="*/ 38 h 115"/>
                      <a:gd name="T16" fmla="*/ 34 w 57"/>
                      <a:gd name="T17" fmla="*/ 24 h 115"/>
                      <a:gd name="T18" fmla="*/ 53 w 57"/>
                      <a:gd name="T19" fmla="*/ 0 h 115"/>
                      <a:gd name="T20" fmla="*/ 53 w 57"/>
                      <a:gd name="T21" fmla="*/ 0 h 115"/>
                      <a:gd name="T22" fmla="*/ 57 w 57"/>
                      <a:gd name="T23" fmla="*/ 0 h 115"/>
                      <a:gd name="T24" fmla="*/ 57 w 57"/>
                      <a:gd name="T25" fmla="*/ 0 h 115"/>
                      <a:gd name="T26" fmla="*/ 39 w 57"/>
                      <a:gd name="T27" fmla="*/ 25 h 115"/>
                      <a:gd name="T28" fmla="*/ 30 w 57"/>
                      <a:gd name="T29" fmla="*/ 38 h 115"/>
                      <a:gd name="T30" fmla="*/ 23 w 57"/>
                      <a:gd name="T31" fmla="*/ 51 h 115"/>
                      <a:gd name="T32" fmla="*/ 15 w 57"/>
                      <a:gd name="T33" fmla="*/ 66 h 115"/>
                      <a:gd name="T34" fmla="*/ 9 w 57"/>
                      <a:gd name="T35" fmla="*/ 80 h 115"/>
                      <a:gd name="T36" fmla="*/ 4 w 57"/>
                      <a:gd name="T37" fmla="*/ 97 h 115"/>
                      <a:gd name="T38" fmla="*/ 0 w 57"/>
                      <a:gd name="T39" fmla="*/ 115 h 115"/>
                      <a:gd name="T40" fmla="*/ 0 w 57"/>
                      <a:gd name="T41" fmla="*/ 115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57" h="115">
                        <a:moveTo>
                          <a:pt x="0" y="115"/>
                        </a:moveTo>
                        <a:lnTo>
                          <a:pt x="0" y="115"/>
                        </a:lnTo>
                        <a:lnTo>
                          <a:pt x="0" y="107"/>
                        </a:lnTo>
                        <a:lnTo>
                          <a:pt x="0" y="98"/>
                        </a:lnTo>
                        <a:lnTo>
                          <a:pt x="4" y="83"/>
                        </a:lnTo>
                        <a:lnTo>
                          <a:pt x="9" y="68"/>
                        </a:lnTo>
                        <a:lnTo>
                          <a:pt x="16" y="52"/>
                        </a:lnTo>
                        <a:lnTo>
                          <a:pt x="25" y="38"/>
                        </a:lnTo>
                        <a:lnTo>
                          <a:pt x="34" y="24"/>
                        </a:lnTo>
                        <a:lnTo>
                          <a:pt x="53" y="0"/>
                        </a:lnTo>
                        <a:lnTo>
                          <a:pt x="53" y="0"/>
                        </a:lnTo>
                        <a:lnTo>
                          <a:pt x="57" y="0"/>
                        </a:lnTo>
                        <a:lnTo>
                          <a:pt x="57" y="0"/>
                        </a:lnTo>
                        <a:lnTo>
                          <a:pt x="39" y="25"/>
                        </a:lnTo>
                        <a:lnTo>
                          <a:pt x="30" y="38"/>
                        </a:lnTo>
                        <a:lnTo>
                          <a:pt x="23" y="51"/>
                        </a:lnTo>
                        <a:lnTo>
                          <a:pt x="15" y="66"/>
                        </a:lnTo>
                        <a:lnTo>
                          <a:pt x="9" y="80"/>
                        </a:lnTo>
                        <a:lnTo>
                          <a:pt x="4" y="97"/>
                        </a:lnTo>
                        <a:lnTo>
                          <a:pt x="0" y="115"/>
                        </a:lnTo>
                        <a:lnTo>
                          <a:pt x="0" y="1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66" name="Freeform 79"/>
                  <p:cNvSpPr>
                    <a:spLocks/>
                  </p:cNvSpPr>
                  <p:nvPr/>
                </p:nvSpPr>
                <p:spPr bwMode="auto">
                  <a:xfrm flipH="1">
                    <a:off x="1685925" y="2530476"/>
                    <a:ext cx="85725" cy="146050"/>
                  </a:xfrm>
                  <a:custGeom>
                    <a:avLst/>
                    <a:gdLst>
                      <a:gd name="T0" fmla="*/ 0 w 54"/>
                      <a:gd name="T1" fmla="*/ 92 h 92"/>
                      <a:gd name="T2" fmla="*/ 0 w 54"/>
                      <a:gd name="T3" fmla="*/ 92 h 92"/>
                      <a:gd name="T4" fmla="*/ 4 w 54"/>
                      <a:gd name="T5" fmla="*/ 79 h 92"/>
                      <a:gd name="T6" fmla="*/ 9 w 54"/>
                      <a:gd name="T7" fmla="*/ 67 h 92"/>
                      <a:gd name="T8" fmla="*/ 19 w 54"/>
                      <a:gd name="T9" fmla="*/ 42 h 92"/>
                      <a:gd name="T10" fmla="*/ 32 w 54"/>
                      <a:gd name="T11" fmla="*/ 21 h 92"/>
                      <a:gd name="T12" fmla="*/ 46 w 54"/>
                      <a:gd name="T13" fmla="*/ 0 h 92"/>
                      <a:gd name="T14" fmla="*/ 46 w 54"/>
                      <a:gd name="T15" fmla="*/ 0 h 92"/>
                      <a:gd name="T16" fmla="*/ 54 w 54"/>
                      <a:gd name="T17" fmla="*/ 0 h 92"/>
                      <a:gd name="T18" fmla="*/ 54 w 54"/>
                      <a:gd name="T19" fmla="*/ 0 h 92"/>
                      <a:gd name="T20" fmla="*/ 54 w 54"/>
                      <a:gd name="T21" fmla="*/ 4 h 92"/>
                      <a:gd name="T22" fmla="*/ 54 w 54"/>
                      <a:gd name="T23" fmla="*/ 4 h 92"/>
                      <a:gd name="T24" fmla="*/ 51 w 54"/>
                      <a:gd name="T25" fmla="*/ 5 h 92"/>
                      <a:gd name="T26" fmla="*/ 51 w 54"/>
                      <a:gd name="T27" fmla="*/ 7 h 92"/>
                      <a:gd name="T28" fmla="*/ 50 w 54"/>
                      <a:gd name="T29" fmla="*/ 12 h 92"/>
                      <a:gd name="T30" fmla="*/ 50 w 54"/>
                      <a:gd name="T31" fmla="*/ 12 h 92"/>
                      <a:gd name="T32" fmla="*/ 48 w 54"/>
                      <a:gd name="T33" fmla="*/ 14 h 92"/>
                      <a:gd name="T34" fmla="*/ 46 w 54"/>
                      <a:gd name="T35" fmla="*/ 18 h 92"/>
                      <a:gd name="T36" fmla="*/ 46 w 54"/>
                      <a:gd name="T37" fmla="*/ 28 h 92"/>
                      <a:gd name="T38" fmla="*/ 46 w 54"/>
                      <a:gd name="T39" fmla="*/ 40 h 92"/>
                      <a:gd name="T40" fmla="*/ 46 w 54"/>
                      <a:gd name="T41" fmla="*/ 50 h 92"/>
                      <a:gd name="T42" fmla="*/ 46 w 54"/>
                      <a:gd name="T43" fmla="*/ 50 h 92"/>
                      <a:gd name="T44" fmla="*/ 45 w 54"/>
                      <a:gd name="T45" fmla="*/ 55 h 92"/>
                      <a:gd name="T46" fmla="*/ 44 w 54"/>
                      <a:gd name="T47" fmla="*/ 62 h 92"/>
                      <a:gd name="T48" fmla="*/ 42 w 54"/>
                      <a:gd name="T49" fmla="*/ 76 h 92"/>
                      <a:gd name="T50" fmla="*/ 41 w 54"/>
                      <a:gd name="T51" fmla="*/ 81 h 92"/>
                      <a:gd name="T52" fmla="*/ 39 w 54"/>
                      <a:gd name="T53" fmla="*/ 86 h 92"/>
                      <a:gd name="T54" fmla="*/ 36 w 54"/>
                      <a:gd name="T55" fmla="*/ 90 h 92"/>
                      <a:gd name="T56" fmla="*/ 31 w 54"/>
                      <a:gd name="T57" fmla="*/ 92 h 92"/>
                      <a:gd name="T58" fmla="*/ 31 w 54"/>
                      <a:gd name="T59" fmla="*/ 92 h 92"/>
                      <a:gd name="T60" fmla="*/ 37 w 54"/>
                      <a:gd name="T61" fmla="*/ 60 h 92"/>
                      <a:gd name="T62" fmla="*/ 41 w 54"/>
                      <a:gd name="T63" fmla="*/ 45 h 92"/>
                      <a:gd name="T64" fmla="*/ 42 w 54"/>
                      <a:gd name="T65" fmla="*/ 27 h 92"/>
                      <a:gd name="T66" fmla="*/ 42 w 54"/>
                      <a:gd name="T67" fmla="*/ 27 h 92"/>
                      <a:gd name="T68" fmla="*/ 36 w 54"/>
                      <a:gd name="T69" fmla="*/ 35 h 92"/>
                      <a:gd name="T70" fmla="*/ 31 w 54"/>
                      <a:gd name="T71" fmla="*/ 42 h 92"/>
                      <a:gd name="T72" fmla="*/ 21 w 54"/>
                      <a:gd name="T73" fmla="*/ 59 h 92"/>
                      <a:gd name="T74" fmla="*/ 12 w 54"/>
                      <a:gd name="T75" fmla="*/ 77 h 92"/>
                      <a:gd name="T76" fmla="*/ 0 w 54"/>
                      <a:gd name="T77" fmla="*/ 92 h 92"/>
                      <a:gd name="T78" fmla="*/ 0 w 54"/>
                      <a:gd name="T79" fmla="*/ 92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54" h="92">
                        <a:moveTo>
                          <a:pt x="0" y="92"/>
                        </a:moveTo>
                        <a:lnTo>
                          <a:pt x="0" y="92"/>
                        </a:lnTo>
                        <a:lnTo>
                          <a:pt x="4" y="79"/>
                        </a:lnTo>
                        <a:lnTo>
                          <a:pt x="9" y="67"/>
                        </a:lnTo>
                        <a:lnTo>
                          <a:pt x="19" y="42"/>
                        </a:lnTo>
                        <a:lnTo>
                          <a:pt x="32" y="21"/>
                        </a:lnTo>
                        <a:lnTo>
                          <a:pt x="46" y="0"/>
                        </a:lnTo>
                        <a:lnTo>
                          <a:pt x="46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lnTo>
                          <a:pt x="54" y="4"/>
                        </a:lnTo>
                        <a:lnTo>
                          <a:pt x="54" y="4"/>
                        </a:lnTo>
                        <a:lnTo>
                          <a:pt x="51" y="5"/>
                        </a:lnTo>
                        <a:lnTo>
                          <a:pt x="51" y="7"/>
                        </a:lnTo>
                        <a:lnTo>
                          <a:pt x="50" y="12"/>
                        </a:lnTo>
                        <a:lnTo>
                          <a:pt x="50" y="12"/>
                        </a:lnTo>
                        <a:lnTo>
                          <a:pt x="48" y="14"/>
                        </a:lnTo>
                        <a:lnTo>
                          <a:pt x="46" y="18"/>
                        </a:lnTo>
                        <a:lnTo>
                          <a:pt x="46" y="28"/>
                        </a:lnTo>
                        <a:lnTo>
                          <a:pt x="46" y="40"/>
                        </a:lnTo>
                        <a:lnTo>
                          <a:pt x="46" y="50"/>
                        </a:lnTo>
                        <a:lnTo>
                          <a:pt x="46" y="50"/>
                        </a:lnTo>
                        <a:lnTo>
                          <a:pt x="45" y="55"/>
                        </a:lnTo>
                        <a:lnTo>
                          <a:pt x="44" y="62"/>
                        </a:lnTo>
                        <a:lnTo>
                          <a:pt x="42" y="76"/>
                        </a:lnTo>
                        <a:lnTo>
                          <a:pt x="41" y="81"/>
                        </a:lnTo>
                        <a:lnTo>
                          <a:pt x="39" y="86"/>
                        </a:lnTo>
                        <a:lnTo>
                          <a:pt x="36" y="90"/>
                        </a:lnTo>
                        <a:lnTo>
                          <a:pt x="31" y="92"/>
                        </a:lnTo>
                        <a:lnTo>
                          <a:pt x="31" y="92"/>
                        </a:lnTo>
                        <a:lnTo>
                          <a:pt x="37" y="60"/>
                        </a:lnTo>
                        <a:lnTo>
                          <a:pt x="41" y="45"/>
                        </a:lnTo>
                        <a:lnTo>
                          <a:pt x="42" y="27"/>
                        </a:lnTo>
                        <a:lnTo>
                          <a:pt x="42" y="27"/>
                        </a:lnTo>
                        <a:lnTo>
                          <a:pt x="36" y="35"/>
                        </a:lnTo>
                        <a:lnTo>
                          <a:pt x="31" y="42"/>
                        </a:lnTo>
                        <a:lnTo>
                          <a:pt x="21" y="59"/>
                        </a:lnTo>
                        <a:lnTo>
                          <a:pt x="12" y="77"/>
                        </a:lnTo>
                        <a:lnTo>
                          <a:pt x="0" y="92"/>
                        </a:lnTo>
                        <a:lnTo>
                          <a:pt x="0" y="9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67" name="Freeform 82"/>
                  <p:cNvSpPr>
                    <a:spLocks/>
                  </p:cNvSpPr>
                  <p:nvPr/>
                </p:nvSpPr>
                <p:spPr bwMode="auto">
                  <a:xfrm flipH="1">
                    <a:off x="2081213" y="2560638"/>
                    <a:ext cx="92075" cy="292100"/>
                  </a:xfrm>
                  <a:custGeom>
                    <a:avLst/>
                    <a:gdLst>
                      <a:gd name="T0" fmla="*/ 58 w 58"/>
                      <a:gd name="T1" fmla="*/ 184 h 184"/>
                      <a:gd name="T2" fmla="*/ 58 w 58"/>
                      <a:gd name="T3" fmla="*/ 184 h 184"/>
                      <a:gd name="T4" fmla="*/ 45 w 58"/>
                      <a:gd name="T5" fmla="*/ 137 h 184"/>
                      <a:gd name="T6" fmla="*/ 31 w 58"/>
                      <a:gd name="T7" fmla="*/ 90 h 184"/>
                      <a:gd name="T8" fmla="*/ 17 w 58"/>
                      <a:gd name="T9" fmla="*/ 44 h 184"/>
                      <a:gd name="T10" fmla="*/ 9 w 58"/>
                      <a:gd name="T11" fmla="*/ 22 h 184"/>
                      <a:gd name="T12" fmla="*/ 0 w 58"/>
                      <a:gd name="T13" fmla="*/ 0 h 184"/>
                      <a:gd name="T14" fmla="*/ 0 w 58"/>
                      <a:gd name="T15" fmla="*/ 0 h 184"/>
                      <a:gd name="T16" fmla="*/ 13 w 58"/>
                      <a:gd name="T17" fmla="*/ 18 h 184"/>
                      <a:gd name="T18" fmla="*/ 23 w 58"/>
                      <a:gd name="T19" fmla="*/ 37 h 184"/>
                      <a:gd name="T20" fmla="*/ 32 w 58"/>
                      <a:gd name="T21" fmla="*/ 59 h 184"/>
                      <a:gd name="T22" fmla="*/ 40 w 58"/>
                      <a:gd name="T23" fmla="*/ 82 h 184"/>
                      <a:gd name="T24" fmla="*/ 46 w 58"/>
                      <a:gd name="T25" fmla="*/ 106 h 184"/>
                      <a:gd name="T26" fmla="*/ 50 w 58"/>
                      <a:gd name="T27" fmla="*/ 131 h 184"/>
                      <a:gd name="T28" fmla="*/ 55 w 58"/>
                      <a:gd name="T29" fmla="*/ 158 h 184"/>
                      <a:gd name="T30" fmla="*/ 58 w 58"/>
                      <a:gd name="T31" fmla="*/ 184 h 184"/>
                      <a:gd name="T32" fmla="*/ 58 w 58"/>
                      <a:gd name="T33" fmla="*/ 184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8" h="184">
                        <a:moveTo>
                          <a:pt x="58" y="184"/>
                        </a:moveTo>
                        <a:lnTo>
                          <a:pt x="58" y="184"/>
                        </a:lnTo>
                        <a:lnTo>
                          <a:pt x="45" y="137"/>
                        </a:lnTo>
                        <a:lnTo>
                          <a:pt x="31" y="90"/>
                        </a:lnTo>
                        <a:lnTo>
                          <a:pt x="17" y="44"/>
                        </a:lnTo>
                        <a:lnTo>
                          <a:pt x="9" y="2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3" y="18"/>
                        </a:lnTo>
                        <a:lnTo>
                          <a:pt x="23" y="37"/>
                        </a:lnTo>
                        <a:lnTo>
                          <a:pt x="32" y="59"/>
                        </a:lnTo>
                        <a:lnTo>
                          <a:pt x="40" y="82"/>
                        </a:lnTo>
                        <a:lnTo>
                          <a:pt x="46" y="106"/>
                        </a:lnTo>
                        <a:lnTo>
                          <a:pt x="50" y="131"/>
                        </a:lnTo>
                        <a:lnTo>
                          <a:pt x="55" y="158"/>
                        </a:lnTo>
                        <a:lnTo>
                          <a:pt x="58" y="184"/>
                        </a:lnTo>
                        <a:lnTo>
                          <a:pt x="58" y="1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68" name="Freeform 83"/>
                  <p:cNvSpPr>
                    <a:spLocks/>
                  </p:cNvSpPr>
                  <p:nvPr/>
                </p:nvSpPr>
                <p:spPr bwMode="auto">
                  <a:xfrm flipH="1">
                    <a:off x="6843713" y="2579688"/>
                    <a:ext cx="152400" cy="79375"/>
                  </a:xfrm>
                  <a:custGeom>
                    <a:avLst/>
                    <a:gdLst>
                      <a:gd name="T0" fmla="*/ 0 w 96"/>
                      <a:gd name="T1" fmla="*/ 4 h 50"/>
                      <a:gd name="T2" fmla="*/ 0 w 96"/>
                      <a:gd name="T3" fmla="*/ 4 h 50"/>
                      <a:gd name="T4" fmla="*/ 12 w 96"/>
                      <a:gd name="T5" fmla="*/ 1 h 50"/>
                      <a:gd name="T6" fmla="*/ 26 w 96"/>
                      <a:gd name="T7" fmla="*/ 0 h 50"/>
                      <a:gd name="T8" fmla="*/ 40 w 96"/>
                      <a:gd name="T9" fmla="*/ 0 h 50"/>
                      <a:gd name="T10" fmla="*/ 54 w 96"/>
                      <a:gd name="T11" fmla="*/ 0 h 50"/>
                      <a:gd name="T12" fmla="*/ 68 w 96"/>
                      <a:gd name="T13" fmla="*/ 2 h 50"/>
                      <a:gd name="T14" fmla="*/ 79 w 96"/>
                      <a:gd name="T15" fmla="*/ 6 h 50"/>
                      <a:gd name="T16" fmla="*/ 90 w 96"/>
                      <a:gd name="T17" fmla="*/ 11 h 50"/>
                      <a:gd name="T18" fmla="*/ 94 w 96"/>
                      <a:gd name="T19" fmla="*/ 15 h 50"/>
                      <a:gd name="T20" fmla="*/ 96 w 96"/>
                      <a:gd name="T21" fmla="*/ 19 h 50"/>
                      <a:gd name="T22" fmla="*/ 96 w 96"/>
                      <a:gd name="T23" fmla="*/ 19 h 50"/>
                      <a:gd name="T24" fmla="*/ 87 w 96"/>
                      <a:gd name="T25" fmla="*/ 14 h 50"/>
                      <a:gd name="T26" fmla="*/ 74 w 96"/>
                      <a:gd name="T27" fmla="*/ 9 h 50"/>
                      <a:gd name="T28" fmla="*/ 62 w 96"/>
                      <a:gd name="T29" fmla="*/ 6 h 50"/>
                      <a:gd name="T30" fmla="*/ 55 w 96"/>
                      <a:gd name="T31" fmla="*/ 6 h 50"/>
                      <a:gd name="T32" fmla="*/ 49 w 96"/>
                      <a:gd name="T33" fmla="*/ 8 h 50"/>
                      <a:gd name="T34" fmla="*/ 42 w 96"/>
                      <a:gd name="T35" fmla="*/ 9 h 50"/>
                      <a:gd name="T36" fmla="*/ 37 w 96"/>
                      <a:gd name="T37" fmla="*/ 11 h 50"/>
                      <a:gd name="T38" fmla="*/ 33 w 96"/>
                      <a:gd name="T39" fmla="*/ 15 h 50"/>
                      <a:gd name="T40" fmla="*/ 30 w 96"/>
                      <a:gd name="T41" fmla="*/ 19 h 50"/>
                      <a:gd name="T42" fmla="*/ 28 w 96"/>
                      <a:gd name="T43" fmla="*/ 25 h 50"/>
                      <a:gd name="T44" fmla="*/ 27 w 96"/>
                      <a:gd name="T45" fmla="*/ 32 h 50"/>
                      <a:gd name="T46" fmla="*/ 28 w 96"/>
                      <a:gd name="T47" fmla="*/ 39 h 50"/>
                      <a:gd name="T48" fmla="*/ 31 w 96"/>
                      <a:gd name="T49" fmla="*/ 50 h 50"/>
                      <a:gd name="T50" fmla="*/ 31 w 96"/>
                      <a:gd name="T51" fmla="*/ 50 h 50"/>
                      <a:gd name="T52" fmla="*/ 28 w 96"/>
                      <a:gd name="T53" fmla="*/ 47 h 50"/>
                      <a:gd name="T54" fmla="*/ 27 w 96"/>
                      <a:gd name="T55" fmla="*/ 42 h 50"/>
                      <a:gd name="T56" fmla="*/ 27 w 96"/>
                      <a:gd name="T57" fmla="*/ 31 h 50"/>
                      <a:gd name="T58" fmla="*/ 27 w 96"/>
                      <a:gd name="T59" fmla="*/ 19 h 50"/>
                      <a:gd name="T60" fmla="*/ 27 w 96"/>
                      <a:gd name="T61" fmla="*/ 8 h 50"/>
                      <a:gd name="T62" fmla="*/ 27 w 96"/>
                      <a:gd name="T63" fmla="*/ 8 h 50"/>
                      <a:gd name="T64" fmla="*/ 26 w 96"/>
                      <a:gd name="T65" fmla="*/ 5 h 50"/>
                      <a:gd name="T66" fmla="*/ 23 w 96"/>
                      <a:gd name="T67" fmla="*/ 4 h 50"/>
                      <a:gd name="T68" fmla="*/ 16 w 96"/>
                      <a:gd name="T69" fmla="*/ 4 h 50"/>
                      <a:gd name="T70" fmla="*/ 8 w 96"/>
                      <a:gd name="T71" fmla="*/ 4 h 50"/>
                      <a:gd name="T72" fmla="*/ 0 w 96"/>
                      <a:gd name="T73" fmla="*/ 4 h 50"/>
                      <a:gd name="T74" fmla="*/ 0 w 96"/>
                      <a:gd name="T75" fmla="*/ 4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96" h="50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12" y="1"/>
                        </a:lnTo>
                        <a:lnTo>
                          <a:pt x="26" y="0"/>
                        </a:lnTo>
                        <a:lnTo>
                          <a:pt x="40" y="0"/>
                        </a:lnTo>
                        <a:lnTo>
                          <a:pt x="54" y="0"/>
                        </a:lnTo>
                        <a:lnTo>
                          <a:pt x="68" y="2"/>
                        </a:lnTo>
                        <a:lnTo>
                          <a:pt x="79" y="6"/>
                        </a:lnTo>
                        <a:lnTo>
                          <a:pt x="90" y="11"/>
                        </a:lnTo>
                        <a:lnTo>
                          <a:pt x="94" y="15"/>
                        </a:lnTo>
                        <a:lnTo>
                          <a:pt x="96" y="19"/>
                        </a:lnTo>
                        <a:lnTo>
                          <a:pt x="96" y="19"/>
                        </a:lnTo>
                        <a:lnTo>
                          <a:pt x="87" y="14"/>
                        </a:lnTo>
                        <a:lnTo>
                          <a:pt x="74" y="9"/>
                        </a:lnTo>
                        <a:lnTo>
                          <a:pt x="62" y="6"/>
                        </a:lnTo>
                        <a:lnTo>
                          <a:pt x="55" y="6"/>
                        </a:lnTo>
                        <a:lnTo>
                          <a:pt x="49" y="8"/>
                        </a:lnTo>
                        <a:lnTo>
                          <a:pt x="42" y="9"/>
                        </a:lnTo>
                        <a:lnTo>
                          <a:pt x="37" y="11"/>
                        </a:lnTo>
                        <a:lnTo>
                          <a:pt x="33" y="15"/>
                        </a:lnTo>
                        <a:lnTo>
                          <a:pt x="30" y="19"/>
                        </a:lnTo>
                        <a:lnTo>
                          <a:pt x="28" y="25"/>
                        </a:lnTo>
                        <a:lnTo>
                          <a:pt x="27" y="32"/>
                        </a:lnTo>
                        <a:lnTo>
                          <a:pt x="28" y="39"/>
                        </a:lnTo>
                        <a:lnTo>
                          <a:pt x="31" y="50"/>
                        </a:lnTo>
                        <a:lnTo>
                          <a:pt x="31" y="50"/>
                        </a:lnTo>
                        <a:lnTo>
                          <a:pt x="28" y="47"/>
                        </a:lnTo>
                        <a:lnTo>
                          <a:pt x="27" y="42"/>
                        </a:lnTo>
                        <a:lnTo>
                          <a:pt x="27" y="31"/>
                        </a:lnTo>
                        <a:lnTo>
                          <a:pt x="27" y="19"/>
                        </a:lnTo>
                        <a:lnTo>
                          <a:pt x="27" y="8"/>
                        </a:lnTo>
                        <a:lnTo>
                          <a:pt x="27" y="8"/>
                        </a:lnTo>
                        <a:lnTo>
                          <a:pt x="26" y="5"/>
                        </a:lnTo>
                        <a:lnTo>
                          <a:pt x="23" y="4"/>
                        </a:lnTo>
                        <a:lnTo>
                          <a:pt x="16" y="4"/>
                        </a:lnTo>
                        <a:lnTo>
                          <a:pt x="8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69" name="Freeform 84"/>
                  <p:cNvSpPr>
                    <a:spLocks/>
                  </p:cNvSpPr>
                  <p:nvPr/>
                </p:nvSpPr>
                <p:spPr bwMode="auto">
                  <a:xfrm flipH="1">
                    <a:off x="6842125" y="2640013"/>
                    <a:ext cx="211138" cy="42863"/>
                  </a:xfrm>
                  <a:custGeom>
                    <a:avLst/>
                    <a:gdLst>
                      <a:gd name="T0" fmla="*/ 86 w 133"/>
                      <a:gd name="T1" fmla="*/ 19 h 27"/>
                      <a:gd name="T2" fmla="*/ 86 w 133"/>
                      <a:gd name="T3" fmla="*/ 19 h 27"/>
                      <a:gd name="T4" fmla="*/ 103 w 133"/>
                      <a:gd name="T5" fmla="*/ 19 h 27"/>
                      <a:gd name="T6" fmla="*/ 109 w 133"/>
                      <a:gd name="T7" fmla="*/ 18 h 27"/>
                      <a:gd name="T8" fmla="*/ 115 w 133"/>
                      <a:gd name="T9" fmla="*/ 17 h 27"/>
                      <a:gd name="T10" fmla="*/ 122 w 133"/>
                      <a:gd name="T11" fmla="*/ 14 h 27"/>
                      <a:gd name="T12" fmla="*/ 126 w 133"/>
                      <a:gd name="T13" fmla="*/ 10 h 27"/>
                      <a:gd name="T14" fmla="*/ 130 w 133"/>
                      <a:gd name="T15" fmla="*/ 5 h 27"/>
                      <a:gd name="T16" fmla="*/ 132 w 133"/>
                      <a:gd name="T17" fmla="*/ 0 h 27"/>
                      <a:gd name="T18" fmla="*/ 132 w 133"/>
                      <a:gd name="T19" fmla="*/ 0 h 27"/>
                      <a:gd name="T20" fmla="*/ 133 w 133"/>
                      <a:gd name="T21" fmla="*/ 4 h 27"/>
                      <a:gd name="T22" fmla="*/ 133 w 133"/>
                      <a:gd name="T23" fmla="*/ 8 h 27"/>
                      <a:gd name="T24" fmla="*/ 132 w 133"/>
                      <a:gd name="T25" fmla="*/ 12 h 27"/>
                      <a:gd name="T26" fmla="*/ 130 w 133"/>
                      <a:gd name="T27" fmla="*/ 14 h 27"/>
                      <a:gd name="T28" fmla="*/ 122 w 133"/>
                      <a:gd name="T29" fmla="*/ 19 h 27"/>
                      <a:gd name="T30" fmla="*/ 113 w 133"/>
                      <a:gd name="T31" fmla="*/ 22 h 27"/>
                      <a:gd name="T32" fmla="*/ 101 w 133"/>
                      <a:gd name="T33" fmla="*/ 25 h 27"/>
                      <a:gd name="T34" fmla="*/ 90 w 133"/>
                      <a:gd name="T35" fmla="*/ 26 h 27"/>
                      <a:gd name="T36" fmla="*/ 67 w 133"/>
                      <a:gd name="T37" fmla="*/ 27 h 27"/>
                      <a:gd name="T38" fmla="*/ 67 w 133"/>
                      <a:gd name="T39" fmla="*/ 27 h 27"/>
                      <a:gd name="T40" fmla="*/ 6 w 133"/>
                      <a:gd name="T41" fmla="*/ 27 h 27"/>
                      <a:gd name="T42" fmla="*/ 6 w 133"/>
                      <a:gd name="T43" fmla="*/ 27 h 27"/>
                      <a:gd name="T44" fmla="*/ 6 w 133"/>
                      <a:gd name="T45" fmla="*/ 23 h 27"/>
                      <a:gd name="T46" fmla="*/ 6 w 133"/>
                      <a:gd name="T47" fmla="*/ 19 h 27"/>
                      <a:gd name="T48" fmla="*/ 3 w 133"/>
                      <a:gd name="T49" fmla="*/ 14 h 27"/>
                      <a:gd name="T50" fmla="*/ 2 w 133"/>
                      <a:gd name="T51" fmla="*/ 8 h 27"/>
                      <a:gd name="T52" fmla="*/ 0 w 133"/>
                      <a:gd name="T53" fmla="*/ 5 h 27"/>
                      <a:gd name="T54" fmla="*/ 2 w 133"/>
                      <a:gd name="T55" fmla="*/ 0 h 27"/>
                      <a:gd name="T56" fmla="*/ 2 w 133"/>
                      <a:gd name="T57" fmla="*/ 0 h 27"/>
                      <a:gd name="T58" fmla="*/ 3 w 133"/>
                      <a:gd name="T59" fmla="*/ 5 h 27"/>
                      <a:gd name="T60" fmla="*/ 7 w 133"/>
                      <a:gd name="T61" fmla="*/ 10 h 27"/>
                      <a:gd name="T62" fmla="*/ 11 w 133"/>
                      <a:gd name="T63" fmla="*/ 14 h 27"/>
                      <a:gd name="T64" fmla="*/ 14 w 133"/>
                      <a:gd name="T65" fmla="*/ 17 h 27"/>
                      <a:gd name="T66" fmla="*/ 20 w 133"/>
                      <a:gd name="T67" fmla="*/ 19 h 27"/>
                      <a:gd name="T68" fmla="*/ 25 w 133"/>
                      <a:gd name="T69" fmla="*/ 22 h 27"/>
                      <a:gd name="T70" fmla="*/ 38 w 133"/>
                      <a:gd name="T71" fmla="*/ 23 h 27"/>
                      <a:gd name="T72" fmla="*/ 52 w 133"/>
                      <a:gd name="T73" fmla="*/ 23 h 27"/>
                      <a:gd name="T74" fmla="*/ 64 w 133"/>
                      <a:gd name="T75" fmla="*/ 22 h 27"/>
                      <a:gd name="T76" fmla="*/ 86 w 133"/>
                      <a:gd name="T77" fmla="*/ 19 h 27"/>
                      <a:gd name="T78" fmla="*/ 86 w 133"/>
                      <a:gd name="T79" fmla="*/ 19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33" h="27">
                        <a:moveTo>
                          <a:pt x="86" y="19"/>
                        </a:moveTo>
                        <a:lnTo>
                          <a:pt x="86" y="19"/>
                        </a:lnTo>
                        <a:lnTo>
                          <a:pt x="103" y="19"/>
                        </a:lnTo>
                        <a:lnTo>
                          <a:pt x="109" y="18"/>
                        </a:lnTo>
                        <a:lnTo>
                          <a:pt x="115" y="17"/>
                        </a:lnTo>
                        <a:lnTo>
                          <a:pt x="122" y="14"/>
                        </a:lnTo>
                        <a:lnTo>
                          <a:pt x="126" y="10"/>
                        </a:lnTo>
                        <a:lnTo>
                          <a:pt x="130" y="5"/>
                        </a:lnTo>
                        <a:lnTo>
                          <a:pt x="132" y="0"/>
                        </a:lnTo>
                        <a:lnTo>
                          <a:pt x="132" y="0"/>
                        </a:lnTo>
                        <a:lnTo>
                          <a:pt x="133" y="4"/>
                        </a:lnTo>
                        <a:lnTo>
                          <a:pt x="133" y="8"/>
                        </a:lnTo>
                        <a:lnTo>
                          <a:pt x="132" y="12"/>
                        </a:lnTo>
                        <a:lnTo>
                          <a:pt x="130" y="14"/>
                        </a:lnTo>
                        <a:lnTo>
                          <a:pt x="122" y="19"/>
                        </a:lnTo>
                        <a:lnTo>
                          <a:pt x="113" y="22"/>
                        </a:lnTo>
                        <a:lnTo>
                          <a:pt x="101" y="25"/>
                        </a:lnTo>
                        <a:lnTo>
                          <a:pt x="90" y="26"/>
                        </a:lnTo>
                        <a:lnTo>
                          <a:pt x="67" y="27"/>
                        </a:lnTo>
                        <a:lnTo>
                          <a:pt x="67" y="27"/>
                        </a:lnTo>
                        <a:lnTo>
                          <a:pt x="6" y="27"/>
                        </a:lnTo>
                        <a:lnTo>
                          <a:pt x="6" y="27"/>
                        </a:lnTo>
                        <a:lnTo>
                          <a:pt x="6" y="23"/>
                        </a:lnTo>
                        <a:lnTo>
                          <a:pt x="6" y="19"/>
                        </a:lnTo>
                        <a:lnTo>
                          <a:pt x="3" y="14"/>
                        </a:lnTo>
                        <a:lnTo>
                          <a:pt x="2" y="8"/>
                        </a:lnTo>
                        <a:lnTo>
                          <a:pt x="0" y="5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3" y="5"/>
                        </a:lnTo>
                        <a:lnTo>
                          <a:pt x="7" y="10"/>
                        </a:lnTo>
                        <a:lnTo>
                          <a:pt x="11" y="14"/>
                        </a:lnTo>
                        <a:lnTo>
                          <a:pt x="14" y="17"/>
                        </a:lnTo>
                        <a:lnTo>
                          <a:pt x="20" y="19"/>
                        </a:lnTo>
                        <a:lnTo>
                          <a:pt x="25" y="22"/>
                        </a:lnTo>
                        <a:lnTo>
                          <a:pt x="38" y="23"/>
                        </a:lnTo>
                        <a:lnTo>
                          <a:pt x="52" y="23"/>
                        </a:lnTo>
                        <a:lnTo>
                          <a:pt x="64" y="22"/>
                        </a:lnTo>
                        <a:lnTo>
                          <a:pt x="86" y="19"/>
                        </a:lnTo>
                        <a:lnTo>
                          <a:pt x="86" y="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70" name="Freeform 85"/>
                  <p:cNvSpPr>
                    <a:spLocks/>
                  </p:cNvSpPr>
                  <p:nvPr/>
                </p:nvSpPr>
                <p:spPr bwMode="auto">
                  <a:xfrm flipH="1">
                    <a:off x="1728788" y="2695576"/>
                    <a:ext cx="23813" cy="79375"/>
                  </a:xfrm>
                  <a:custGeom>
                    <a:avLst/>
                    <a:gdLst>
                      <a:gd name="T0" fmla="*/ 0 w 15"/>
                      <a:gd name="T1" fmla="*/ 50 h 50"/>
                      <a:gd name="T2" fmla="*/ 0 w 15"/>
                      <a:gd name="T3" fmla="*/ 50 h 50"/>
                      <a:gd name="T4" fmla="*/ 6 w 15"/>
                      <a:gd name="T5" fmla="*/ 23 h 50"/>
                      <a:gd name="T6" fmla="*/ 10 w 15"/>
                      <a:gd name="T7" fmla="*/ 11 h 50"/>
                      <a:gd name="T8" fmla="*/ 15 w 15"/>
                      <a:gd name="T9" fmla="*/ 0 h 50"/>
                      <a:gd name="T10" fmla="*/ 15 w 15"/>
                      <a:gd name="T11" fmla="*/ 0 h 50"/>
                      <a:gd name="T12" fmla="*/ 14 w 15"/>
                      <a:gd name="T13" fmla="*/ 14 h 50"/>
                      <a:gd name="T14" fmla="*/ 10 w 15"/>
                      <a:gd name="T15" fmla="*/ 27 h 50"/>
                      <a:gd name="T16" fmla="*/ 5 w 15"/>
                      <a:gd name="T17" fmla="*/ 38 h 50"/>
                      <a:gd name="T18" fmla="*/ 0 w 15"/>
                      <a:gd name="T19" fmla="*/ 50 h 50"/>
                      <a:gd name="T20" fmla="*/ 0 w 15"/>
                      <a:gd name="T21" fmla="*/ 5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50">
                        <a:moveTo>
                          <a:pt x="0" y="50"/>
                        </a:moveTo>
                        <a:lnTo>
                          <a:pt x="0" y="50"/>
                        </a:lnTo>
                        <a:lnTo>
                          <a:pt x="6" y="23"/>
                        </a:lnTo>
                        <a:lnTo>
                          <a:pt x="10" y="11"/>
                        </a:lnTo>
                        <a:lnTo>
                          <a:pt x="15" y="0"/>
                        </a:lnTo>
                        <a:lnTo>
                          <a:pt x="15" y="0"/>
                        </a:lnTo>
                        <a:lnTo>
                          <a:pt x="14" y="14"/>
                        </a:lnTo>
                        <a:lnTo>
                          <a:pt x="10" y="27"/>
                        </a:lnTo>
                        <a:lnTo>
                          <a:pt x="5" y="38"/>
                        </a:lnTo>
                        <a:lnTo>
                          <a:pt x="0" y="5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71" name="Freeform 86"/>
                  <p:cNvSpPr>
                    <a:spLocks/>
                  </p:cNvSpPr>
                  <p:nvPr/>
                </p:nvSpPr>
                <p:spPr bwMode="auto">
                  <a:xfrm flipH="1">
                    <a:off x="1789113" y="2732088"/>
                    <a:ext cx="22225" cy="90488"/>
                  </a:xfrm>
                  <a:custGeom>
                    <a:avLst/>
                    <a:gdLst>
                      <a:gd name="T0" fmla="*/ 2 w 14"/>
                      <a:gd name="T1" fmla="*/ 57 h 57"/>
                      <a:gd name="T2" fmla="*/ 2 w 14"/>
                      <a:gd name="T3" fmla="*/ 57 h 57"/>
                      <a:gd name="T4" fmla="*/ 1 w 14"/>
                      <a:gd name="T5" fmla="*/ 51 h 57"/>
                      <a:gd name="T6" fmla="*/ 0 w 14"/>
                      <a:gd name="T7" fmla="*/ 43 h 57"/>
                      <a:gd name="T8" fmla="*/ 1 w 14"/>
                      <a:gd name="T9" fmla="*/ 33 h 57"/>
                      <a:gd name="T10" fmla="*/ 4 w 14"/>
                      <a:gd name="T11" fmla="*/ 24 h 57"/>
                      <a:gd name="T12" fmla="*/ 9 w 14"/>
                      <a:gd name="T13" fmla="*/ 7 h 57"/>
                      <a:gd name="T14" fmla="*/ 11 w 14"/>
                      <a:gd name="T15" fmla="*/ 1 h 57"/>
                      <a:gd name="T16" fmla="*/ 14 w 14"/>
                      <a:gd name="T17" fmla="*/ 0 h 57"/>
                      <a:gd name="T18" fmla="*/ 14 w 14"/>
                      <a:gd name="T19" fmla="*/ 0 h 57"/>
                      <a:gd name="T20" fmla="*/ 11 w 14"/>
                      <a:gd name="T21" fmla="*/ 14 h 57"/>
                      <a:gd name="T22" fmla="*/ 7 w 14"/>
                      <a:gd name="T23" fmla="*/ 28 h 57"/>
                      <a:gd name="T24" fmla="*/ 4 w 14"/>
                      <a:gd name="T25" fmla="*/ 42 h 57"/>
                      <a:gd name="T26" fmla="*/ 2 w 14"/>
                      <a:gd name="T27" fmla="*/ 57 h 57"/>
                      <a:gd name="T28" fmla="*/ 2 w 14"/>
                      <a:gd name="T29" fmla="*/ 5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57">
                        <a:moveTo>
                          <a:pt x="2" y="57"/>
                        </a:moveTo>
                        <a:lnTo>
                          <a:pt x="2" y="57"/>
                        </a:lnTo>
                        <a:lnTo>
                          <a:pt x="1" y="51"/>
                        </a:lnTo>
                        <a:lnTo>
                          <a:pt x="0" y="43"/>
                        </a:lnTo>
                        <a:lnTo>
                          <a:pt x="1" y="33"/>
                        </a:lnTo>
                        <a:lnTo>
                          <a:pt x="4" y="24"/>
                        </a:lnTo>
                        <a:lnTo>
                          <a:pt x="9" y="7"/>
                        </a:lnTo>
                        <a:lnTo>
                          <a:pt x="11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1" y="14"/>
                        </a:lnTo>
                        <a:lnTo>
                          <a:pt x="7" y="28"/>
                        </a:lnTo>
                        <a:lnTo>
                          <a:pt x="4" y="42"/>
                        </a:lnTo>
                        <a:lnTo>
                          <a:pt x="2" y="57"/>
                        </a:lnTo>
                        <a:lnTo>
                          <a:pt x="2" y="5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72" name="Freeform 88"/>
                  <p:cNvSpPr>
                    <a:spLocks noEditPoints="1"/>
                  </p:cNvSpPr>
                  <p:nvPr/>
                </p:nvSpPr>
                <p:spPr bwMode="auto">
                  <a:xfrm flipH="1">
                    <a:off x="6940550" y="2689226"/>
                    <a:ext cx="182563" cy="292100"/>
                  </a:xfrm>
                  <a:custGeom>
                    <a:avLst/>
                    <a:gdLst>
                      <a:gd name="T0" fmla="*/ 0 w 115"/>
                      <a:gd name="T1" fmla="*/ 0 h 184"/>
                      <a:gd name="T2" fmla="*/ 20 w 115"/>
                      <a:gd name="T3" fmla="*/ 18 h 184"/>
                      <a:gd name="T4" fmla="*/ 37 w 115"/>
                      <a:gd name="T5" fmla="*/ 40 h 184"/>
                      <a:gd name="T6" fmla="*/ 50 w 115"/>
                      <a:gd name="T7" fmla="*/ 64 h 184"/>
                      <a:gd name="T8" fmla="*/ 71 w 115"/>
                      <a:gd name="T9" fmla="*/ 115 h 184"/>
                      <a:gd name="T10" fmla="*/ 89 w 115"/>
                      <a:gd name="T11" fmla="*/ 151 h 184"/>
                      <a:gd name="T12" fmla="*/ 106 w 115"/>
                      <a:gd name="T13" fmla="*/ 171 h 184"/>
                      <a:gd name="T14" fmla="*/ 115 w 115"/>
                      <a:gd name="T15" fmla="*/ 180 h 184"/>
                      <a:gd name="T16" fmla="*/ 113 w 115"/>
                      <a:gd name="T17" fmla="*/ 183 h 184"/>
                      <a:gd name="T18" fmla="*/ 111 w 115"/>
                      <a:gd name="T19" fmla="*/ 184 h 184"/>
                      <a:gd name="T20" fmla="*/ 105 w 115"/>
                      <a:gd name="T21" fmla="*/ 180 h 184"/>
                      <a:gd name="T22" fmla="*/ 94 w 115"/>
                      <a:gd name="T23" fmla="*/ 169 h 184"/>
                      <a:gd name="T24" fmla="*/ 88 w 115"/>
                      <a:gd name="T25" fmla="*/ 165 h 184"/>
                      <a:gd name="T26" fmla="*/ 88 w 115"/>
                      <a:gd name="T27" fmla="*/ 161 h 184"/>
                      <a:gd name="T28" fmla="*/ 83 w 115"/>
                      <a:gd name="T29" fmla="*/ 153 h 184"/>
                      <a:gd name="T30" fmla="*/ 78 w 115"/>
                      <a:gd name="T31" fmla="*/ 146 h 184"/>
                      <a:gd name="T32" fmla="*/ 76 w 115"/>
                      <a:gd name="T33" fmla="*/ 142 h 184"/>
                      <a:gd name="T34" fmla="*/ 70 w 115"/>
                      <a:gd name="T35" fmla="*/ 146 h 184"/>
                      <a:gd name="T36" fmla="*/ 69 w 115"/>
                      <a:gd name="T37" fmla="*/ 151 h 184"/>
                      <a:gd name="T38" fmla="*/ 73 w 115"/>
                      <a:gd name="T39" fmla="*/ 165 h 184"/>
                      <a:gd name="T40" fmla="*/ 69 w 115"/>
                      <a:gd name="T41" fmla="*/ 164 h 184"/>
                      <a:gd name="T42" fmla="*/ 65 w 115"/>
                      <a:gd name="T43" fmla="*/ 155 h 184"/>
                      <a:gd name="T44" fmla="*/ 66 w 115"/>
                      <a:gd name="T45" fmla="*/ 146 h 184"/>
                      <a:gd name="T46" fmla="*/ 70 w 115"/>
                      <a:gd name="T47" fmla="*/ 137 h 184"/>
                      <a:gd name="T48" fmla="*/ 73 w 115"/>
                      <a:gd name="T49" fmla="*/ 134 h 184"/>
                      <a:gd name="T50" fmla="*/ 69 w 115"/>
                      <a:gd name="T51" fmla="*/ 130 h 184"/>
                      <a:gd name="T52" fmla="*/ 53 w 115"/>
                      <a:gd name="T53" fmla="*/ 130 h 184"/>
                      <a:gd name="T54" fmla="*/ 46 w 115"/>
                      <a:gd name="T55" fmla="*/ 130 h 184"/>
                      <a:gd name="T56" fmla="*/ 35 w 115"/>
                      <a:gd name="T57" fmla="*/ 115 h 184"/>
                      <a:gd name="T58" fmla="*/ 30 w 115"/>
                      <a:gd name="T59" fmla="*/ 93 h 184"/>
                      <a:gd name="T60" fmla="*/ 30 w 115"/>
                      <a:gd name="T61" fmla="*/ 69 h 184"/>
                      <a:gd name="T62" fmla="*/ 34 w 115"/>
                      <a:gd name="T63" fmla="*/ 46 h 184"/>
                      <a:gd name="T64" fmla="*/ 30 w 115"/>
                      <a:gd name="T65" fmla="*/ 40 h 184"/>
                      <a:gd name="T66" fmla="*/ 15 w 115"/>
                      <a:gd name="T67" fmla="*/ 25 h 184"/>
                      <a:gd name="T68" fmla="*/ 5 w 115"/>
                      <a:gd name="T69" fmla="*/ 15 h 184"/>
                      <a:gd name="T70" fmla="*/ 0 w 115"/>
                      <a:gd name="T71" fmla="*/ 0 h 184"/>
                      <a:gd name="T72" fmla="*/ 34 w 115"/>
                      <a:gd name="T73" fmla="*/ 57 h 184"/>
                      <a:gd name="T74" fmla="*/ 34 w 115"/>
                      <a:gd name="T75" fmla="*/ 82 h 184"/>
                      <a:gd name="T76" fmla="*/ 37 w 115"/>
                      <a:gd name="T77" fmla="*/ 106 h 184"/>
                      <a:gd name="T78" fmla="*/ 43 w 115"/>
                      <a:gd name="T79" fmla="*/ 118 h 184"/>
                      <a:gd name="T80" fmla="*/ 50 w 115"/>
                      <a:gd name="T81" fmla="*/ 121 h 184"/>
                      <a:gd name="T82" fmla="*/ 60 w 115"/>
                      <a:gd name="T83" fmla="*/ 121 h 184"/>
                      <a:gd name="T84" fmla="*/ 65 w 115"/>
                      <a:gd name="T85" fmla="*/ 119 h 184"/>
                      <a:gd name="T86" fmla="*/ 57 w 115"/>
                      <a:gd name="T87" fmla="*/ 103 h 184"/>
                      <a:gd name="T88" fmla="*/ 43 w 115"/>
                      <a:gd name="T89" fmla="*/ 72 h 184"/>
                      <a:gd name="T90" fmla="*/ 34 w 115"/>
                      <a:gd name="T91" fmla="*/ 57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15" h="18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1" y="9"/>
                        </a:lnTo>
                        <a:lnTo>
                          <a:pt x="20" y="18"/>
                        </a:lnTo>
                        <a:lnTo>
                          <a:pt x="29" y="29"/>
                        </a:lnTo>
                        <a:lnTo>
                          <a:pt x="37" y="40"/>
                        </a:lnTo>
                        <a:lnTo>
                          <a:pt x="43" y="52"/>
                        </a:lnTo>
                        <a:lnTo>
                          <a:pt x="50" y="64"/>
                        </a:lnTo>
                        <a:lnTo>
                          <a:pt x="60" y="89"/>
                        </a:lnTo>
                        <a:lnTo>
                          <a:pt x="71" y="115"/>
                        </a:lnTo>
                        <a:lnTo>
                          <a:pt x="83" y="139"/>
                        </a:lnTo>
                        <a:lnTo>
                          <a:pt x="89" y="151"/>
                        </a:lnTo>
                        <a:lnTo>
                          <a:pt x="97" y="162"/>
                        </a:lnTo>
                        <a:lnTo>
                          <a:pt x="106" y="171"/>
                        </a:lnTo>
                        <a:lnTo>
                          <a:pt x="115" y="180"/>
                        </a:lnTo>
                        <a:lnTo>
                          <a:pt x="115" y="180"/>
                        </a:lnTo>
                        <a:lnTo>
                          <a:pt x="115" y="183"/>
                        </a:lnTo>
                        <a:lnTo>
                          <a:pt x="113" y="183"/>
                        </a:lnTo>
                        <a:lnTo>
                          <a:pt x="111" y="184"/>
                        </a:lnTo>
                        <a:lnTo>
                          <a:pt x="111" y="184"/>
                        </a:lnTo>
                        <a:lnTo>
                          <a:pt x="107" y="183"/>
                        </a:lnTo>
                        <a:lnTo>
                          <a:pt x="105" y="180"/>
                        </a:lnTo>
                        <a:lnTo>
                          <a:pt x="99" y="174"/>
                        </a:lnTo>
                        <a:lnTo>
                          <a:pt x="94" y="169"/>
                        </a:lnTo>
                        <a:lnTo>
                          <a:pt x="92" y="166"/>
                        </a:lnTo>
                        <a:lnTo>
                          <a:pt x="88" y="165"/>
                        </a:lnTo>
                        <a:lnTo>
                          <a:pt x="88" y="165"/>
                        </a:lnTo>
                        <a:lnTo>
                          <a:pt x="88" y="161"/>
                        </a:lnTo>
                        <a:lnTo>
                          <a:pt x="87" y="158"/>
                        </a:lnTo>
                        <a:lnTo>
                          <a:pt x="83" y="153"/>
                        </a:lnTo>
                        <a:lnTo>
                          <a:pt x="79" y="148"/>
                        </a:lnTo>
                        <a:lnTo>
                          <a:pt x="78" y="146"/>
                        </a:lnTo>
                        <a:lnTo>
                          <a:pt x="76" y="142"/>
                        </a:lnTo>
                        <a:lnTo>
                          <a:pt x="76" y="142"/>
                        </a:lnTo>
                        <a:lnTo>
                          <a:pt x="73" y="143"/>
                        </a:lnTo>
                        <a:lnTo>
                          <a:pt x="70" y="146"/>
                        </a:lnTo>
                        <a:lnTo>
                          <a:pt x="69" y="148"/>
                        </a:lnTo>
                        <a:lnTo>
                          <a:pt x="69" y="151"/>
                        </a:lnTo>
                        <a:lnTo>
                          <a:pt x="71" y="158"/>
                        </a:lnTo>
                        <a:lnTo>
                          <a:pt x="73" y="165"/>
                        </a:lnTo>
                        <a:lnTo>
                          <a:pt x="73" y="165"/>
                        </a:lnTo>
                        <a:lnTo>
                          <a:pt x="69" y="164"/>
                        </a:lnTo>
                        <a:lnTo>
                          <a:pt x="66" y="160"/>
                        </a:lnTo>
                        <a:lnTo>
                          <a:pt x="65" y="155"/>
                        </a:lnTo>
                        <a:lnTo>
                          <a:pt x="65" y="150"/>
                        </a:lnTo>
                        <a:lnTo>
                          <a:pt x="66" y="146"/>
                        </a:lnTo>
                        <a:lnTo>
                          <a:pt x="67" y="141"/>
                        </a:lnTo>
                        <a:lnTo>
                          <a:pt x="70" y="137"/>
                        </a:lnTo>
                        <a:lnTo>
                          <a:pt x="73" y="134"/>
                        </a:lnTo>
                        <a:lnTo>
                          <a:pt x="73" y="134"/>
                        </a:lnTo>
                        <a:lnTo>
                          <a:pt x="71" y="132"/>
                        </a:lnTo>
                        <a:lnTo>
                          <a:pt x="69" y="130"/>
                        </a:lnTo>
                        <a:lnTo>
                          <a:pt x="61" y="130"/>
                        </a:lnTo>
                        <a:lnTo>
                          <a:pt x="53" y="130"/>
                        </a:lnTo>
                        <a:lnTo>
                          <a:pt x="46" y="130"/>
                        </a:lnTo>
                        <a:lnTo>
                          <a:pt x="46" y="130"/>
                        </a:lnTo>
                        <a:lnTo>
                          <a:pt x="41" y="124"/>
                        </a:lnTo>
                        <a:lnTo>
                          <a:pt x="35" y="115"/>
                        </a:lnTo>
                        <a:lnTo>
                          <a:pt x="33" y="105"/>
                        </a:lnTo>
                        <a:lnTo>
                          <a:pt x="30" y="93"/>
                        </a:lnTo>
                        <a:lnTo>
                          <a:pt x="30" y="80"/>
                        </a:lnTo>
                        <a:lnTo>
                          <a:pt x="30" y="69"/>
                        </a:lnTo>
                        <a:lnTo>
                          <a:pt x="32" y="56"/>
                        </a:lnTo>
                        <a:lnTo>
                          <a:pt x="34" y="46"/>
                        </a:lnTo>
                        <a:lnTo>
                          <a:pt x="34" y="46"/>
                        </a:lnTo>
                        <a:lnTo>
                          <a:pt x="30" y="40"/>
                        </a:lnTo>
                        <a:lnTo>
                          <a:pt x="25" y="34"/>
                        </a:lnTo>
                        <a:lnTo>
                          <a:pt x="15" y="25"/>
                        </a:lnTo>
                        <a:lnTo>
                          <a:pt x="10" y="20"/>
                        </a:lnTo>
                        <a:lnTo>
                          <a:pt x="5" y="15"/>
                        </a:lnTo>
                        <a:lnTo>
                          <a:pt x="2" y="8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  <a:moveTo>
                          <a:pt x="34" y="57"/>
                        </a:moveTo>
                        <a:lnTo>
                          <a:pt x="34" y="57"/>
                        </a:lnTo>
                        <a:lnTo>
                          <a:pt x="34" y="82"/>
                        </a:lnTo>
                        <a:lnTo>
                          <a:pt x="34" y="95"/>
                        </a:lnTo>
                        <a:lnTo>
                          <a:pt x="37" y="106"/>
                        </a:lnTo>
                        <a:lnTo>
                          <a:pt x="41" y="115"/>
                        </a:lnTo>
                        <a:lnTo>
                          <a:pt x="43" y="118"/>
                        </a:lnTo>
                        <a:lnTo>
                          <a:pt x="46" y="120"/>
                        </a:lnTo>
                        <a:lnTo>
                          <a:pt x="50" y="121"/>
                        </a:lnTo>
                        <a:lnTo>
                          <a:pt x="55" y="123"/>
                        </a:lnTo>
                        <a:lnTo>
                          <a:pt x="60" y="121"/>
                        </a:lnTo>
                        <a:lnTo>
                          <a:pt x="65" y="119"/>
                        </a:lnTo>
                        <a:lnTo>
                          <a:pt x="65" y="119"/>
                        </a:lnTo>
                        <a:lnTo>
                          <a:pt x="61" y="111"/>
                        </a:lnTo>
                        <a:lnTo>
                          <a:pt x="57" y="103"/>
                        </a:lnTo>
                        <a:lnTo>
                          <a:pt x="50" y="88"/>
                        </a:lnTo>
                        <a:lnTo>
                          <a:pt x="43" y="72"/>
                        </a:lnTo>
                        <a:lnTo>
                          <a:pt x="39" y="64"/>
                        </a:lnTo>
                        <a:lnTo>
                          <a:pt x="34" y="57"/>
                        </a:lnTo>
                        <a:lnTo>
                          <a:pt x="34" y="5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73" name="Freeform 89"/>
                  <p:cNvSpPr>
                    <a:spLocks/>
                  </p:cNvSpPr>
                  <p:nvPr/>
                </p:nvSpPr>
                <p:spPr bwMode="auto">
                  <a:xfrm flipH="1">
                    <a:off x="6538913" y="2695576"/>
                    <a:ext cx="19050" cy="73025"/>
                  </a:xfrm>
                  <a:custGeom>
                    <a:avLst/>
                    <a:gdLst>
                      <a:gd name="T0" fmla="*/ 12 w 12"/>
                      <a:gd name="T1" fmla="*/ 0 h 46"/>
                      <a:gd name="T2" fmla="*/ 12 w 12"/>
                      <a:gd name="T3" fmla="*/ 0 h 46"/>
                      <a:gd name="T4" fmla="*/ 9 w 12"/>
                      <a:gd name="T5" fmla="*/ 24 h 46"/>
                      <a:gd name="T6" fmla="*/ 4 w 12"/>
                      <a:gd name="T7" fmla="*/ 46 h 46"/>
                      <a:gd name="T8" fmla="*/ 4 w 12"/>
                      <a:gd name="T9" fmla="*/ 46 h 46"/>
                      <a:gd name="T10" fmla="*/ 0 w 12"/>
                      <a:gd name="T11" fmla="*/ 46 h 46"/>
                      <a:gd name="T12" fmla="*/ 0 w 12"/>
                      <a:gd name="T13" fmla="*/ 46 h 46"/>
                      <a:gd name="T14" fmla="*/ 4 w 12"/>
                      <a:gd name="T15" fmla="*/ 20 h 46"/>
                      <a:gd name="T16" fmla="*/ 7 w 12"/>
                      <a:gd name="T17" fmla="*/ 9 h 46"/>
                      <a:gd name="T18" fmla="*/ 9 w 12"/>
                      <a:gd name="T19" fmla="*/ 4 h 46"/>
                      <a:gd name="T20" fmla="*/ 12 w 12"/>
                      <a:gd name="T21" fmla="*/ 0 h 46"/>
                      <a:gd name="T22" fmla="*/ 12 w 12"/>
                      <a:gd name="T23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2" h="46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9" y="24"/>
                        </a:lnTo>
                        <a:lnTo>
                          <a:pt x="4" y="46"/>
                        </a:lnTo>
                        <a:lnTo>
                          <a:pt x="4" y="46"/>
                        </a:lnTo>
                        <a:lnTo>
                          <a:pt x="0" y="46"/>
                        </a:lnTo>
                        <a:lnTo>
                          <a:pt x="0" y="46"/>
                        </a:lnTo>
                        <a:lnTo>
                          <a:pt x="4" y="20"/>
                        </a:lnTo>
                        <a:lnTo>
                          <a:pt x="7" y="9"/>
                        </a:lnTo>
                        <a:lnTo>
                          <a:pt x="9" y="4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3636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74" name="Freeform 96"/>
                  <p:cNvSpPr>
                    <a:spLocks/>
                  </p:cNvSpPr>
                  <p:nvPr/>
                </p:nvSpPr>
                <p:spPr bwMode="auto">
                  <a:xfrm flipH="1">
                    <a:off x="1758950" y="2792413"/>
                    <a:ext cx="128588" cy="96838"/>
                  </a:xfrm>
                  <a:custGeom>
                    <a:avLst/>
                    <a:gdLst>
                      <a:gd name="T0" fmla="*/ 54 w 81"/>
                      <a:gd name="T1" fmla="*/ 23 h 61"/>
                      <a:gd name="T2" fmla="*/ 54 w 81"/>
                      <a:gd name="T3" fmla="*/ 23 h 61"/>
                      <a:gd name="T4" fmla="*/ 63 w 81"/>
                      <a:gd name="T5" fmla="*/ 19 h 61"/>
                      <a:gd name="T6" fmla="*/ 69 w 81"/>
                      <a:gd name="T7" fmla="*/ 14 h 61"/>
                      <a:gd name="T8" fmla="*/ 81 w 81"/>
                      <a:gd name="T9" fmla="*/ 0 h 61"/>
                      <a:gd name="T10" fmla="*/ 81 w 81"/>
                      <a:gd name="T11" fmla="*/ 0 h 61"/>
                      <a:gd name="T12" fmla="*/ 75 w 81"/>
                      <a:gd name="T13" fmla="*/ 12 h 61"/>
                      <a:gd name="T14" fmla="*/ 67 w 81"/>
                      <a:gd name="T15" fmla="*/ 22 h 61"/>
                      <a:gd name="T16" fmla="*/ 58 w 81"/>
                      <a:gd name="T17" fmla="*/ 31 h 61"/>
                      <a:gd name="T18" fmla="*/ 49 w 81"/>
                      <a:gd name="T19" fmla="*/ 38 h 61"/>
                      <a:gd name="T20" fmla="*/ 37 w 81"/>
                      <a:gd name="T21" fmla="*/ 46 h 61"/>
                      <a:gd name="T22" fmla="*/ 26 w 81"/>
                      <a:gd name="T23" fmla="*/ 51 h 61"/>
                      <a:gd name="T24" fmla="*/ 13 w 81"/>
                      <a:gd name="T25" fmla="*/ 56 h 61"/>
                      <a:gd name="T26" fmla="*/ 0 w 81"/>
                      <a:gd name="T27" fmla="*/ 61 h 61"/>
                      <a:gd name="T28" fmla="*/ 0 w 81"/>
                      <a:gd name="T29" fmla="*/ 61 h 61"/>
                      <a:gd name="T30" fmla="*/ 13 w 81"/>
                      <a:gd name="T31" fmla="*/ 51 h 61"/>
                      <a:gd name="T32" fmla="*/ 27 w 81"/>
                      <a:gd name="T33" fmla="*/ 42 h 61"/>
                      <a:gd name="T34" fmla="*/ 41 w 81"/>
                      <a:gd name="T35" fmla="*/ 33 h 61"/>
                      <a:gd name="T36" fmla="*/ 54 w 81"/>
                      <a:gd name="T37" fmla="*/ 23 h 61"/>
                      <a:gd name="T38" fmla="*/ 54 w 81"/>
                      <a:gd name="T39" fmla="*/ 23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1" h="61">
                        <a:moveTo>
                          <a:pt x="54" y="23"/>
                        </a:moveTo>
                        <a:lnTo>
                          <a:pt x="54" y="23"/>
                        </a:lnTo>
                        <a:lnTo>
                          <a:pt x="63" y="19"/>
                        </a:lnTo>
                        <a:lnTo>
                          <a:pt x="69" y="14"/>
                        </a:lnTo>
                        <a:lnTo>
                          <a:pt x="81" y="0"/>
                        </a:lnTo>
                        <a:lnTo>
                          <a:pt x="81" y="0"/>
                        </a:lnTo>
                        <a:lnTo>
                          <a:pt x="75" y="12"/>
                        </a:lnTo>
                        <a:lnTo>
                          <a:pt x="67" y="22"/>
                        </a:lnTo>
                        <a:lnTo>
                          <a:pt x="58" y="31"/>
                        </a:lnTo>
                        <a:lnTo>
                          <a:pt x="49" y="38"/>
                        </a:lnTo>
                        <a:lnTo>
                          <a:pt x="37" y="46"/>
                        </a:lnTo>
                        <a:lnTo>
                          <a:pt x="26" y="51"/>
                        </a:lnTo>
                        <a:lnTo>
                          <a:pt x="13" y="56"/>
                        </a:lnTo>
                        <a:lnTo>
                          <a:pt x="0" y="61"/>
                        </a:lnTo>
                        <a:lnTo>
                          <a:pt x="0" y="61"/>
                        </a:lnTo>
                        <a:lnTo>
                          <a:pt x="13" y="51"/>
                        </a:lnTo>
                        <a:lnTo>
                          <a:pt x="27" y="42"/>
                        </a:lnTo>
                        <a:lnTo>
                          <a:pt x="41" y="33"/>
                        </a:lnTo>
                        <a:lnTo>
                          <a:pt x="54" y="23"/>
                        </a:lnTo>
                        <a:lnTo>
                          <a:pt x="54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75" name="Freeform 100"/>
                  <p:cNvSpPr>
                    <a:spLocks/>
                  </p:cNvSpPr>
                  <p:nvPr/>
                </p:nvSpPr>
                <p:spPr bwMode="auto">
                  <a:xfrm flipH="1">
                    <a:off x="6538913" y="2847976"/>
                    <a:ext cx="19050" cy="84138"/>
                  </a:xfrm>
                  <a:custGeom>
                    <a:avLst/>
                    <a:gdLst>
                      <a:gd name="T0" fmla="*/ 12 w 12"/>
                      <a:gd name="T1" fmla="*/ 53 h 53"/>
                      <a:gd name="T2" fmla="*/ 12 w 12"/>
                      <a:gd name="T3" fmla="*/ 53 h 53"/>
                      <a:gd name="T4" fmla="*/ 7 w 12"/>
                      <a:gd name="T5" fmla="*/ 42 h 53"/>
                      <a:gd name="T6" fmla="*/ 3 w 12"/>
                      <a:gd name="T7" fmla="*/ 29 h 53"/>
                      <a:gd name="T8" fmla="*/ 2 w 12"/>
                      <a:gd name="T9" fmla="*/ 15 h 53"/>
                      <a:gd name="T10" fmla="*/ 0 w 12"/>
                      <a:gd name="T11" fmla="*/ 0 h 53"/>
                      <a:gd name="T12" fmla="*/ 0 w 12"/>
                      <a:gd name="T13" fmla="*/ 0 h 53"/>
                      <a:gd name="T14" fmla="*/ 4 w 12"/>
                      <a:gd name="T15" fmla="*/ 0 h 53"/>
                      <a:gd name="T16" fmla="*/ 4 w 12"/>
                      <a:gd name="T17" fmla="*/ 0 h 53"/>
                      <a:gd name="T18" fmla="*/ 4 w 12"/>
                      <a:gd name="T19" fmla="*/ 7 h 53"/>
                      <a:gd name="T20" fmla="*/ 6 w 12"/>
                      <a:gd name="T21" fmla="*/ 14 h 53"/>
                      <a:gd name="T22" fmla="*/ 8 w 12"/>
                      <a:gd name="T23" fmla="*/ 26 h 53"/>
                      <a:gd name="T24" fmla="*/ 11 w 12"/>
                      <a:gd name="T25" fmla="*/ 39 h 53"/>
                      <a:gd name="T26" fmla="*/ 12 w 12"/>
                      <a:gd name="T27" fmla="*/ 46 h 53"/>
                      <a:gd name="T28" fmla="*/ 12 w 12"/>
                      <a:gd name="T29" fmla="*/ 53 h 53"/>
                      <a:gd name="T30" fmla="*/ 12 w 12"/>
                      <a:gd name="T31" fmla="*/ 53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2" h="53">
                        <a:moveTo>
                          <a:pt x="12" y="53"/>
                        </a:moveTo>
                        <a:lnTo>
                          <a:pt x="12" y="53"/>
                        </a:lnTo>
                        <a:lnTo>
                          <a:pt x="7" y="42"/>
                        </a:lnTo>
                        <a:lnTo>
                          <a:pt x="3" y="29"/>
                        </a:lnTo>
                        <a:lnTo>
                          <a:pt x="2" y="1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7"/>
                        </a:lnTo>
                        <a:lnTo>
                          <a:pt x="6" y="14"/>
                        </a:lnTo>
                        <a:lnTo>
                          <a:pt x="8" y="26"/>
                        </a:lnTo>
                        <a:lnTo>
                          <a:pt x="11" y="39"/>
                        </a:lnTo>
                        <a:lnTo>
                          <a:pt x="12" y="46"/>
                        </a:lnTo>
                        <a:lnTo>
                          <a:pt x="12" y="53"/>
                        </a:lnTo>
                        <a:lnTo>
                          <a:pt x="12" y="53"/>
                        </a:lnTo>
                        <a:close/>
                      </a:path>
                    </a:pathLst>
                  </a:custGeom>
                  <a:solidFill>
                    <a:srgbClr val="3636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76" name="Freeform 101"/>
                  <p:cNvSpPr>
                    <a:spLocks/>
                  </p:cNvSpPr>
                  <p:nvPr/>
                </p:nvSpPr>
                <p:spPr bwMode="auto">
                  <a:xfrm flipH="1">
                    <a:off x="6648450" y="2878138"/>
                    <a:ext cx="12700" cy="85725"/>
                  </a:xfrm>
                  <a:custGeom>
                    <a:avLst/>
                    <a:gdLst>
                      <a:gd name="T0" fmla="*/ 4 w 8"/>
                      <a:gd name="T1" fmla="*/ 0 h 54"/>
                      <a:gd name="T2" fmla="*/ 4 w 8"/>
                      <a:gd name="T3" fmla="*/ 0 h 54"/>
                      <a:gd name="T4" fmla="*/ 4 w 8"/>
                      <a:gd name="T5" fmla="*/ 7 h 54"/>
                      <a:gd name="T6" fmla="*/ 4 w 8"/>
                      <a:gd name="T7" fmla="*/ 15 h 54"/>
                      <a:gd name="T8" fmla="*/ 5 w 8"/>
                      <a:gd name="T9" fmla="*/ 27 h 54"/>
                      <a:gd name="T10" fmla="*/ 8 w 8"/>
                      <a:gd name="T11" fmla="*/ 39 h 54"/>
                      <a:gd name="T12" fmla="*/ 8 w 8"/>
                      <a:gd name="T13" fmla="*/ 46 h 54"/>
                      <a:gd name="T14" fmla="*/ 8 w 8"/>
                      <a:gd name="T15" fmla="*/ 54 h 54"/>
                      <a:gd name="T16" fmla="*/ 8 w 8"/>
                      <a:gd name="T17" fmla="*/ 54 h 54"/>
                      <a:gd name="T18" fmla="*/ 4 w 8"/>
                      <a:gd name="T19" fmla="*/ 54 h 54"/>
                      <a:gd name="T20" fmla="*/ 4 w 8"/>
                      <a:gd name="T21" fmla="*/ 54 h 54"/>
                      <a:gd name="T22" fmla="*/ 3 w 8"/>
                      <a:gd name="T23" fmla="*/ 39 h 54"/>
                      <a:gd name="T24" fmla="*/ 1 w 8"/>
                      <a:gd name="T25" fmla="*/ 28 h 54"/>
                      <a:gd name="T26" fmla="*/ 0 w 8"/>
                      <a:gd name="T27" fmla="*/ 15 h 54"/>
                      <a:gd name="T28" fmla="*/ 0 w 8"/>
                      <a:gd name="T29" fmla="*/ 0 h 54"/>
                      <a:gd name="T30" fmla="*/ 0 w 8"/>
                      <a:gd name="T31" fmla="*/ 0 h 54"/>
                      <a:gd name="T32" fmla="*/ 4 w 8"/>
                      <a:gd name="T33" fmla="*/ 0 h 54"/>
                      <a:gd name="T34" fmla="*/ 4 w 8"/>
                      <a:gd name="T35" fmla="*/ 0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8" h="54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4" y="7"/>
                        </a:lnTo>
                        <a:lnTo>
                          <a:pt x="4" y="15"/>
                        </a:lnTo>
                        <a:lnTo>
                          <a:pt x="5" y="27"/>
                        </a:lnTo>
                        <a:lnTo>
                          <a:pt x="8" y="39"/>
                        </a:lnTo>
                        <a:lnTo>
                          <a:pt x="8" y="46"/>
                        </a:lnTo>
                        <a:lnTo>
                          <a:pt x="8" y="54"/>
                        </a:lnTo>
                        <a:lnTo>
                          <a:pt x="8" y="54"/>
                        </a:lnTo>
                        <a:lnTo>
                          <a:pt x="4" y="54"/>
                        </a:lnTo>
                        <a:lnTo>
                          <a:pt x="4" y="54"/>
                        </a:lnTo>
                        <a:lnTo>
                          <a:pt x="3" y="39"/>
                        </a:lnTo>
                        <a:lnTo>
                          <a:pt x="1" y="28"/>
                        </a:lnTo>
                        <a:lnTo>
                          <a:pt x="0" y="1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77" name="Freeform 103"/>
                  <p:cNvSpPr>
                    <a:spLocks/>
                  </p:cNvSpPr>
                  <p:nvPr/>
                </p:nvSpPr>
                <p:spPr bwMode="auto">
                  <a:xfrm flipH="1">
                    <a:off x="3013075" y="2940051"/>
                    <a:ext cx="107950" cy="53975"/>
                  </a:xfrm>
                  <a:custGeom>
                    <a:avLst/>
                    <a:gdLst>
                      <a:gd name="T0" fmla="*/ 56 w 68"/>
                      <a:gd name="T1" fmla="*/ 11 h 34"/>
                      <a:gd name="T2" fmla="*/ 56 w 68"/>
                      <a:gd name="T3" fmla="*/ 11 h 34"/>
                      <a:gd name="T4" fmla="*/ 58 w 68"/>
                      <a:gd name="T5" fmla="*/ 17 h 34"/>
                      <a:gd name="T6" fmla="*/ 60 w 68"/>
                      <a:gd name="T7" fmla="*/ 23 h 34"/>
                      <a:gd name="T8" fmla="*/ 64 w 68"/>
                      <a:gd name="T9" fmla="*/ 29 h 34"/>
                      <a:gd name="T10" fmla="*/ 68 w 68"/>
                      <a:gd name="T11" fmla="*/ 34 h 34"/>
                      <a:gd name="T12" fmla="*/ 68 w 68"/>
                      <a:gd name="T13" fmla="*/ 34 h 34"/>
                      <a:gd name="T14" fmla="*/ 64 w 68"/>
                      <a:gd name="T15" fmla="*/ 34 h 34"/>
                      <a:gd name="T16" fmla="*/ 59 w 68"/>
                      <a:gd name="T17" fmla="*/ 31 h 34"/>
                      <a:gd name="T18" fmla="*/ 55 w 68"/>
                      <a:gd name="T19" fmla="*/ 27 h 34"/>
                      <a:gd name="T20" fmla="*/ 50 w 68"/>
                      <a:gd name="T21" fmla="*/ 22 h 34"/>
                      <a:gd name="T22" fmla="*/ 40 w 68"/>
                      <a:gd name="T23" fmla="*/ 11 h 34"/>
                      <a:gd name="T24" fmla="*/ 35 w 68"/>
                      <a:gd name="T25" fmla="*/ 6 h 34"/>
                      <a:gd name="T26" fmla="*/ 29 w 68"/>
                      <a:gd name="T27" fmla="*/ 3 h 34"/>
                      <a:gd name="T28" fmla="*/ 29 w 68"/>
                      <a:gd name="T29" fmla="*/ 3 h 34"/>
                      <a:gd name="T30" fmla="*/ 22 w 68"/>
                      <a:gd name="T31" fmla="*/ 7 h 34"/>
                      <a:gd name="T32" fmla="*/ 14 w 68"/>
                      <a:gd name="T33" fmla="*/ 11 h 34"/>
                      <a:gd name="T34" fmla="*/ 8 w 68"/>
                      <a:gd name="T35" fmla="*/ 16 h 34"/>
                      <a:gd name="T36" fmla="*/ 5 w 68"/>
                      <a:gd name="T37" fmla="*/ 18 h 34"/>
                      <a:gd name="T38" fmla="*/ 3 w 68"/>
                      <a:gd name="T39" fmla="*/ 22 h 34"/>
                      <a:gd name="T40" fmla="*/ 3 w 68"/>
                      <a:gd name="T41" fmla="*/ 22 h 34"/>
                      <a:gd name="T42" fmla="*/ 1 w 68"/>
                      <a:gd name="T43" fmla="*/ 17 h 34"/>
                      <a:gd name="T44" fmla="*/ 0 w 68"/>
                      <a:gd name="T45" fmla="*/ 12 h 34"/>
                      <a:gd name="T46" fmla="*/ 1 w 68"/>
                      <a:gd name="T47" fmla="*/ 8 h 34"/>
                      <a:gd name="T48" fmla="*/ 4 w 68"/>
                      <a:gd name="T49" fmla="*/ 6 h 34"/>
                      <a:gd name="T50" fmla="*/ 6 w 68"/>
                      <a:gd name="T51" fmla="*/ 3 h 34"/>
                      <a:gd name="T52" fmla="*/ 10 w 68"/>
                      <a:gd name="T53" fmla="*/ 2 h 34"/>
                      <a:gd name="T54" fmla="*/ 19 w 68"/>
                      <a:gd name="T55" fmla="*/ 0 h 34"/>
                      <a:gd name="T56" fmla="*/ 29 w 68"/>
                      <a:gd name="T57" fmla="*/ 0 h 34"/>
                      <a:gd name="T58" fmla="*/ 40 w 68"/>
                      <a:gd name="T59" fmla="*/ 3 h 34"/>
                      <a:gd name="T60" fmla="*/ 49 w 68"/>
                      <a:gd name="T61" fmla="*/ 7 h 34"/>
                      <a:gd name="T62" fmla="*/ 56 w 68"/>
                      <a:gd name="T63" fmla="*/ 11 h 34"/>
                      <a:gd name="T64" fmla="*/ 56 w 68"/>
                      <a:gd name="T65" fmla="*/ 11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8" h="34">
                        <a:moveTo>
                          <a:pt x="56" y="11"/>
                        </a:moveTo>
                        <a:lnTo>
                          <a:pt x="56" y="11"/>
                        </a:lnTo>
                        <a:lnTo>
                          <a:pt x="58" y="17"/>
                        </a:lnTo>
                        <a:lnTo>
                          <a:pt x="60" y="23"/>
                        </a:lnTo>
                        <a:lnTo>
                          <a:pt x="64" y="29"/>
                        </a:lnTo>
                        <a:lnTo>
                          <a:pt x="68" y="34"/>
                        </a:lnTo>
                        <a:lnTo>
                          <a:pt x="68" y="34"/>
                        </a:lnTo>
                        <a:lnTo>
                          <a:pt x="64" y="34"/>
                        </a:lnTo>
                        <a:lnTo>
                          <a:pt x="59" y="31"/>
                        </a:lnTo>
                        <a:lnTo>
                          <a:pt x="55" y="27"/>
                        </a:lnTo>
                        <a:lnTo>
                          <a:pt x="50" y="22"/>
                        </a:lnTo>
                        <a:lnTo>
                          <a:pt x="40" y="11"/>
                        </a:lnTo>
                        <a:lnTo>
                          <a:pt x="35" y="6"/>
                        </a:lnTo>
                        <a:lnTo>
                          <a:pt x="29" y="3"/>
                        </a:lnTo>
                        <a:lnTo>
                          <a:pt x="29" y="3"/>
                        </a:lnTo>
                        <a:lnTo>
                          <a:pt x="22" y="7"/>
                        </a:lnTo>
                        <a:lnTo>
                          <a:pt x="14" y="11"/>
                        </a:lnTo>
                        <a:lnTo>
                          <a:pt x="8" y="16"/>
                        </a:lnTo>
                        <a:lnTo>
                          <a:pt x="5" y="18"/>
                        </a:lnTo>
                        <a:lnTo>
                          <a:pt x="3" y="22"/>
                        </a:lnTo>
                        <a:lnTo>
                          <a:pt x="3" y="22"/>
                        </a:lnTo>
                        <a:lnTo>
                          <a:pt x="1" y="17"/>
                        </a:lnTo>
                        <a:lnTo>
                          <a:pt x="0" y="12"/>
                        </a:lnTo>
                        <a:lnTo>
                          <a:pt x="1" y="8"/>
                        </a:lnTo>
                        <a:lnTo>
                          <a:pt x="4" y="6"/>
                        </a:lnTo>
                        <a:lnTo>
                          <a:pt x="6" y="3"/>
                        </a:lnTo>
                        <a:lnTo>
                          <a:pt x="10" y="2"/>
                        </a:lnTo>
                        <a:lnTo>
                          <a:pt x="19" y="0"/>
                        </a:lnTo>
                        <a:lnTo>
                          <a:pt x="29" y="0"/>
                        </a:lnTo>
                        <a:lnTo>
                          <a:pt x="40" y="3"/>
                        </a:lnTo>
                        <a:lnTo>
                          <a:pt x="49" y="7"/>
                        </a:lnTo>
                        <a:lnTo>
                          <a:pt x="56" y="11"/>
                        </a:lnTo>
                        <a:lnTo>
                          <a:pt x="56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78" name="Freeform 104"/>
                  <p:cNvSpPr>
                    <a:spLocks/>
                  </p:cNvSpPr>
                  <p:nvPr/>
                </p:nvSpPr>
                <p:spPr bwMode="auto">
                  <a:xfrm flipH="1">
                    <a:off x="6515100" y="2990851"/>
                    <a:ext cx="103188" cy="46038"/>
                  </a:xfrm>
                  <a:custGeom>
                    <a:avLst/>
                    <a:gdLst>
                      <a:gd name="T0" fmla="*/ 0 w 65"/>
                      <a:gd name="T1" fmla="*/ 2 h 29"/>
                      <a:gd name="T2" fmla="*/ 0 w 65"/>
                      <a:gd name="T3" fmla="*/ 2 h 29"/>
                      <a:gd name="T4" fmla="*/ 8 w 65"/>
                      <a:gd name="T5" fmla="*/ 0 h 29"/>
                      <a:gd name="T6" fmla="*/ 15 w 65"/>
                      <a:gd name="T7" fmla="*/ 2 h 29"/>
                      <a:gd name="T8" fmla="*/ 24 w 65"/>
                      <a:gd name="T9" fmla="*/ 4 h 29"/>
                      <a:gd name="T10" fmla="*/ 32 w 65"/>
                      <a:gd name="T11" fmla="*/ 9 h 29"/>
                      <a:gd name="T12" fmla="*/ 49 w 65"/>
                      <a:gd name="T13" fmla="*/ 18 h 29"/>
                      <a:gd name="T14" fmla="*/ 58 w 65"/>
                      <a:gd name="T15" fmla="*/ 22 h 29"/>
                      <a:gd name="T16" fmla="*/ 65 w 65"/>
                      <a:gd name="T17" fmla="*/ 25 h 29"/>
                      <a:gd name="T18" fmla="*/ 65 w 65"/>
                      <a:gd name="T19" fmla="*/ 25 h 29"/>
                      <a:gd name="T20" fmla="*/ 65 w 65"/>
                      <a:gd name="T21" fmla="*/ 29 h 29"/>
                      <a:gd name="T22" fmla="*/ 65 w 65"/>
                      <a:gd name="T23" fmla="*/ 29 h 29"/>
                      <a:gd name="T24" fmla="*/ 56 w 65"/>
                      <a:gd name="T25" fmla="*/ 26 h 29"/>
                      <a:gd name="T26" fmla="*/ 47 w 65"/>
                      <a:gd name="T27" fmla="*/ 23 h 29"/>
                      <a:gd name="T28" fmla="*/ 31 w 65"/>
                      <a:gd name="T29" fmla="*/ 17 h 29"/>
                      <a:gd name="T30" fmla="*/ 15 w 65"/>
                      <a:gd name="T31" fmla="*/ 9 h 29"/>
                      <a:gd name="T32" fmla="*/ 0 w 65"/>
                      <a:gd name="T33" fmla="*/ 2 h 29"/>
                      <a:gd name="T34" fmla="*/ 0 w 65"/>
                      <a:gd name="T35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65" h="29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8" y="0"/>
                        </a:lnTo>
                        <a:lnTo>
                          <a:pt x="15" y="2"/>
                        </a:lnTo>
                        <a:lnTo>
                          <a:pt x="24" y="4"/>
                        </a:lnTo>
                        <a:lnTo>
                          <a:pt x="32" y="9"/>
                        </a:lnTo>
                        <a:lnTo>
                          <a:pt x="49" y="18"/>
                        </a:lnTo>
                        <a:lnTo>
                          <a:pt x="58" y="22"/>
                        </a:lnTo>
                        <a:lnTo>
                          <a:pt x="65" y="25"/>
                        </a:lnTo>
                        <a:lnTo>
                          <a:pt x="65" y="25"/>
                        </a:lnTo>
                        <a:lnTo>
                          <a:pt x="65" y="29"/>
                        </a:lnTo>
                        <a:lnTo>
                          <a:pt x="65" y="29"/>
                        </a:lnTo>
                        <a:lnTo>
                          <a:pt x="56" y="26"/>
                        </a:lnTo>
                        <a:lnTo>
                          <a:pt x="47" y="23"/>
                        </a:lnTo>
                        <a:lnTo>
                          <a:pt x="31" y="17"/>
                        </a:lnTo>
                        <a:lnTo>
                          <a:pt x="15" y="9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79" name="Freeform 105"/>
                  <p:cNvSpPr>
                    <a:spLocks/>
                  </p:cNvSpPr>
                  <p:nvPr/>
                </p:nvSpPr>
                <p:spPr bwMode="auto">
                  <a:xfrm flipH="1">
                    <a:off x="5619750" y="3003551"/>
                    <a:ext cx="109538" cy="52388"/>
                  </a:xfrm>
                  <a:custGeom>
                    <a:avLst/>
                    <a:gdLst>
                      <a:gd name="T0" fmla="*/ 0 w 69"/>
                      <a:gd name="T1" fmla="*/ 32 h 33"/>
                      <a:gd name="T2" fmla="*/ 0 w 69"/>
                      <a:gd name="T3" fmla="*/ 32 h 33"/>
                      <a:gd name="T4" fmla="*/ 8 w 69"/>
                      <a:gd name="T5" fmla="*/ 27 h 33"/>
                      <a:gd name="T6" fmla="*/ 15 w 69"/>
                      <a:gd name="T7" fmla="*/ 22 h 33"/>
                      <a:gd name="T8" fmla="*/ 33 w 69"/>
                      <a:gd name="T9" fmla="*/ 10 h 33"/>
                      <a:gd name="T10" fmla="*/ 42 w 69"/>
                      <a:gd name="T11" fmla="*/ 5 h 33"/>
                      <a:gd name="T12" fmla="*/ 51 w 69"/>
                      <a:gd name="T13" fmla="*/ 1 h 33"/>
                      <a:gd name="T14" fmla="*/ 60 w 69"/>
                      <a:gd name="T15" fmla="*/ 0 h 33"/>
                      <a:gd name="T16" fmla="*/ 69 w 69"/>
                      <a:gd name="T17" fmla="*/ 1 h 33"/>
                      <a:gd name="T18" fmla="*/ 69 w 69"/>
                      <a:gd name="T19" fmla="*/ 1 h 33"/>
                      <a:gd name="T20" fmla="*/ 64 w 69"/>
                      <a:gd name="T21" fmla="*/ 1 h 33"/>
                      <a:gd name="T22" fmla="*/ 59 w 69"/>
                      <a:gd name="T23" fmla="*/ 3 h 33"/>
                      <a:gd name="T24" fmla="*/ 49 w 69"/>
                      <a:gd name="T25" fmla="*/ 8 h 33"/>
                      <a:gd name="T26" fmla="*/ 41 w 69"/>
                      <a:gd name="T27" fmla="*/ 13 h 33"/>
                      <a:gd name="T28" fmla="*/ 33 w 69"/>
                      <a:gd name="T29" fmla="*/ 19 h 33"/>
                      <a:gd name="T30" fmla="*/ 26 w 69"/>
                      <a:gd name="T31" fmla="*/ 26 h 33"/>
                      <a:gd name="T32" fmla="*/ 18 w 69"/>
                      <a:gd name="T33" fmla="*/ 31 h 33"/>
                      <a:gd name="T34" fmla="*/ 9 w 69"/>
                      <a:gd name="T35" fmla="*/ 33 h 33"/>
                      <a:gd name="T36" fmla="*/ 5 w 69"/>
                      <a:gd name="T37" fmla="*/ 33 h 33"/>
                      <a:gd name="T38" fmla="*/ 0 w 69"/>
                      <a:gd name="T39" fmla="*/ 32 h 33"/>
                      <a:gd name="T40" fmla="*/ 0 w 69"/>
                      <a:gd name="T41" fmla="*/ 32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69" h="33">
                        <a:moveTo>
                          <a:pt x="0" y="32"/>
                        </a:moveTo>
                        <a:lnTo>
                          <a:pt x="0" y="32"/>
                        </a:lnTo>
                        <a:lnTo>
                          <a:pt x="8" y="27"/>
                        </a:lnTo>
                        <a:lnTo>
                          <a:pt x="15" y="22"/>
                        </a:lnTo>
                        <a:lnTo>
                          <a:pt x="33" y="10"/>
                        </a:lnTo>
                        <a:lnTo>
                          <a:pt x="42" y="5"/>
                        </a:lnTo>
                        <a:lnTo>
                          <a:pt x="51" y="1"/>
                        </a:lnTo>
                        <a:lnTo>
                          <a:pt x="60" y="0"/>
                        </a:lnTo>
                        <a:lnTo>
                          <a:pt x="69" y="1"/>
                        </a:lnTo>
                        <a:lnTo>
                          <a:pt x="69" y="1"/>
                        </a:lnTo>
                        <a:lnTo>
                          <a:pt x="64" y="1"/>
                        </a:lnTo>
                        <a:lnTo>
                          <a:pt x="59" y="3"/>
                        </a:lnTo>
                        <a:lnTo>
                          <a:pt x="49" y="8"/>
                        </a:lnTo>
                        <a:lnTo>
                          <a:pt x="41" y="13"/>
                        </a:lnTo>
                        <a:lnTo>
                          <a:pt x="33" y="19"/>
                        </a:lnTo>
                        <a:lnTo>
                          <a:pt x="26" y="26"/>
                        </a:lnTo>
                        <a:lnTo>
                          <a:pt x="18" y="31"/>
                        </a:lnTo>
                        <a:lnTo>
                          <a:pt x="9" y="33"/>
                        </a:lnTo>
                        <a:lnTo>
                          <a:pt x="5" y="33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80" name="Freeform 106"/>
                  <p:cNvSpPr>
                    <a:spLocks/>
                  </p:cNvSpPr>
                  <p:nvPr/>
                </p:nvSpPr>
                <p:spPr bwMode="auto">
                  <a:xfrm flipH="1">
                    <a:off x="4906963" y="1284288"/>
                    <a:ext cx="122238" cy="28575"/>
                  </a:xfrm>
                  <a:custGeom>
                    <a:avLst/>
                    <a:gdLst>
                      <a:gd name="T0" fmla="*/ 77 w 77"/>
                      <a:gd name="T1" fmla="*/ 3 h 18"/>
                      <a:gd name="T2" fmla="*/ 77 w 77"/>
                      <a:gd name="T3" fmla="*/ 3 h 18"/>
                      <a:gd name="T4" fmla="*/ 64 w 77"/>
                      <a:gd name="T5" fmla="*/ 8 h 18"/>
                      <a:gd name="T6" fmla="*/ 49 w 77"/>
                      <a:gd name="T7" fmla="*/ 12 h 18"/>
                      <a:gd name="T8" fmla="*/ 19 w 77"/>
                      <a:gd name="T9" fmla="*/ 18 h 18"/>
                      <a:gd name="T10" fmla="*/ 19 w 77"/>
                      <a:gd name="T11" fmla="*/ 18 h 18"/>
                      <a:gd name="T12" fmla="*/ 18 w 77"/>
                      <a:gd name="T13" fmla="*/ 14 h 18"/>
                      <a:gd name="T14" fmla="*/ 17 w 77"/>
                      <a:gd name="T15" fmla="*/ 12 h 18"/>
                      <a:gd name="T16" fmla="*/ 14 w 77"/>
                      <a:gd name="T17" fmla="*/ 12 h 18"/>
                      <a:gd name="T18" fmla="*/ 12 w 77"/>
                      <a:gd name="T19" fmla="*/ 13 h 18"/>
                      <a:gd name="T20" fmla="*/ 8 w 77"/>
                      <a:gd name="T21" fmla="*/ 14 h 18"/>
                      <a:gd name="T22" fmla="*/ 5 w 77"/>
                      <a:gd name="T23" fmla="*/ 14 h 18"/>
                      <a:gd name="T24" fmla="*/ 3 w 77"/>
                      <a:gd name="T25" fmla="*/ 13 h 18"/>
                      <a:gd name="T26" fmla="*/ 0 w 77"/>
                      <a:gd name="T27" fmla="*/ 10 h 18"/>
                      <a:gd name="T28" fmla="*/ 0 w 77"/>
                      <a:gd name="T29" fmla="*/ 10 h 18"/>
                      <a:gd name="T30" fmla="*/ 10 w 77"/>
                      <a:gd name="T31" fmla="*/ 9 h 18"/>
                      <a:gd name="T32" fmla="*/ 21 w 77"/>
                      <a:gd name="T33" fmla="*/ 8 h 18"/>
                      <a:gd name="T34" fmla="*/ 39 w 77"/>
                      <a:gd name="T35" fmla="*/ 3 h 18"/>
                      <a:gd name="T36" fmla="*/ 47 w 77"/>
                      <a:gd name="T37" fmla="*/ 1 h 18"/>
                      <a:gd name="T38" fmla="*/ 58 w 77"/>
                      <a:gd name="T39" fmla="*/ 0 h 18"/>
                      <a:gd name="T40" fmla="*/ 67 w 77"/>
                      <a:gd name="T41" fmla="*/ 1 h 18"/>
                      <a:gd name="T42" fmla="*/ 77 w 77"/>
                      <a:gd name="T43" fmla="*/ 3 h 18"/>
                      <a:gd name="T44" fmla="*/ 77 w 77"/>
                      <a:gd name="T45" fmla="*/ 3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77" h="18">
                        <a:moveTo>
                          <a:pt x="77" y="3"/>
                        </a:moveTo>
                        <a:lnTo>
                          <a:pt x="77" y="3"/>
                        </a:lnTo>
                        <a:lnTo>
                          <a:pt x="64" y="8"/>
                        </a:lnTo>
                        <a:lnTo>
                          <a:pt x="49" y="12"/>
                        </a:lnTo>
                        <a:lnTo>
                          <a:pt x="19" y="18"/>
                        </a:lnTo>
                        <a:lnTo>
                          <a:pt x="19" y="18"/>
                        </a:lnTo>
                        <a:lnTo>
                          <a:pt x="18" y="14"/>
                        </a:lnTo>
                        <a:lnTo>
                          <a:pt x="17" y="12"/>
                        </a:lnTo>
                        <a:lnTo>
                          <a:pt x="14" y="12"/>
                        </a:lnTo>
                        <a:lnTo>
                          <a:pt x="12" y="13"/>
                        </a:lnTo>
                        <a:lnTo>
                          <a:pt x="8" y="14"/>
                        </a:lnTo>
                        <a:lnTo>
                          <a:pt x="5" y="14"/>
                        </a:lnTo>
                        <a:lnTo>
                          <a:pt x="3" y="13"/>
                        </a:lnTo>
                        <a:lnTo>
                          <a:pt x="0" y="10"/>
                        </a:lnTo>
                        <a:lnTo>
                          <a:pt x="0" y="10"/>
                        </a:lnTo>
                        <a:lnTo>
                          <a:pt x="10" y="9"/>
                        </a:lnTo>
                        <a:lnTo>
                          <a:pt x="21" y="8"/>
                        </a:lnTo>
                        <a:lnTo>
                          <a:pt x="39" y="3"/>
                        </a:lnTo>
                        <a:lnTo>
                          <a:pt x="47" y="1"/>
                        </a:lnTo>
                        <a:lnTo>
                          <a:pt x="58" y="0"/>
                        </a:lnTo>
                        <a:lnTo>
                          <a:pt x="67" y="1"/>
                        </a:lnTo>
                        <a:lnTo>
                          <a:pt x="77" y="3"/>
                        </a:lnTo>
                        <a:lnTo>
                          <a:pt x="7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81" name="Freeform 107"/>
                  <p:cNvSpPr>
                    <a:spLocks/>
                  </p:cNvSpPr>
                  <p:nvPr/>
                </p:nvSpPr>
                <p:spPr bwMode="auto">
                  <a:xfrm flipH="1">
                    <a:off x="4999038" y="1300163"/>
                    <a:ext cx="58738" cy="25400"/>
                  </a:xfrm>
                  <a:custGeom>
                    <a:avLst/>
                    <a:gdLst>
                      <a:gd name="T0" fmla="*/ 37 w 37"/>
                      <a:gd name="T1" fmla="*/ 8 h 16"/>
                      <a:gd name="T2" fmla="*/ 37 w 37"/>
                      <a:gd name="T3" fmla="*/ 8 h 16"/>
                      <a:gd name="T4" fmla="*/ 28 w 37"/>
                      <a:gd name="T5" fmla="*/ 9 h 16"/>
                      <a:gd name="T6" fmla="*/ 21 w 37"/>
                      <a:gd name="T7" fmla="*/ 12 h 16"/>
                      <a:gd name="T8" fmla="*/ 12 w 37"/>
                      <a:gd name="T9" fmla="*/ 14 h 16"/>
                      <a:gd name="T10" fmla="*/ 3 w 37"/>
                      <a:gd name="T11" fmla="*/ 16 h 16"/>
                      <a:gd name="T12" fmla="*/ 3 w 37"/>
                      <a:gd name="T13" fmla="*/ 16 h 16"/>
                      <a:gd name="T14" fmla="*/ 0 w 37"/>
                      <a:gd name="T15" fmla="*/ 14 h 16"/>
                      <a:gd name="T16" fmla="*/ 0 w 37"/>
                      <a:gd name="T17" fmla="*/ 13 h 16"/>
                      <a:gd name="T18" fmla="*/ 3 w 37"/>
                      <a:gd name="T19" fmla="*/ 8 h 16"/>
                      <a:gd name="T20" fmla="*/ 3 w 37"/>
                      <a:gd name="T21" fmla="*/ 8 h 16"/>
                      <a:gd name="T22" fmla="*/ 4 w 37"/>
                      <a:gd name="T23" fmla="*/ 5 h 16"/>
                      <a:gd name="T24" fmla="*/ 5 w 37"/>
                      <a:gd name="T25" fmla="*/ 4 h 16"/>
                      <a:gd name="T26" fmla="*/ 9 w 37"/>
                      <a:gd name="T27" fmla="*/ 3 h 16"/>
                      <a:gd name="T28" fmla="*/ 14 w 37"/>
                      <a:gd name="T29" fmla="*/ 3 h 16"/>
                      <a:gd name="T30" fmla="*/ 17 w 37"/>
                      <a:gd name="T31" fmla="*/ 2 h 16"/>
                      <a:gd name="T32" fmla="*/ 18 w 37"/>
                      <a:gd name="T33" fmla="*/ 0 h 16"/>
                      <a:gd name="T34" fmla="*/ 18 w 37"/>
                      <a:gd name="T35" fmla="*/ 0 h 16"/>
                      <a:gd name="T36" fmla="*/ 21 w 37"/>
                      <a:gd name="T37" fmla="*/ 3 h 16"/>
                      <a:gd name="T38" fmla="*/ 23 w 37"/>
                      <a:gd name="T39" fmla="*/ 4 h 16"/>
                      <a:gd name="T40" fmla="*/ 26 w 37"/>
                      <a:gd name="T41" fmla="*/ 4 h 16"/>
                      <a:gd name="T42" fmla="*/ 30 w 37"/>
                      <a:gd name="T43" fmla="*/ 3 h 16"/>
                      <a:gd name="T44" fmla="*/ 32 w 37"/>
                      <a:gd name="T45" fmla="*/ 2 h 16"/>
                      <a:gd name="T46" fmla="*/ 35 w 37"/>
                      <a:gd name="T47" fmla="*/ 2 h 16"/>
                      <a:gd name="T48" fmla="*/ 36 w 37"/>
                      <a:gd name="T49" fmla="*/ 4 h 16"/>
                      <a:gd name="T50" fmla="*/ 37 w 37"/>
                      <a:gd name="T51" fmla="*/ 8 h 16"/>
                      <a:gd name="T52" fmla="*/ 37 w 37"/>
                      <a:gd name="T53" fmla="*/ 8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7" h="16">
                        <a:moveTo>
                          <a:pt x="37" y="8"/>
                        </a:moveTo>
                        <a:lnTo>
                          <a:pt x="37" y="8"/>
                        </a:lnTo>
                        <a:lnTo>
                          <a:pt x="28" y="9"/>
                        </a:lnTo>
                        <a:lnTo>
                          <a:pt x="21" y="12"/>
                        </a:lnTo>
                        <a:lnTo>
                          <a:pt x="12" y="14"/>
                        </a:lnTo>
                        <a:lnTo>
                          <a:pt x="3" y="16"/>
                        </a:lnTo>
                        <a:lnTo>
                          <a:pt x="3" y="16"/>
                        </a:lnTo>
                        <a:lnTo>
                          <a:pt x="0" y="14"/>
                        </a:lnTo>
                        <a:lnTo>
                          <a:pt x="0" y="13"/>
                        </a:lnTo>
                        <a:lnTo>
                          <a:pt x="3" y="8"/>
                        </a:lnTo>
                        <a:lnTo>
                          <a:pt x="3" y="8"/>
                        </a:lnTo>
                        <a:lnTo>
                          <a:pt x="4" y="5"/>
                        </a:lnTo>
                        <a:lnTo>
                          <a:pt x="5" y="4"/>
                        </a:lnTo>
                        <a:lnTo>
                          <a:pt x="9" y="3"/>
                        </a:lnTo>
                        <a:lnTo>
                          <a:pt x="14" y="3"/>
                        </a:lnTo>
                        <a:lnTo>
                          <a:pt x="17" y="2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lnTo>
                          <a:pt x="21" y="3"/>
                        </a:lnTo>
                        <a:lnTo>
                          <a:pt x="23" y="4"/>
                        </a:lnTo>
                        <a:lnTo>
                          <a:pt x="26" y="4"/>
                        </a:lnTo>
                        <a:lnTo>
                          <a:pt x="30" y="3"/>
                        </a:lnTo>
                        <a:lnTo>
                          <a:pt x="32" y="2"/>
                        </a:lnTo>
                        <a:lnTo>
                          <a:pt x="35" y="2"/>
                        </a:lnTo>
                        <a:lnTo>
                          <a:pt x="36" y="4"/>
                        </a:lnTo>
                        <a:lnTo>
                          <a:pt x="37" y="8"/>
                        </a:lnTo>
                        <a:lnTo>
                          <a:pt x="37" y="8"/>
                        </a:lnTo>
                        <a:close/>
                      </a:path>
                    </a:pathLst>
                  </a:custGeom>
                  <a:solidFill>
                    <a:srgbClr val="3636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82" name="Freeform 108"/>
                  <p:cNvSpPr>
                    <a:spLocks/>
                  </p:cNvSpPr>
                  <p:nvPr/>
                </p:nvSpPr>
                <p:spPr bwMode="auto">
                  <a:xfrm flipH="1">
                    <a:off x="5035550" y="1325563"/>
                    <a:ext cx="925513" cy="596900"/>
                  </a:xfrm>
                  <a:custGeom>
                    <a:avLst/>
                    <a:gdLst>
                      <a:gd name="T0" fmla="*/ 545 w 583"/>
                      <a:gd name="T1" fmla="*/ 3 h 376"/>
                      <a:gd name="T2" fmla="*/ 553 w 583"/>
                      <a:gd name="T3" fmla="*/ 2 h 376"/>
                      <a:gd name="T4" fmla="*/ 560 w 583"/>
                      <a:gd name="T5" fmla="*/ 0 h 376"/>
                      <a:gd name="T6" fmla="*/ 564 w 583"/>
                      <a:gd name="T7" fmla="*/ 2 h 376"/>
                      <a:gd name="T8" fmla="*/ 573 w 583"/>
                      <a:gd name="T9" fmla="*/ 14 h 376"/>
                      <a:gd name="T10" fmla="*/ 583 w 583"/>
                      <a:gd name="T11" fmla="*/ 30 h 376"/>
                      <a:gd name="T12" fmla="*/ 565 w 583"/>
                      <a:gd name="T13" fmla="*/ 38 h 376"/>
                      <a:gd name="T14" fmla="*/ 518 w 583"/>
                      <a:gd name="T15" fmla="*/ 65 h 376"/>
                      <a:gd name="T16" fmla="*/ 445 w 583"/>
                      <a:gd name="T17" fmla="*/ 110 h 376"/>
                      <a:gd name="T18" fmla="*/ 372 w 583"/>
                      <a:gd name="T19" fmla="*/ 153 h 376"/>
                      <a:gd name="T20" fmla="*/ 317 w 583"/>
                      <a:gd name="T21" fmla="*/ 189 h 376"/>
                      <a:gd name="T22" fmla="*/ 269 w 583"/>
                      <a:gd name="T23" fmla="*/ 230 h 376"/>
                      <a:gd name="T24" fmla="*/ 253 w 583"/>
                      <a:gd name="T25" fmla="*/ 240 h 376"/>
                      <a:gd name="T26" fmla="*/ 245 w 583"/>
                      <a:gd name="T27" fmla="*/ 249 h 376"/>
                      <a:gd name="T28" fmla="*/ 242 w 583"/>
                      <a:gd name="T29" fmla="*/ 253 h 376"/>
                      <a:gd name="T30" fmla="*/ 206 w 583"/>
                      <a:gd name="T31" fmla="*/ 282 h 376"/>
                      <a:gd name="T32" fmla="*/ 138 w 583"/>
                      <a:gd name="T33" fmla="*/ 345 h 376"/>
                      <a:gd name="T34" fmla="*/ 104 w 583"/>
                      <a:gd name="T35" fmla="*/ 376 h 376"/>
                      <a:gd name="T36" fmla="*/ 91 w 583"/>
                      <a:gd name="T37" fmla="*/ 373 h 376"/>
                      <a:gd name="T38" fmla="*/ 51 w 583"/>
                      <a:gd name="T39" fmla="*/ 368 h 376"/>
                      <a:gd name="T40" fmla="*/ 12 w 583"/>
                      <a:gd name="T41" fmla="*/ 363 h 376"/>
                      <a:gd name="T42" fmla="*/ 0 w 583"/>
                      <a:gd name="T43" fmla="*/ 360 h 376"/>
                      <a:gd name="T44" fmla="*/ 53 w 583"/>
                      <a:gd name="T45" fmla="*/ 317 h 376"/>
                      <a:gd name="T46" fmla="*/ 106 w 583"/>
                      <a:gd name="T47" fmla="*/ 275 h 376"/>
                      <a:gd name="T48" fmla="*/ 220 w 583"/>
                      <a:gd name="T49" fmla="*/ 197 h 376"/>
                      <a:gd name="T50" fmla="*/ 338 w 583"/>
                      <a:gd name="T51" fmla="*/ 122 h 376"/>
                      <a:gd name="T52" fmla="*/ 457 w 583"/>
                      <a:gd name="T53" fmla="*/ 50 h 376"/>
                      <a:gd name="T54" fmla="*/ 468 w 583"/>
                      <a:gd name="T55" fmla="*/ 42 h 376"/>
                      <a:gd name="T56" fmla="*/ 480 w 583"/>
                      <a:gd name="T57" fmla="*/ 34 h 376"/>
                      <a:gd name="T58" fmla="*/ 489 w 583"/>
                      <a:gd name="T59" fmla="*/ 30 h 376"/>
                      <a:gd name="T60" fmla="*/ 504 w 583"/>
                      <a:gd name="T61" fmla="*/ 21 h 376"/>
                      <a:gd name="T62" fmla="*/ 514 w 583"/>
                      <a:gd name="T63" fmla="*/ 19 h 376"/>
                      <a:gd name="T64" fmla="*/ 530 w 583"/>
                      <a:gd name="T65" fmla="*/ 11 h 376"/>
                      <a:gd name="T66" fmla="*/ 545 w 583"/>
                      <a:gd name="T67" fmla="*/ 3 h 3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83" h="376">
                        <a:moveTo>
                          <a:pt x="545" y="3"/>
                        </a:moveTo>
                        <a:lnTo>
                          <a:pt x="545" y="3"/>
                        </a:lnTo>
                        <a:lnTo>
                          <a:pt x="550" y="3"/>
                        </a:lnTo>
                        <a:lnTo>
                          <a:pt x="553" y="2"/>
                        </a:lnTo>
                        <a:lnTo>
                          <a:pt x="556" y="0"/>
                        </a:lnTo>
                        <a:lnTo>
                          <a:pt x="560" y="0"/>
                        </a:lnTo>
                        <a:lnTo>
                          <a:pt x="560" y="0"/>
                        </a:lnTo>
                        <a:lnTo>
                          <a:pt x="564" y="2"/>
                        </a:lnTo>
                        <a:lnTo>
                          <a:pt x="568" y="6"/>
                        </a:lnTo>
                        <a:lnTo>
                          <a:pt x="573" y="14"/>
                        </a:lnTo>
                        <a:lnTo>
                          <a:pt x="578" y="23"/>
                        </a:lnTo>
                        <a:lnTo>
                          <a:pt x="583" y="30"/>
                        </a:lnTo>
                        <a:lnTo>
                          <a:pt x="583" y="30"/>
                        </a:lnTo>
                        <a:lnTo>
                          <a:pt x="565" y="38"/>
                        </a:lnTo>
                        <a:lnTo>
                          <a:pt x="549" y="46"/>
                        </a:lnTo>
                        <a:lnTo>
                          <a:pt x="518" y="65"/>
                        </a:lnTo>
                        <a:lnTo>
                          <a:pt x="518" y="65"/>
                        </a:lnTo>
                        <a:lnTo>
                          <a:pt x="445" y="110"/>
                        </a:lnTo>
                        <a:lnTo>
                          <a:pt x="372" y="153"/>
                        </a:lnTo>
                        <a:lnTo>
                          <a:pt x="372" y="153"/>
                        </a:lnTo>
                        <a:lnTo>
                          <a:pt x="344" y="170"/>
                        </a:lnTo>
                        <a:lnTo>
                          <a:pt x="317" y="189"/>
                        </a:lnTo>
                        <a:lnTo>
                          <a:pt x="293" y="208"/>
                        </a:lnTo>
                        <a:lnTo>
                          <a:pt x="269" y="230"/>
                        </a:lnTo>
                        <a:lnTo>
                          <a:pt x="269" y="230"/>
                        </a:lnTo>
                        <a:lnTo>
                          <a:pt x="253" y="240"/>
                        </a:lnTo>
                        <a:lnTo>
                          <a:pt x="247" y="245"/>
                        </a:lnTo>
                        <a:lnTo>
                          <a:pt x="245" y="249"/>
                        </a:lnTo>
                        <a:lnTo>
                          <a:pt x="242" y="253"/>
                        </a:lnTo>
                        <a:lnTo>
                          <a:pt x="242" y="253"/>
                        </a:lnTo>
                        <a:lnTo>
                          <a:pt x="224" y="267"/>
                        </a:lnTo>
                        <a:lnTo>
                          <a:pt x="206" y="282"/>
                        </a:lnTo>
                        <a:lnTo>
                          <a:pt x="172" y="313"/>
                        </a:lnTo>
                        <a:lnTo>
                          <a:pt x="138" y="345"/>
                        </a:lnTo>
                        <a:lnTo>
                          <a:pt x="122" y="360"/>
                        </a:lnTo>
                        <a:lnTo>
                          <a:pt x="104" y="376"/>
                        </a:lnTo>
                        <a:lnTo>
                          <a:pt x="104" y="376"/>
                        </a:lnTo>
                        <a:lnTo>
                          <a:pt x="91" y="373"/>
                        </a:lnTo>
                        <a:lnTo>
                          <a:pt x="78" y="370"/>
                        </a:lnTo>
                        <a:lnTo>
                          <a:pt x="51" y="368"/>
                        </a:lnTo>
                        <a:lnTo>
                          <a:pt x="25" y="365"/>
                        </a:lnTo>
                        <a:lnTo>
                          <a:pt x="12" y="363"/>
                        </a:lnTo>
                        <a:lnTo>
                          <a:pt x="0" y="360"/>
                        </a:lnTo>
                        <a:lnTo>
                          <a:pt x="0" y="360"/>
                        </a:lnTo>
                        <a:lnTo>
                          <a:pt x="26" y="338"/>
                        </a:lnTo>
                        <a:lnTo>
                          <a:pt x="53" y="317"/>
                        </a:lnTo>
                        <a:lnTo>
                          <a:pt x="80" y="295"/>
                        </a:lnTo>
                        <a:lnTo>
                          <a:pt x="106" y="275"/>
                        </a:lnTo>
                        <a:lnTo>
                          <a:pt x="163" y="235"/>
                        </a:lnTo>
                        <a:lnTo>
                          <a:pt x="220" y="197"/>
                        </a:lnTo>
                        <a:lnTo>
                          <a:pt x="279" y="159"/>
                        </a:lnTo>
                        <a:lnTo>
                          <a:pt x="338" y="122"/>
                        </a:lnTo>
                        <a:lnTo>
                          <a:pt x="457" y="50"/>
                        </a:lnTo>
                        <a:lnTo>
                          <a:pt x="457" y="50"/>
                        </a:lnTo>
                        <a:lnTo>
                          <a:pt x="462" y="46"/>
                        </a:lnTo>
                        <a:lnTo>
                          <a:pt x="468" y="42"/>
                        </a:lnTo>
                        <a:lnTo>
                          <a:pt x="475" y="38"/>
                        </a:lnTo>
                        <a:lnTo>
                          <a:pt x="480" y="34"/>
                        </a:lnTo>
                        <a:lnTo>
                          <a:pt x="480" y="34"/>
                        </a:lnTo>
                        <a:lnTo>
                          <a:pt x="489" y="30"/>
                        </a:lnTo>
                        <a:lnTo>
                          <a:pt x="496" y="25"/>
                        </a:lnTo>
                        <a:lnTo>
                          <a:pt x="504" y="21"/>
                        </a:lnTo>
                        <a:lnTo>
                          <a:pt x="514" y="19"/>
                        </a:lnTo>
                        <a:lnTo>
                          <a:pt x="514" y="19"/>
                        </a:lnTo>
                        <a:lnTo>
                          <a:pt x="522" y="15"/>
                        </a:lnTo>
                        <a:lnTo>
                          <a:pt x="530" y="11"/>
                        </a:lnTo>
                        <a:lnTo>
                          <a:pt x="537" y="7"/>
                        </a:lnTo>
                        <a:lnTo>
                          <a:pt x="545" y="3"/>
                        </a:lnTo>
                        <a:lnTo>
                          <a:pt x="545" y="3"/>
                        </a:lnTo>
                        <a:close/>
                      </a:path>
                    </a:pathLst>
                  </a:custGeom>
                  <a:solidFill>
                    <a:srgbClr val="9FC6C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83" name="Freeform 109"/>
                  <p:cNvSpPr>
                    <a:spLocks/>
                  </p:cNvSpPr>
                  <p:nvPr/>
                </p:nvSpPr>
                <p:spPr bwMode="auto">
                  <a:xfrm flipH="1">
                    <a:off x="5145088" y="1354138"/>
                    <a:ext cx="53975" cy="25400"/>
                  </a:xfrm>
                  <a:custGeom>
                    <a:avLst/>
                    <a:gdLst>
                      <a:gd name="T0" fmla="*/ 0 w 34"/>
                      <a:gd name="T1" fmla="*/ 16 h 16"/>
                      <a:gd name="T2" fmla="*/ 0 w 34"/>
                      <a:gd name="T3" fmla="*/ 16 h 16"/>
                      <a:gd name="T4" fmla="*/ 1 w 34"/>
                      <a:gd name="T5" fmla="*/ 12 h 16"/>
                      <a:gd name="T6" fmla="*/ 5 w 34"/>
                      <a:gd name="T7" fmla="*/ 7 h 16"/>
                      <a:gd name="T8" fmla="*/ 10 w 34"/>
                      <a:gd name="T9" fmla="*/ 5 h 16"/>
                      <a:gd name="T10" fmla="*/ 15 w 34"/>
                      <a:gd name="T11" fmla="*/ 2 h 16"/>
                      <a:gd name="T12" fmla="*/ 20 w 34"/>
                      <a:gd name="T13" fmla="*/ 0 h 16"/>
                      <a:gd name="T14" fmla="*/ 27 w 34"/>
                      <a:gd name="T15" fmla="*/ 0 h 16"/>
                      <a:gd name="T16" fmla="*/ 30 w 34"/>
                      <a:gd name="T17" fmla="*/ 0 h 16"/>
                      <a:gd name="T18" fmla="*/ 34 w 34"/>
                      <a:gd name="T19" fmla="*/ 1 h 16"/>
                      <a:gd name="T20" fmla="*/ 34 w 34"/>
                      <a:gd name="T21" fmla="*/ 1 h 16"/>
                      <a:gd name="T22" fmla="*/ 24 w 34"/>
                      <a:gd name="T23" fmla="*/ 3 h 16"/>
                      <a:gd name="T24" fmla="*/ 16 w 34"/>
                      <a:gd name="T25" fmla="*/ 7 h 16"/>
                      <a:gd name="T26" fmla="*/ 9 w 34"/>
                      <a:gd name="T27" fmla="*/ 12 h 16"/>
                      <a:gd name="T28" fmla="*/ 0 w 34"/>
                      <a:gd name="T29" fmla="*/ 16 h 16"/>
                      <a:gd name="T30" fmla="*/ 0 w 34"/>
                      <a:gd name="T31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34" h="16">
                        <a:moveTo>
                          <a:pt x="0" y="16"/>
                        </a:moveTo>
                        <a:lnTo>
                          <a:pt x="0" y="16"/>
                        </a:lnTo>
                        <a:lnTo>
                          <a:pt x="1" y="12"/>
                        </a:lnTo>
                        <a:lnTo>
                          <a:pt x="5" y="7"/>
                        </a:lnTo>
                        <a:lnTo>
                          <a:pt x="10" y="5"/>
                        </a:lnTo>
                        <a:lnTo>
                          <a:pt x="15" y="2"/>
                        </a:lnTo>
                        <a:lnTo>
                          <a:pt x="20" y="0"/>
                        </a:lnTo>
                        <a:lnTo>
                          <a:pt x="27" y="0"/>
                        </a:lnTo>
                        <a:lnTo>
                          <a:pt x="30" y="0"/>
                        </a:lnTo>
                        <a:lnTo>
                          <a:pt x="34" y="1"/>
                        </a:lnTo>
                        <a:lnTo>
                          <a:pt x="34" y="1"/>
                        </a:lnTo>
                        <a:lnTo>
                          <a:pt x="24" y="3"/>
                        </a:lnTo>
                        <a:lnTo>
                          <a:pt x="16" y="7"/>
                        </a:lnTo>
                        <a:lnTo>
                          <a:pt x="9" y="12"/>
                        </a:lnTo>
                        <a:lnTo>
                          <a:pt x="0" y="16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262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84" name="Freeform 110"/>
                  <p:cNvSpPr>
                    <a:spLocks/>
                  </p:cNvSpPr>
                  <p:nvPr/>
                </p:nvSpPr>
                <p:spPr bwMode="auto">
                  <a:xfrm flipH="1">
                    <a:off x="4864100" y="1404938"/>
                    <a:ext cx="55563" cy="23813"/>
                  </a:xfrm>
                  <a:custGeom>
                    <a:avLst/>
                    <a:gdLst>
                      <a:gd name="T0" fmla="*/ 0 w 35"/>
                      <a:gd name="T1" fmla="*/ 11 h 15"/>
                      <a:gd name="T2" fmla="*/ 0 w 35"/>
                      <a:gd name="T3" fmla="*/ 11 h 15"/>
                      <a:gd name="T4" fmla="*/ 16 w 35"/>
                      <a:gd name="T5" fmla="*/ 5 h 15"/>
                      <a:gd name="T6" fmla="*/ 23 w 35"/>
                      <a:gd name="T7" fmla="*/ 2 h 15"/>
                      <a:gd name="T8" fmla="*/ 31 w 35"/>
                      <a:gd name="T9" fmla="*/ 0 h 15"/>
                      <a:gd name="T10" fmla="*/ 31 w 35"/>
                      <a:gd name="T11" fmla="*/ 0 h 15"/>
                      <a:gd name="T12" fmla="*/ 32 w 35"/>
                      <a:gd name="T13" fmla="*/ 2 h 15"/>
                      <a:gd name="T14" fmla="*/ 32 w 35"/>
                      <a:gd name="T15" fmla="*/ 3 h 15"/>
                      <a:gd name="T16" fmla="*/ 35 w 35"/>
                      <a:gd name="T17" fmla="*/ 3 h 15"/>
                      <a:gd name="T18" fmla="*/ 35 w 35"/>
                      <a:gd name="T19" fmla="*/ 3 h 15"/>
                      <a:gd name="T20" fmla="*/ 28 w 35"/>
                      <a:gd name="T21" fmla="*/ 7 h 15"/>
                      <a:gd name="T22" fmla="*/ 21 w 35"/>
                      <a:gd name="T23" fmla="*/ 10 h 15"/>
                      <a:gd name="T24" fmla="*/ 4 w 35"/>
                      <a:gd name="T25" fmla="*/ 15 h 15"/>
                      <a:gd name="T26" fmla="*/ 4 w 35"/>
                      <a:gd name="T27" fmla="*/ 15 h 15"/>
                      <a:gd name="T28" fmla="*/ 1 w 35"/>
                      <a:gd name="T29" fmla="*/ 14 h 15"/>
                      <a:gd name="T30" fmla="*/ 0 w 35"/>
                      <a:gd name="T31" fmla="*/ 14 h 15"/>
                      <a:gd name="T32" fmla="*/ 0 w 35"/>
                      <a:gd name="T33" fmla="*/ 11 h 15"/>
                      <a:gd name="T34" fmla="*/ 0 w 35"/>
                      <a:gd name="T35" fmla="*/ 1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5" h="15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6" y="5"/>
                        </a:lnTo>
                        <a:lnTo>
                          <a:pt x="23" y="2"/>
                        </a:lnTo>
                        <a:lnTo>
                          <a:pt x="31" y="0"/>
                        </a:lnTo>
                        <a:lnTo>
                          <a:pt x="31" y="0"/>
                        </a:lnTo>
                        <a:lnTo>
                          <a:pt x="32" y="2"/>
                        </a:lnTo>
                        <a:lnTo>
                          <a:pt x="32" y="3"/>
                        </a:lnTo>
                        <a:lnTo>
                          <a:pt x="35" y="3"/>
                        </a:lnTo>
                        <a:lnTo>
                          <a:pt x="35" y="3"/>
                        </a:lnTo>
                        <a:lnTo>
                          <a:pt x="28" y="7"/>
                        </a:lnTo>
                        <a:lnTo>
                          <a:pt x="21" y="10"/>
                        </a:lnTo>
                        <a:lnTo>
                          <a:pt x="4" y="15"/>
                        </a:lnTo>
                        <a:lnTo>
                          <a:pt x="4" y="15"/>
                        </a:lnTo>
                        <a:lnTo>
                          <a:pt x="1" y="14"/>
                        </a:lnTo>
                        <a:lnTo>
                          <a:pt x="0" y="14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D5980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85" name="Freeform 111"/>
                  <p:cNvSpPr>
                    <a:spLocks/>
                  </p:cNvSpPr>
                  <p:nvPr/>
                </p:nvSpPr>
                <p:spPr bwMode="auto">
                  <a:xfrm flipH="1">
                    <a:off x="5357813" y="1843088"/>
                    <a:ext cx="14288" cy="53975"/>
                  </a:xfrm>
                  <a:custGeom>
                    <a:avLst/>
                    <a:gdLst>
                      <a:gd name="T0" fmla="*/ 5 w 9"/>
                      <a:gd name="T1" fmla="*/ 34 h 34"/>
                      <a:gd name="T2" fmla="*/ 5 w 9"/>
                      <a:gd name="T3" fmla="*/ 34 h 34"/>
                      <a:gd name="T4" fmla="*/ 3 w 9"/>
                      <a:gd name="T5" fmla="*/ 32 h 34"/>
                      <a:gd name="T6" fmla="*/ 1 w 9"/>
                      <a:gd name="T7" fmla="*/ 27 h 34"/>
                      <a:gd name="T8" fmla="*/ 0 w 9"/>
                      <a:gd name="T9" fmla="*/ 21 h 34"/>
                      <a:gd name="T10" fmla="*/ 1 w 9"/>
                      <a:gd name="T11" fmla="*/ 15 h 34"/>
                      <a:gd name="T12" fmla="*/ 3 w 9"/>
                      <a:gd name="T13" fmla="*/ 10 h 34"/>
                      <a:gd name="T14" fmla="*/ 4 w 9"/>
                      <a:gd name="T15" fmla="*/ 5 h 34"/>
                      <a:gd name="T16" fmla="*/ 6 w 9"/>
                      <a:gd name="T17" fmla="*/ 1 h 34"/>
                      <a:gd name="T18" fmla="*/ 9 w 9"/>
                      <a:gd name="T19" fmla="*/ 0 h 34"/>
                      <a:gd name="T20" fmla="*/ 9 w 9"/>
                      <a:gd name="T21" fmla="*/ 0 h 34"/>
                      <a:gd name="T22" fmla="*/ 9 w 9"/>
                      <a:gd name="T23" fmla="*/ 4 h 34"/>
                      <a:gd name="T24" fmla="*/ 9 w 9"/>
                      <a:gd name="T25" fmla="*/ 6 h 34"/>
                      <a:gd name="T26" fmla="*/ 8 w 9"/>
                      <a:gd name="T27" fmla="*/ 11 h 34"/>
                      <a:gd name="T28" fmla="*/ 5 w 9"/>
                      <a:gd name="T29" fmla="*/ 16 h 34"/>
                      <a:gd name="T30" fmla="*/ 5 w 9"/>
                      <a:gd name="T31" fmla="*/ 19 h 34"/>
                      <a:gd name="T32" fmla="*/ 5 w 9"/>
                      <a:gd name="T33" fmla="*/ 23 h 34"/>
                      <a:gd name="T34" fmla="*/ 5 w 9"/>
                      <a:gd name="T35" fmla="*/ 23 h 34"/>
                      <a:gd name="T36" fmla="*/ 5 w 9"/>
                      <a:gd name="T37" fmla="*/ 34 h 34"/>
                      <a:gd name="T38" fmla="*/ 5 w 9"/>
                      <a:gd name="T39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9" h="34">
                        <a:moveTo>
                          <a:pt x="5" y="34"/>
                        </a:moveTo>
                        <a:lnTo>
                          <a:pt x="5" y="34"/>
                        </a:lnTo>
                        <a:lnTo>
                          <a:pt x="3" y="32"/>
                        </a:lnTo>
                        <a:lnTo>
                          <a:pt x="1" y="27"/>
                        </a:lnTo>
                        <a:lnTo>
                          <a:pt x="0" y="21"/>
                        </a:lnTo>
                        <a:lnTo>
                          <a:pt x="1" y="15"/>
                        </a:lnTo>
                        <a:lnTo>
                          <a:pt x="3" y="10"/>
                        </a:lnTo>
                        <a:lnTo>
                          <a:pt x="4" y="5"/>
                        </a:lnTo>
                        <a:lnTo>
                          <a:pt x="6" y="1"/>
                        </a:lnTo>
                        <a:lnTo>
                          <a:pt x="9" y="0"/>
                        </a:lnTo>
                        <a:lnTo>
                          <a:pt x="9" y="0"/>
                        </a:lnTo>
                        <a:lnTo>
                          <a:pt x="9" y="4"/>
                        </a:lnTo>
                        <a:lnTo>
                          <a:pt x="9" y="6"/>
                        </a:lnTo>
                        <a:lnTo>
                          <a:pt x="8" y="11"/>
                        </a:lnTo>
                        <a:lnTo>
                          <a:pt x="5" y="16"/>
                        </a:lnTo>
                        <a:lnTo>
                          <a:pt x="5" y="19"/>
                        </a:lnTo>
                        <a:lnTo>
                          <a:pt x="5" y="23"/>
                        </a:lnTo>
                        <a:lnTo>
                          <a:pt x="5" y="23"/>
                        </a:lnTo>
                        <a:lnTo>
                          <a:pt x="5" y="34"/>
                        </a:lnTo>
                        <a:lnTo>
                          <a:pt x="5" y="34"/>
                        </a:lnTo>
                        <a:close/>
                      </a:path>
                    </a:pathLst>
                  </a:custGeom>
                  <a:solidFill>
                    <a:srgbClr val="0C0B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86" name="Freeform 112"/>
                  <p:cNvSpPr>
                    <a:spLocks/>
                  </p:cNvSpPr>
                  <p:nvPr/>
                </p:nvSpPr>
                <p:spPr bwMode="auto">
                  <a:xfrm flipH="1">
                    <a:off x="2927350" y="1903413"/>
                    <a:ext cx="257175" cy="6350"/>
                  </a:xfrm>
                  <a:custGeom>
                    <a:avLst/>
                    <a:gdLst>
                      <a:gd name="T0" fmla="*/ 0 w 162"/>
                      <a:gd name="T1" fmla="*/ 0 h 4"/>
                      <a:gd name="T2" fmla="*/ 0 w 162"/>
                      <a:gd name="T3" fmla="*/ 0 h 4"/>
                      <a:gd name="T4" fmla="*/ 41 w 162"/>
                      <a:gd name="T5" fmla="*/ 0 h 4"/>
                      <a:gd name="T6" fmla="*/ 84 w 162"/>
                      <a:gd name="T7" fmla="*/ 0 h 4"/>
                      <a:gd name="T8" fmla="*/ 124 w 162"/>
                      <a:gd name="T9" fmla="*/ 0 h 4"/>
                      <a:gd name="T10" fmla="*/ 144 w 162"/>
                      <a:gd name="T11" fmla="*/ 1 h 4"/>
                      <a:gd name="T12" fmla="*/ 162 w 162"/>
                      <a:gd name="T13" fmla="*/ 4 h 4"/>
                      <a:gd name="T14" fmla="*/ 162 w 162"/>
                      <a:gd name="T15" fmla="*/ 4 h 4"/>
                      <a:gd name="T16" fmla="*/ 0 w 162"/>
                      <a:gd name="T17" fmla="*/ 4 h 4"/>
                      <a:gd name="T18" fmla="*/ 0 w 162"/>
                      <a:gd name="T19" fmla="*/ 4 h 4"/>
                      <a:gd name="T20" fmla="*/ 0 w 162"/>
                      <a:gd name="T21" fmla="*/ 0 h 4"/>
                      <a:gd name="T22" fmla="*/ 0 w 162"/>
                      <a:gd name="T2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62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1" y="0"/>
                        </a:lnTo>
                        <a:lnTo>
                          <a:pt x="84" y="0"/>
                        </a:lnTo>
                        <a:lnTo>
                          <a:pt x="124" y="0"/>
                        </a:lnTo>
                        <a:lnTo>
                          <a:pt x="144" y="1"/>
                        </a:lnTo>
                        <a:lnTo>
                          <a:pt x="162" y="4"/>
                        </a:lnTo>
                        <a:lnTo>
                          <a:pt x="162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7777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87" name="Freeform 113"/>
                  <p:cNvSpPr>
                    <a:spLocks/>
                  </p:cNvSpPr>
                  <p:nvPr/>
                </p:nvSpPr>
                <p:spPr bwMode="auto">
                  <a:xfrm flipH="1">
                    <a:off x="3884613" y="1909763"/>
                    <a:ext cx="109538" cy="6350"/>
                  </a:xfrm>
                  <a:custGeom>
                    <a:avLst/>
                    <a:gdLst>
                      <a:gd name="T0" fmla="*/ 0 w 69"/>
                      <a:gd name="T1" fmla="*/ 0 h 4"/>
                      <a:gd name="T2" fmla="*/ 0 w 69"/>
                      <a:gd name="T3" fmla="*/ 0 h 4"/>
                      <a:gd name="T4" fmla="*/ 18 w 69"/>
                      <a:gd name="T5" fmla="*/ 0 h 4"/>
                      <a:gd name="T6" fmla="*/ 37 w 69"/>
                      <a:gd name="T7" fmla="*/ 0 h 4"/>
                      <a:gd name="T8" fmla="*/ 55 w 69"/>
                      <a:gd name="T9" fmla="*/ 0 h 4"/>
                      <a:gd name="T10" fmla="*/ 63 w 69"/>
                      <a:gd name="T11" fmla="*/ 1 h 4"/>
                      <a:gd name="T12" fmla="*/ 69 w 69"/>
                      <a:gd name="T13" fmla="*/ 4 h 4"/>
                      <a:gd name="T14" fmla="*/ 69 w 69"/>
                      <a:gd name="T15" fmla="*/ 4 h 4"/>
                      <a:gd name="T16" fmla="*/ 0 w 69"/>
                      <a:gd name="T17" fmla="*/ 4 h 4"/>
                      <a:gd name="T18" fmla="*/ 0 w 69"/>
                      <a:gd name="T19" fmla="*/ 4 h 4"/>
                      <a:gd name="T20" fmla="*/ 0 w 69"/>
                      <a:gd name="T21" fmla="*/ 0 h 4"/>
                      <a:gd name="T22" fmla="*/ 0 w 69"/>
                      <a:gd name="T2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8" y="0"/>
                        </a:lnTo>
                        <a:lnTo>
                          <a:pt x="37" y="0"/>
                        </a:lnTo>
                        <a:lnTo>
                          <a:pt x="55" y="0"/>
                        </a:lnTo>
                        <a:lnTo>
                          <a:pt x="63" y="1"/>
                        </a:lnTo>
                        <a:lnTo>
                          <a:pt x="69" y="4"/>
                        </a:lnTo>
                        <a:lnTo>
                          <a:pt x="69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BA65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88" name="Freeform 114"/>
                  <p:cNvSpPr>
                    <a:spLocks/>
                  </p:cNvSpPr>
                  <p:nvPr/>
                </p:nvSpPr>
                <p:spPr bwMode="auto">
                  <a:xfrm flipH="1">
                    <a:off x="2678113" y="1916113"/>
                    <a:ext cx="55563" cy="11113"/>
                  </a:xfrm>
                  <a:custGeom>
                    <a:avLst/>
                    <a:gdLst>
                      <a:gd name="T0" fmla="*/ 12 w 35"/>
                      <a:gd name="T1" fmla="*/ 0 h 7"/>
                      <a:gd name="T2" fmla="*/ 12 w 35"/>
                      <a:gd name="T3" fmla="*/ 0 h 7"/>
                      <a:gd name="T4" fmla="*/ 19 w 35"/>
                      <a:gd name="T5" fmla="*/ 0 h 7"/>
                      <a:gd name="T6" fmla="*/ 25 w 35"/>
                      <a:gd name="T7" fmla="*/ 1 h 7"/>
                      <a:gd name="T8" fmla="*/ 28 w 35"/>
                      <a:gd name="T9" fmla="*/ 2 h 7"/>
                      <a:gd name="T10" fmla="*/ 35 w 35"/>
                      <a:gd name="T11" fmla="*/ 4 h 7"/>
                      <a:gd name="T12" fmla="*/ 35 w 35"/>
                      <a:gd name="T13" fmla="*/ 4 h 7"/>
                      <a:gd name="T14" fmla="*/ 35 w 35"/>
                      <a:gd name="T15" fmla="*/ 5 h 7"/>
                      <a:gd name="T16" fmla="*/ 33 w 35"/>
                      <a:gd name="T17" fmla="*/ 6 h 7"/>
                      <a:gd name="T18" fmla="*/ 30 w 35"/>
                      <a:gd name="T19" fmla="*/ 7 h 7"/>
                      <a:gd name="T20" fmla="*/ 19 w 35"/>
                      <a:gd name="T21" fmla="*/ 7 h 7"/>
                      <a:gd name="T22" fmla="*/ 19 w 35"/>
                      <a:gd name="T23" fmla="*/ 7 h 7"/>
                      <a:gd name="T24" fmla="*/ 19 w 35"/>
                      <a:gd name="T25" fmla="*/ 5 h 7"/>
                      <a:gd name="T26" fmla="*/ 17 w 35"/>
                      <a:gd name="T27" fmla="*/ 4 h 7"/>
                      <a:gd name="T28" fmla="*/ 10 w 35"/>
                      <a:gd name="T29" fmla="*/ 4 h 7"/>
                      <a:gd name="T30" fmla="*/ 3 w 35"/>
                      <a:gd name="T31" fmla="*/ 4 h 7"/>
                      <a:gd name="T32" fmla="*/ 0 w 35"/>
                      <a:gd name="T33" fmla="*/ 2 h 7"/>
                      <a:gd name="T34" fmla="*/ 0 w 35"/>
                      <a:gd name="T35" fmla="*/ 0 h 7"/>
                      <a:gd name="T36" fmla="*/ 0 w 35"/>
                      <a:gd name="T37" fmla="*/ 0 h 7"/>
                      <a:gd name="T38" fmla="*/ 12 w 35"/>
                      <a:gd name="T39" fmla="*/ 0 h 7"/>
                      <a:gd name="T40" fmla="*/ 12 w 35"/>
                      <a:gd name="T4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5" h="7">
                        <a:moveTo>
                          <a:pt x="12" y="0"/>
                        </a:moveTo>
                        <a:lnTo>
                          <a:pt x="12" y="0"/>
                        </a:lnTo>
                        <a:lnTo>
                          <a:pt x="19" y="0"/>
                        </a:lnTo>
                        <a:lnTo>
                          <a:pt x="25" y="1"/>
                        </a:lnTo>
                        <a:lnTo>
                          <a:pt x="28" y="2"/>
                        </a:lnTo>
                        <a:lnTo>
                          <a:pt x="35" y="4"/>
                        </a:lnTo>
                        <a:lnTo>
                          <a:pt x="35" y="4"/>
                        </a:lnTo>
                        <a:lnTo>
                          <a:pt x="35" y="5"/>
                        </a:lnTo>
                        <a:lnTo>
                          <a:pt x="33" y="6"/>
                        </a:lnTo>
                        <a:lnTo>
                          <a:pt x="30" y="7"/>
                        </a:lnTo>
                        <a:lnTo>
                          <a:pt x="19" y="7"/>
                        </a:lnTo>
                        <a:lnTo>
                          <a:pt x="19" y="7"/>
                        </a:lnTo>
                        <a:lnTo>
                          <a:pt x="19" y="5"/>
                        </a:lnTo>
                        <a:lnTo>
                          <a:pt x="17" y="4"/>
                        </a:lnTo>
                        <a:lnTo>
                          <a:pt x="10" y="4"/>
                        </a:lnTo>
                        <a:lnTo>
                          <a:pt x="3" y="4"/>
                        </a:lnTo>
                        <a:lnTo>
                          <a:pt x="0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8066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89" name="Freeform 115"/>
                  <p:cNvSpPr>
                    <a:spLocks/>
                  </p:cNvSpPr>
                  <p:nvPr/>
                </p:nvSpPr>
                <p:spPr bwMode="auto">
                  <a:xfrm flipH="1">
                    <a:off x="2770188" y="1922463"/>
                    <a:ext cx="1108075" cy="36513"/>
                  </a:xfrm>
                  <a:custGeom>
                    <a:avLst/>
                    <a:gdLst>
                      <a:gd name="T0" fmla="*/ 648 w 698"/>
                      <a:gd name="T1" fmla="*/ 0 h 23"/>
                      <a:gd name="T2" fmla="*/ 648 w 698"/>
                      <a:gd name="T3" fmla="*/ 0 h 23"/>
                      <a:gd name="T4" fmla="*/ 698 w 698"/>
                      <a:gd name="T5" fmla="*/ 0 h 23"/>
                      <a:gd name="T6" fmla="*/ 698 w 698"/>
                      <a:gd name="T7" fmla="*/ 0 h 23"/>
                      <a:gd name="T8" fmla="*/ 698 w 698"/>
                      <a:gd name="T9" fmla="*/ 3 h 23"/>
                      <a:gd name="T10" fmla="*/ 698 w 698"/>
                      <a:gd name="T11" fmla="*/ 3 h 23"/>
                      <a:gd name="T12" fmla="*/ 652 w 698"/>
                      <a:gd name="T13" fmla="*/ 3 h 23"/>
                      <a:gd name="T14" fmla="*/ 652 w 698"/>
                      <a:gd name="T15" fmla="*/ 3 h 23"/>
                      <a:gd name="T16" fmla="*/ 650 w 698"/>
                      <a:gd name="T17" fmla="*/ 3 h 23"/>
                      <a:gd name="T18" fmla="*/ 648 w 698"/>
                      <a:gd name="T19" fmla="*/ 6 h 23"/>
                      <a:gd name="T20" fmla="*/ 648 w 698"/>
                      <a:gd name="T21" fmla="*/ 12 h 23"/>
                      <a:gd name="T22" fmla="*/ 648 w 698"/>
                      <a:gd name="T23" fmla="*/ 16 h 23"/>
                      <a:gd name="T24" fmla="*/ 647 w 698"/>
                      <a:gd name="T25" fmla="*/ 19 h 23"/>
                      <a:gd name="T26" fmla="*/ 645 w 698"/>
                      <a:gd name="T27" fmla="*/ 20 h 23"/>
                      <a:gd name="T28" fmla="*/ 641 w 698"/>
                      <a:gd name="T29" fmla="*/ 19 h 23"/>
                      <a:gd name="T30" fmla="*/ 641 w 698"/>
                      <a:gd name="T31" fmla="*/ 19 h 23"/>
                      <a:gd name="T32" fmla="*/ 480 w 698"/>
                      <a:gd name="T33" fmla="*/ 19 h 23"/>
                      <a:gd name="T34" fmla="*/ 318 w 698"/>
                      <a:gd name="T35" fmla="*/ 19 h 23"/>
                      <a:gd name="T36" fmla="*/ 157 w 698"/>
                      <a:gd name="T37" fmla="*/ 19 h 23"/>
                      <a:gd name="T38" fmla="*/ 78 w 698"/>
                      <a:gd name="T39" fmla="*/ 20 h 23"/>
                      <a:gd name="T40" fmla="*/ 0 w 698"/>
                      <a:gd name="T41" fmla="*/ 23 h 23"/>
                      <a:gd name="T42" fmla="*/ 0 w 698"/>
                      <a:gd name="T43" fmla="*/ 23 h 23"/>
                      <a:gd name="T44" fmla="*/ 0 w 698"/>
                      <a:gd name="T45" fmla="*/ 15 h 23"/>
                      <a:gd name="T46" fmla="*/ 0 w 698"/>
                      <a:gd name="T47" fmla="*/ 15 h 23"/>
                      <a:gd name="T48" fmla="*/ 322 w 698"/>
                      <a:gd name="T49" fmla="*/ 15 h 23"/>
                      <a:gd name="T50" fmla="*/ 322 w 698"/>
                      <a:gd name="T51" fmla="*/ 15 h 23"/>
                      <a:gd name="T52" fmla="*/ 641 w 698"/>
                      <a:gd name="T53" fmla="*/ 15 h 23"/>
                      <a:gd name="T54" fmla="*/ 641 w 698"/>
                      <a:gd name="T55" fmla="*/ 15 h 23"/>
                      <a:gd name="T56" fmla="*/ 645 w 698"/>
                      <a:gd name="T57" fmla="*/ 15 h 23"/>
                      <a:gd name="T58" fmla="*/ 645 w 698"/>
                      <a:gd name="T59" fmla="*/ 15 h 23"/>
                      <a:gd name="T60" fmla="*/ 645 w 698"/>
                      <a:gd name="T61" fmla="*/ 6 h 23"/>
                      <a:gd name="T62" fmla="*/ 646 w 698"/>
                      <a:gd name="T63" fmla="*/ 2 h 23"/>
                      <a:gd name="T64" fmla="*/ 647 w 698"/>
                      <a:gd name="T65" fmla="*/ 1 h 23"/>
                      <a:gd name="T66" fmla="*/ 648 w 698"/>
                      <a:gd name="T67" fmla="*/ 0 h 23"/>
                      <a:gd name="T68" fmla="*/ 648 w 698"/>
                      <a:gd name="T69" fmla="*/ 0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698" h="23">
                        <a:moveTo>
                          <a:pt x="648" y="0"/>
                        </a:moveTo>
                        <a:lnTo>
                          <a:pt x="648" y="0"/>
                        </a:lnTo>
                        <a:lnTo>
                          <a:pt x="698" y="0"/>
                        </a:lnTo>
                        <a:lnTo>
                          <a:pt x="698" y="0"/>
                        </a:lnTo>
                        <a:lnTo>
                          <a:pt x="698" y="3"/>
                        </a:lnTo>
                        <a:lnTo>
                          <a:pt x="698" y="3"/>
                        </a:lnTo>
                        <a:lnTo>
                          <a:pt x="652" y="3"/>
                        </a:lnTo>
                        <a:lnTo>
                          <a:pt x="652" y="3"/>
                        </a:lnTo>
                        <a:lnTo>
                          <a:pt x="650" y="3"/>
                        </a:lnTo>
                        <a:lnTo>
                          <a:pt x="648" y="6"/>
                        </a:lnTo>
                        <a:lnTo>
                          <a:pt x="648" y="12"/>
                        </a:lnTo>
                        <a:lnTo>
                          <a:pt x="648" y="16"/>
                        </a:lnTo>
                        <a:lnTo>
                          <a:pt x="647" y="19"/>
                        </a:lnTo>
                        <a:lnTo>
                          <a:pt x="645" y="20"/>
                        </a:lnTo>
                        <a:lnTo>
                          <a:pt x="641" y="19"/>
                        </a:lnTo>
                        <a:lnTo>
                          <a:pt x="641" y="19"/>
                        </a:lnTo>
                        <a:lnTo>
                          <a:pt x="480" y="19"/>
                        </a:lnTo>
                        <a:lnTo>
                          <a:pt x="318" y="19"/>
                        </a:lnTo>
                        <a:lnTo>
                          <a:pt x="157" y="19"/>
                        </a:lnTo>
                        <a:lnTo>
                          <a:pt x="78" y="20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lnTo>
                          <a:pt x="0" y="15"/>
                        </a:lnTo>
                        <a:lnTo>
                          <a:pt x="0" y="15"/>
                        </a:lnTo>
                        <a:lnTo>
                          <a:pt x="322" y="15"/>
                        </a:lnTo>
                        <a:lnTo>
                          <a:pt x="322" y="15"/>
                        </a:lnTo>
                        <a:lnTo>
                          <a:pt x="641" y="15"/>
                        </a:lnTo>
                        <a:lnTo>
                          <a:pt x="641" y="15"/>
                        </a:lnTo>
                        <a:lnTo>
                          <a:pt x="645" y="15"/>
                        </a:lnTo>
                        <a:lnTo>
                          <a:pt x="645" y="15"/>
                        </a:lnTo>
                        <a:lnTo>
                          <a:pt x="645" y="6"/>
                        </a:lnTo>
                        <a:lnTo>
                          <a:pt x="646" y="2"/>
                        </a:lnTo>
                        <a:lnTo>
                          <a:pt x="647" y="1"/>
                        </a:lnTo>
                        <a:lnTo>
                          <a:pt x="648" y="0"/>
                        </a:lnTo>
                        <a:lnTo>
                          <a:pt x="648" y="0"/>
                        </a:lnTo>
                        <a:close/>
                      </a:path>
                    </a:pathLst>
                  </a:custGeom>
                  <a:solidFill>
                    <a:srgbClr val="BC9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90" name="Freeform 116"/>
                  <p:cNvSpPr>
                    <a:spLocks/>
                  </p:cNvSpPr>
                  <p:nvPr/>
                </p:nvSpPr>
                <p:spPr bwMode="auto">
                  <a:xfrm flipH="1">
                    <a:off x="2703513" y="1916113"/>
                    <a:ext cx="66675" cy="11113"/>
                  </a:xfrm>
                  <a:custGeom>
                    <a:avLst/>
                    <a:gdLst>
                      <a:gd name="T0" fmla="*/ 23 w 42"/>
                      <a:gd name="T1" fmla="*/ 0 h 7"/>
                      <a:gd name="T2" fmla="*/ 23 w 42"/>
                      <a:gd name="T3" fmla="*/ 0 h 7"/>
                      <a:gd name="T4" fmla="*/ 23 w 42"/>
                      <a:gd name="T5" fmla="*/ 2 h 7"/>
                      <a:gd name="T6" fmla="*/ 26 w 42"/>
                      <a:gd name="T7" fmla="*/ 4 h 7"/>
                      <a:gd name="T8" fmla="*/ 33 w 42"/>
                      <a:gd name="T9" fmla="*/ 4 h 7"/>
                      <a:gd name="T10" fmla="*/ 40 w 42"/>
                      <a:gd name="T11" fmla="*/ 4 h 7"/>
                      <a:gd name="T12" fmla="*/ 42 w 42"/>
                      <a:gd name="T13" fmla="*/ 5 h 7"/>
                      <a:gd name="T14" fmla="*/ 42 w 42"/>
                      <a:gd name="T15" fmla="*/ 7 h 7"/>
                      <a:gd name="T16" fmla="*/ 42 w 42"/>
                      <a:gd name="T17" fmla="*/ 7 h 7"/>
                      <a:gd name="T18" fmla="*/ 0 w 42"/>
                      <a:gd name="T19" fmla="*/ 7 h 7"/>
                      <a:gd name="T20" fmla="*/ 0 w 42"/>
                      <a:gd name="T21" fmla="*/ 7 h 7"/>
                      <a:gd name="T22" fmla="*/ 0 w 42"/>
                      <a:gd name="T23" fmla="*/ 4 h 7"/>
                      <a:gd name="T24" fmla="*/ 0 w 42"/>
                      <a:gd name="T25" fmla="*/ 4 h 7"/>
                      <a:gd name="T26" fmla="*/ 3 w 42"/>
                      <a:gd name="T27" fmla="*/ 4 h 7"/>
                      <a:gd name="T28" fmla="*/ 5 w 42"/>
                      <a:gd name="T29" fmla="*/ 4 h 7"/>
                      <a:gd name="T30" fmla="*/ 7 w 42"/>
                      <a:gd name="T31" fmla="*/ 2 h 7"/>
                      <a:gd name="T32" fmla="*/ 8 w 42"/>
                      <a:gd name="T33" fmla="*/ 0 h 7"/>
                      <a:gd name="T34" fmla="*/ 8 w 42"/>
                      <a:gd name="T35" fmla="*/ 0 h 7"/>
                      <a:gd name="T36" fmla="*/ 23 w 42"/>
                      <a:gd name="T37" fmla="*/ 0 h 7"/>
                      <a:gd name="T38" fmla="*/ 23 w 42"/>
                      <a:gd name="T39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42" h="7">
                        <a:moveTo>
                          <a:pt x="23" y="0"/>
                        </a:moveTo>
                        <a:lnTo>
                          <a:pt x="23" y="0"/>
                        </a:lnTo>
                        <a:lnTo>
                          <a:pt x="23" y="2"/>
                        </a:lnTo>
                        <a:lnTo>
                          <a:pt x="26" y="4"/>
                        </a:lnTo>
                        <a:lnTo>
                          <a:pt x="33" y="4"/>
                        </a:lnTo>
                        <a:lnTo>
                          <a:pt x="40" y="4"/>
                        </a:lnTo>
                        <a:lnTo>
                          <a:pt x="42" y="5"/>
                        </a:lnTo>
                        <a:lnTo>
                          <a:pt x="42" y="7"/>
                        </a:lnTo>
                        <a:lnTo>
                          <a:pt x="42" y="7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3" y="4"/>
                        </a:lnTo>
                        <a:lnTo>
                          <a:pt x="5" y="4"/>
                        </a:lnTo>
                        <a:lnTo>
                          <a:pt x="7" y="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91" name="Freeform 117"/>
                  <p:cNvSpPr>
                    <a:spLocks/>
                  </p:cNvSpPr>
                  <p:nvPr/>
                </p:nvSpPr>
                <p:spPr bwMode="auto">
                  <a:xfrm flipH="1">
                    <a:off x="5789613" y="1922463"/>
                    <a:ext cx="92075" cy="11113"/>
                  </a:xfrm>
                  <a:custGeom>
                    <a:avLst/>
                    <a:gdLst>
                      <a:gd name="T0" fmla="*/ 0 w 58"/>
                      <a:gd name="T1" fmla="*/ 0 h 7"/>
                      <a:gd name="T2" fmla="*/ 0 w 58"/>
                      <a:gd name="T3" fmla="*/ 0 h 7"/>
                      <a:gd name="T4" fmla="*/ 16 w 58"/>
                      <a:gd name="T5" fmla="*/ 0 h 7"/>
                      <a:gd name="T6" fmla="*/ 28 w 58"/>
                      <a:gd name="T7" fmla="*/ 2 h 7"/>
                      <a:gd name="T8" fmla="*/ 42 w 58"/>
                      <a:gd name="T9" fmla="*/ 3 h 7"/>
                      <a:gd name="T10" fmla="*/ 50 w 58"/>
                      <a:gd name="T11" fmla="*/ 3 h 7"/>
                      <a:gd name="T12" fmla="*/ 58 w 58"/>
                      <a:gd name="T13" fmla="*/ 3 h 7"/>
                      <a:gd name="T14" fmla="*/ 58 w 58"/>
                      <a:gd name="T15" fmla="*/ 3 h 7"/>
                      <a:gd name="T16" fmla="*/ 56 w 58"/>
                      <a:gd name="T17" fmla="*/ 6 h 7"/>
                      <a:gd name="T18" fmla="*/ 56 w 58"/>
                      <a:gd name="T19" fmla="*/ 7 h 7"/>
                      <a:gd name="T20" fmla="*/ 54 w 58"/>
                      <a:gd name="T21" fmla="*/ 7 h 7"/>
                      <a:gd name="T22" fmla="*/ 54 w 58"/>
                      <a:gd name="T23" fmla="*/ 7 h 7"/>
                      <a:gd name="T24" fmla="*/ 23 w 58"/>
                      <a:gd name="T25" fmla="*/ 7 h 7"/>
                      <a:gd name="T26" fmla="*/ 23 w 58"/>
                      <a:gd name="T27" fmla="*/ 7 h 7"/>
                      <a:gd name="T28" fmla="*/ 19 w 58"/>
                      <a:gd name="T29" fmla="*/ 7 h 7"/>
                      <a:gd name="T30" fmla="*/ 17 w 58"/>
                      <a:gd name="T31" fmla="*/ 7 h 7"/>
                      <a:gd name="T32" fmla="*/ 12 w 58"/>
                      <a:gd name="T33" fmla="*/ 5 h 7"/>
                      <a:gd name="T34" fmla="*/ 7 w 58"/>
                      <a:gd name="T35" fmla="*/ 3 h 7"/>
                      <a:gd name="T36" fmla="*/ 4 w 58"/>
                      <a:gd name="T37" fmla="*/ 3 h 7"/>
                      <a:gd name="T38" fmla="*/ 0 w 58"/>
                      <a:gd name="T39" fmla="*/ 3 h 7"/>
                      <a:gd name="T40" fmla="*/ 0 w 58"/>
                      <a:gd name="T41" fmla="*/ 3 h 7"/>
                      <a:gd name="T42" fmla="*/ 0 w 58"/>
                      <a:gd name="T43" fmla="*/ 0 h 7"/>
                      <a:gd name="T44" fmla="*/ 0 w 58"/>
                      <a:gd name="T4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58"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6" y="0"/>
                        </a:lnTo>
                        <a:lnTo>
                          <a:pt x="28" y="2"/>
                        </a:lnTo>
                        <a:lnTo>
                          <a:pt x="42" y="3"/>
                        </a:lnTo>
                        <a:lnTo>
                          <a:pt x="50" y="3"/>
                        </a:lnTo>
                        <a:lnTo>
                          <a:pt x="58" y="3"/>
                        </a:lnTo>
                        <a:lnTo>
                          <a:pt x="58" y="3"/>
                        </a:lnTo>
                        <a:lnTo>
                          <a:pt x="56" y="6"/>
                        </a:lnTo>
                        <a:lnTo>
                          <a:pt x="56" y="7"/>
                        </a:lnTo>
                        <a:lnTo>
                          <a:pt x="54" y="7"/>
                        </a:lnTo>
                        <a:lnTo>
                          <a:pt x="54" y="7"/>
                        </a:lnTo>
                        <a:lnTo>
                          <a:pt x="23" y="7"/>
                        </a:lnTo>
                        <a:lnTo>
                          <a:pt x="23" y="7"/>
                        </a:lnTo>
                        <a:lnTo>
                          <a:pt x="19" y="7"/>
                        </a:lnTo>
                        <a:lnTo>
                          <a:pt x="17" y="7"/>
                        </a:lnTo>
                        <a:lnTo>
                          <a:pt x="12" y="5"/>
                        </a:lnTo>
                        <a:lnTo>
                          <a:pt x="7" y="3"/>
                        </a:lnTo>
                        <a:lnTo>
                          <a:pt x="4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949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92" name="Freeform 118"/>
                  <p:cNvSpPr>
                    <a:spLocks/>
                  </p:cNvSpPr>
                  <p:nvPr/>
                </p:nvSpPr>
                <p:spPr bwMode="auto">
                  <a:xfrm flipH="1">
                    <a:off x="5997575" y="1939926"/>
                    <a:ext cx="103188" cy="6350"/>
                  </a:xfrm>
                  <a:custGeom>
                    <a:avLst/>
                    <a:gdLst>
                      <a:gd name="T0" fmla="*/ 0 w 65"/>
                      <a:gd name="T1" fmla="*/ 4 h 4"/>
                      <a:gd name="T2" fmla="*/ 0 w 65"/>
                      <a:gd name="T3" fmla="*/ 4 h 4"/>
                      <a:gd name="T4" fmla="*/ 6 w 65"/>
                      <a:gd name="T5" fmla="*/ 1 h 4"/>
                      <a:gd name="T6" fmla="*/ 13 w 65"/>
                      <a:gd name="T7" fmla="*/ 0 h 4"/>
                      <a:gd name="T8" fmla="*/ 31 w 65"/>
                      <a:gd name="T9" fmla="*/ 0 h 4"/>
                      <a:gd name="T10" fmla="*/ 49 w 65"/>
                      <a:gd name="T11" fmla="*/ 0 h 4"/>
                      <a:gd name="T12" fmla="*/ 65 w 65"/>
                      <a:gd name="T13" fmla="*/ 0 h 4"/>
                      <a:gd name="T14" fmla="*/ 65 w 65"/>
                      <a:gd name="T15" fmla="*/ 0 h 4"/>
                      <a:gd name="T16" fmla="*/ 59 w 65"/>
                      <a:gd name="T17" fmla="*/ 3 h 4"/>
                      <a:gd name="T18" fmla="*/ 53 w 65"/>
                      <a:gd name="T19" fmla="*/ 4 h 4"/>
                      <a:gd name="T20" fmla="*/ 35 w 65"/>
                      <a:gd name="T21" fmla="*/ 4 h 4"/>
                      <a:gd name="T22" fmla="*/ 17 w 65"/>
                      <a:gd name="T23" fmla="*/ 4 h 4"/>
                      <a:gd name="T24" fmla="*/ 0 w 65"/>
                      <a:gd name="T25" fmla="*/ 4 h 4"/>
                      <a:gd name="T26" fmla="*/ 0 w 65"/>
                      <a:gd name="T27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5" h="4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6" y="1"/>
                        </a:lnTo>
                        <a:lnTo>
                          <a:pt x="13" y="0"/>
                        </a:lnTo>
                        <a:lnTo>
                          <a:pt x="31" y="0"/>
                        </a:lnTo>
                        <a:lnTo>
                          <a:pt x="49" y="0"/>
                        </a:lnTo>
                        <a:lnTo>
                          <a:pt x="65" y="0"/>
                        </a:lnTo>
                        <a:lnTo>
                          <a:pt x="65" y="0"/>
                        </a:lnTo>
                        <a:lnTo>
                          <a:pt x="59" y="3"/>
                        </a:lnTo>
                        <a:lnTo>
                          <a:pt x="53" y="4"/>
                        </a:lnTo>
                        <a:lnTo>
                          <a:pt x="35" y="4"/>
                        </a:lnTo>
                        <a:lnTo>
                          <a:pt x="17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BB86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93" name="Freeform 119"/>
                  <p:cNvSpPr>
                    <a:spLocks/>
                  </p:cNvSpPr>
                  <p:nvPr/>
                </p:nvSpPr>
                <p:spPr bwMode="auto">
                  <a:xfrm flipH="1">
                    <a:off x="3367088" y="1933576"/>
                    <a:ext cx="511175" cy="12700"/>
                  </a:xfrm>
                  <a:custGeom>
                    <a:avLst/>
                    <a:gdLst>
                      <a:gd name="T0" fmla="*/ 0 w 322"/>
                      <a:gd name="T1" fmla="*/ 0 h 8"/>
                      <a:gd name="T2" fmla="*/ 0 w 322"/>
                      <a:gd name="T3" fmla="*/ 0 h 8"/>
                      <a:gd name="T4" fmla="*/ 38 w 322"/>
                      <a:gd name="T5" fmla="*/ 3 h 8"/>
                      <a:gd name="T6" fmla="*/ 78 w 322"/>
                      <a:gd name="T7" fmla="*/ 4 h 8"/>
                      <a:gd name="T8" fmla="*/ 159 w 322"/>
                      <a:gd name="T9" fmla="*/ 4 h 8"/>
                      <a:gd name="T10" fmla="*/ 242 w 322"/>
                      <a:gd name="T11" fmla="*/ 4 h 8"/>
                      <a:gd name="T12" fmla="*/ 322 w 322"/>
                      <a:gd name="T13" fmla="*/ 4 h 8"/>
                      <a:gd name="T14" fmla="*/ 322 w 322"/>
                      <a:gd name="T15" fmla="*/ 4 h 8"/>
                      <a:gd name="T16" fmla="*/ 322 w 322"/>
                      <a:gd name="T17" fmla="*/ 8 h 8"/>
                      <a:gd name="T18" fmla="*/ 322 w 322"/>
                      <a:gd name="T19" fmla="*/ 8 h 8"/>
                      <a:gd name="T20" fmla="*/ 0 w 322"/>
                      <a:gd name="T21" fmla="*/ 8 h 8"/>
                      <a:gd name="T22" fmla="*/ 0 w 322"/>
                      <a:gd name="T23" fmla="*/ 8 h 8"/>
                      <a:gd name="T24" fmla="*/ 0 w 322"/>
                      <a:gd name="T25" fmla="*/ 0 h 8"/>
                      <a:gd name="T26" fmla="*/ 0 w 322"/>
                      <a:gd name="T27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22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8" y="3"/>
                        </a:lnTo>
                        <a:lnTo>
                          <a:pt x="78" y="4"/>
                        </a:lnTo>
                        <a:lnTo>
                          <a:pt x="159" y="4"/>
                        </a:lnTo>
                        <a:lnTo>
                          <a:pt x="242" y="4"/>
                        </a:lnTo>
                        <a:lnTo>
                          <a:pt x="322" y="4"/>
                        </a:lnTo>
                        <a:lnTo>
                          <a:pt x="322" y="4"/>
                        </a:lnTo>
                        <a:lnTo>
                          <a:pt x="322" y="8"/>
                        </a:lnTo>
                        <a:lnTo>
                          <a:pt x="322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94" name="Freeform 120"/>
                  <p:cNvSpPr>
                    <a:spLocks/>
                  </p:cNvSpPr>
                  <p:nvPr/>
                </p:nvSpPr>
                <p:spPr bwMode="auto">
                  <a:xfrm flipH="1">
                    <a:off x="2557463" y="1949451"/>
                    <a:ext cx="127000" cy="9525"/>
                  </a:xfrm>
                  <a:custGeom>
                    <a:avLst/>
                    <a:gdLst>
                      <a:gd name="T0" fmla="*/ 0 w 80"/>
                      <a:gd name="T1" fmla="*/ 6 h 6"/>
                      <a:gd name="T2" fmla="*/ 0 w 80"/>
                      <a:gd name="T3" fmla="*/ 6 h 6"/>
                      <a:gd name="T4" fmla="*/ 8 w 80"/>
                      <a:gd name="T5" fmla="*/ 3 h 6"/>
                      <a:gd name="T6" fmla="*/ 18 w 80"/>
                      <a:gd name="T7" fmla="*/ 2 h 6"/>
                      <a:gd name="T8" fmla="*/ 41 w 80"/>
                      <a:gd name="T9" fmla="*/ 0 h 6"/>
                      <a:gd name="T10" fmla="*/ 63 w 80"/>
                      <a:gd name="T11" fmla="*/ 2 h 6"/>
                      <a:gd name="T12" fmla="*/ 73 w 80"/>
                      <a:gd name="T13" fmla="*/ 3 h 6"/>
                      <a:gd name="T14" fmla="*/ 80 w 80"/>
                      <a:gd name="T15" fmla="*/ 6 h 6"/>
                      <a:gd name="T16" fmla="*/ 80 w 80"/>
                      <a:gd name="T17" fmla="*/ 6 h 6"/>
                      <a:gd name="T18" fmla="*/ 0 w 80"/>
                      <a:gd name="T19" fmla="*/ 6 h 6"/>
                      <a:gd name="T20" fmla="*/ 0 w 80"/>
                      <a:gd name="T21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8" y="3"/>
                        </a:lnTo>
                        <a:lnTo>
                          <a:pt x="18" y="2"/>
                        </a:lnTo>
                        <a:lnTo>
                          <a:pt x="41" y="0"/>
                        </a:lnTo>
                        <a:lnTo>
                          <a:pt x="63" y="2"/>
                        </a:lnTo>
                        <a:lnTo>
                          <a:pt x="73" y="3"/>
                        </a:lnTo>
                        <a:lnTo>
                          <a:pt x="80" y="6"/>
                        </a:lnTo>
                        <a:lnTo>
                          <a:pt x="8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95" name="Freeform 121"/>
                  <p:cNvSpPr>
                    <a:spLocks/>
                  </p:cNvSpPr>
                  <p:nvPr/>
                </p:nvSpPr>
                <p:spPr bwMode="auto">
                  <a:xfrm flipH="1">
                    <a:off x="2465388" y="1958976"/>
                    <a:ext cx="60325" cy="11113"/>
                  </a:xfrm>
                  <a:custGeom>
                    <a:avLst/>
                    <a:gdLst>
                      <a:gd name="T0" fmla="*/ 4 w 38"/>
                      <a:gd name="T1" fmla="*/ 0 h 7"/>
                      <a:gd name="T2" fmla="*/ 4 w 38"/>
                      <a:gd name="T3" fmla="*/ 0 h 7"/>
                      <a:gd name="T4" fmla="*/ 14 w 38"/>
                      <a:gd name="T5" fmla="*/ 0 h 7"/>
                      <a:gd name="T6" fmla="*/ 21 w 38"/>
                      <a:gd name="T7" fmla="*/ 1 h 7"/>
                      <a:gd name="T8" fmla="*/ 29 w 38"/>
                      <a:gd name="T9" fmla="*/ 2 h 7"/>
                      <a:gd name="T10" fmla="*/ 38 w 38"/>
                      <a:gd name="T11" fmla="*/ 3 h 7"/>
                      <a:gd name="T12" fmla="*/ 38 w 38"/>
                      <a:gd name="T13" fmla="*/ 3 h 7"/>
                      <a:gd name="T14" fmla="*/ 38 w 38"/>
                      <a:gd name="T15" fmla="*/ 7 h 7"/>
                      <a:gd name="T16" fmla="*/ 38 w 38"/>
                      <a:gd name="T17" fmla="*/ 7 h 7"/>
                      <a:gd name="T18" fmla="*/ 28 w 38"/>
                      <a:gd name="T19" fmla="*/ 7 h 7"/>
                      <a:gd name="T20" fmla="*/ 16 w 38"/>
                      <a:gd name="T21" fmla="*/ 7 h 7"/>
                      <a:gd name="T22" fmla="*/ 6 w 38"/>
                      <a:gd name="T23" fmla="*/ 7 h 7"/>
                      <a:gd name="T24" fmla="*/ 2 w 38"/>
                      <a:gd name="T25" fmla="*/ 6 h 7"/>
                      <a:gd name="T26" fmla="*/ 0 w 38"/>
                      <a:gd name="T27" fmla="*/ 3 h 7"/>
                      <a:gd name="T28" fmla="*/ 0 w 38"/>
                      <a:gd name="T29" fmla="*/ 3 h 7"/>
                      <a:gd name="T30" fmla="*/ 2 w 38"/>
                      <a:gd name="T31" fmla="*/ 2 h 7"/>
                      <a:gd name="T32" fmla="*/ 4 w 38"/>
                      <a:gd name="T33" fmla="*/ 2 h 7"/>
                      <a:gd name="T34" fmla="*/ 4 w 38"/>
                      <a:gd name="T35" fmla="*/ 0 h 7"/>
                      <a:gd name="T36" fmla="*/ 4 w 38"/>
                      <a:gd name="T37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8" h="7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14" y="0"/>
                        </a:lnTo>
                        <a:lnTo>
                          <a:pt x="21" y="1"/>
                        </a:lnTo>
                        <a:lnTo>
                          <a:pt x="29" y="2"/>
                        </a:lnTo>
                        <a:lnTo>
                          <a:pt x="38" y="3"/>
                        </a:lnTo>
                        <a:lnTo>
                          <a:pt x="38" y="3"/>
                        </a:lnTo>
                        <a:lnTo>
                          <a:pt x="38" y="7"/>
                        </a:lnTo>
                        <a:lnTo>
                          <a:pt x="38" y="7"/>
                        </a:lnTo>
                        <a:lnTo>
                          <a:pt x="28" y="7"/>
                        </a:lnTo>
                        <a:lnTo>
                          <a:pt x="16" y="7"/>
                        </a:lnTo>
                        <a:lnTo>
                          <a:pt x="6" y="7"/>
                        </a:lnTo>
                        <a:lnTo>
                          <a:pt x="2" y="6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2" y="2"/>
                        </a:lnTo>
                        <a:lnTo>
                          <a:pt x="4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066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96" name="Freeform 122"/>
                  <p:cNvSpPr>
                    <a:spLocks/>
                  </p:cNvSpPr>
                  <p:nvPr/>
                </p:nvSpPr>
                <p:spPr bwMode="auto">
                  <a:xfrm flipH="1">
                    <a:off x="2379663" y="1963738"/>
                    <a:ext cx="85725" cy="12700"/>
                  </a:xfrm>
                  <a:custGeom>
                    <a:avLst/>
                    <a:gdLst>
                      <a:gd name="T0" fmla="*/ 0 w 54"/>
                      <a:gd name="T1" fmla="*/ 0 h 8"/>
                      <a:gd name="T2" fmla="*/ 0 w 54"/>
                      <a:gd name="T3" fmla="*/ 0 h 8"/>
                      <a:gd name="T4" fmla="*/ 8 w 54"/>
                      <a:gd name="T5" fmla="*/ 0 h 8"/>
                      <a:gd name="T6" fmla="*/ 15 w 54"/>
                      <a:gd name="T7" fmla="*/ 0 h 8"/>
                      <a:gd name="T8" fmla="*/ 27 w 54"/>
                      <a:gd name="T9" fmla="*/ 2 h 8"/>
                      <a:gd name="T10" fmla="*/ 40 w 54"/>
                      <a:gd name="T11" fmla="*/ 4 h 8"/>
                      <a:gd name="T12" fmla="*/ 46 w 54"/>
                      <a:gd name="T13" fmla="*/ 4 h 8"/>
                      <a:gd name="T14" fmla="*/ 54 w 54"/>
                      <a:gd name="T15" fmla="*/ 4 h 8"/>
                      <a:gd name="T16" fmla="*/ 54 w 54"/>
                      <a:gd name="T17" fmla="*/ 4 h 8"/>
                      <a:gd name="T18" fmla="*/ 49 w 54"/>
                      <a:gd name="T19" fmla="*/ 8 h 8"/>
                      <a:gd name="T20" fmla="*/ 42 w 54"/>
                      <a:gd name="T21" fmla="*/ 8 h 8"/>
                      <a:gd name="T22" fmla="*/ 36 w 54"/>
                      <a:gd name="T23" fmla="*/ 8 h 8"/>
                      <a:gd name="T24" fmla="*/ 28 w 54"/>
                      <a:gd name="T25" fmla="*/ 7 h 8"/>
                      <a:gd name="T26" fmla="*/ 14 w 54"/>
                      <a:gd name="T27" fmla="*/ 4 h 8"/>
                      <a:gd name="T28" fmla="*/ 8 w 54"/>
                      <a:gd name="T29" fmla="*/ 4 h 8"/>
                      <a:gd name="T30" fmla="*/ 0 w 54"/>
                      <a:gd name="T31" fmla="*/ 4 h 8"/>
                      <a:gd name="T32" fmla="*/ 0 w 54"/>
                      <a:gd name="T33" fmla="*/ 4 h 8"/>
                      <a:gd name="T34" fmla="*/ 0 w 54"/>
                      <a:gd name="T35" fmla="*/ 0 h 8"/>
                      <a:gd name="T36" fmla="*/ 0 w 54"/>
                      <a:gd name="T37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54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15" y="0"/>
                        </a:lnTo>
                        <a:lnTo>
                          <a:pt x="27" y="2"/>
                        </a:lnTo>
                        <a:lnTo>
                          <a:pt x="40" y="4"/>
                        </a:lnTo>
                        <a:lnTo>
                          <a:pt x="46" y="4"/>
                        </a:lnTo>
                        <a:lnTo>
                          <a:pt x="54" y="4"/>
                        </a:lnTo>
                        <a:lnTo>
                          <a:pt x="54" y="4"/>
                        </a:lnTo>
                        <a:lnTo>
                          <a:pt x="49" y="8"/>
                        </a:lnTo>
                        <a:lnTo>
                          <a:pt x="42" y="8"/>
                        </a:lnTo>
                        <a:lnTo>
                          <a:pt x="36" y="8"/>
                        </a:lnTo>
                        <a:lnTo>
                          <a:pt x="28" y="7"/>
                        </a:lnTo>
                        <a:lnTo>
                          <a:pt x="14" y="4"/>
                        </a:lnTo>
                        <a:lnTo>
                          <a:pt x="8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97" name="Freeform 123"/>
                  <p:cNvSpPr>
                    <a:spLocks/>
                  </p:cNvSpPr>
                  <p:nvPr/>
                </p:nvSpPr>
                <p:spPr bwMode="auto">
                  <a:xfrm flipH="1">
                    <a:off x="2252663" y="1978026"/>
                    <a:ext cx="109538" cy="20638"/>
                  </a:xfrm>
                  <a:custGeom>
                    <a:avLst/>
                    <a:gdLst>
                      <a:gd name="T0" fmla="*/ 69 w 69"/>
                      <a:gd name="T1" fmla="*/ 11 h 13"/>
                      <a:gd name="T2" fmla="*/ 69 w 69"/>
                      <a:gd name="T3" fmla="*/ 11 h 13"/>
                      <a:gd name="T4" fmla="*/ 62 w 69"/>
                      <a:gd name="T5" fmla="*/ 13 h 13"/>
                      <a:gd name="T6" fmla="*/ 54 w 69"/>
                      <a:gd name="T7" fmla="*/ 13 h 13"/>
                      <a:gd name="T8" fmla="*/ 45 w 69"/>
                      <a:gd name="T9" fmla="*/ 12 h 13"/>
                      <a:gd name="T10" fmla="*/ 36 w 69"/>
                      <a:gd name="T11" fmla="*/ 9 h 13"/>
                      <a:gd name="T12" fmla="*/ 18 w 69"/>
                      <a:gd name="T13" fmla="*/ 5 h 13"/>
                      <a:gd name="T14" fmla="*/ 9 w 69"/>
                      <a:gd name="T15" fmla="*/ 4 h 13"/>
                      <a:gd name="T16" fmla="*/ 0 w 69"/>
                      <a:gd name="T17" fmla="*/ 3 h 13"/>
                      <a:gd name="T18" fmla="*/ 0 w 69"/>
                      <a:gd name="T19" fmla="*/ 3 h 13"/>
                      <a:gd name="T20" fmla="*/ 8 w 69"/>
                      <a:gd name="T21" fmla="*/ 0 h 13"/>
                      <a:gd name="T22" fmla="*/ 16 w 69"/>
                      <a:gd name="T23" fmla="*/ 0 h 13"/>
                      <a:gd name="T24" fmla="*/ 25 w 69"/>
                      <a:gd name="T25" fmla="*/ 2 h 13"/>
                      <a:gd name="T26" fmla="*/ 33 w 69"/>
                      <a:gd name="T27" fmla="*/ 3 h 13"/>
                      <a:gd name="T28" fmla="*/ 51 w 69"/>
                      <a:gd name="T29" fmla="*/ 8 h 13"/>
                      <a:gd name="T30" fmla="*/ 60 w 69"/>
                      <a:gd name="T31" fmla="*/ 9 h 13"/>
                      <a:gd name="T32" fmla="*/ 69 w 69"/>
                      <a:gd name="T33" fmla="*/ 11 h 13"/>
                      <a:gd name="T34" fmla="*/ 69 w 69"/>
                      <a:gd name="T35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69" h="13">
                        <a:moveTo>
                          <a:pt x="69" y="11"/>
                        </a:moveTo>
                        <a:lnTo>
                          <a:pt x="69" y="11"/>
                        </a:lnTo>
                        <a:lnTo>
                          <a:pt x="62" y="13"/>
                        </a:lnTo>
                        <a:lnTo>
                          <a:pt x="54" y="13"/>
                        </a:lnTo>
                        <a:lnTo>
                          <a:pt x="45" y="12"/>
                        </a:lnTo>
                        <a:lnTo>
                          <a:pt x="36" y="9"/>
                        </a:lnTo>
                        <a:lnTo>
                          <a:pt x="18" y="5"/>
                        </a:lnTo>
                        <a:lnTo>
                          <a:pt x="9" y="4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25" y="2"/>
                        </a:lnTo>
                        <a:lnTo>
                          <a:pt x="33" y="3"/>
                        </a:lnTo>
                        <a:lnTo>
                          <a:pt x="51" y="8"/>
                        </a:lnTo>
                        <a:lnTo>
                          <a:pt x="60" y="9"/>
                        </a:lnTo>
                        <a:lnTo>
                          <a:pt x="69" y="11"/>
                        </a:lnTo>
                        <a:lnTo>
                          <a:pt x="69" y="11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98" name="Freeform 124"/>
                  <p:cNvSpPr>
                    <a:spLocks/>
                  </p:cNvSpPr>
                  <p:nvPr/>
                </p:nvSpPr>
                <p:spPr bwMode="auto">
                  <a:xfrm flipH="1">
                    <a:off x="6076950" y="2012951"/>
                    <a:ext cx="169863" cy="6350"/>
                  </a:xfrm>
                  <a:custGeom>
                    <a:avLst/>
                    <a:gdLst>
                      <a:gd name="T0" fmla="*/ 4 w 107"/>
                      <a:gd name="T1" fmla="*/ 0 h 4"/>
                      <a:gd name="T2" fmla="*/ 4 w 107"/>
                      <a:gd name="T3" fmla="*/ 0 h 4"/>
                      <a:gd name="T4" fmla="*/ 31 w 107"/>
                      <a:gd name="T5" fmla="*/ 0 h 4"/>
                      <a:gd name="T6" fmla="*/ 58 w 107"/>
                      <a:gd name="T7" fmla="*/ 0 h 4"/>
                      <a:gd name="T8" fmla="*/ 84 w 107"/>
                      <a:gd name="T9" fmla="*/ 0 h 4"/>
                      <a:gd name="T10" fmla="*/ 97 w 107"/>
                      <a:gd name="T11" fmla="*/ 1 h 4"/>
                      <a:gd name="T12" fmla="*/ 107 w 107"/>
                      <a:gd name="T13" fmla="*/ 4 h 4"/>
                      <a:gd name="T14" fmla="*/ 107 w 107"/>
                      <a:gd name="T15" fmla="*/ 4 h 4"/>
                      <a:gd name="T16" fmla="*/ 0 w 107"/>
                      <a:gd name="T17" fmla="*/ 4 h 4"/>
                      <a:gd name="T18" fmla="*/ 0 w 107"/>
                      <a:gd name="T19" fmla="*/ 4 h 4"/>
                      <a:gd name="T20" fmla="*/ 0 w 107"/>
                      <a:gd name="T21" fmla="*/ 1 h 4"/>
                      <a:gd name="T22" fmla="*/ 1 w 107"/>
                      <a:gd name="T23" fmla="*/ 1 h 4"/>
                      <a:gd name="T24" fmla="*/ 4 w 107"/>
                      <a:gd name="T25" fmla="*/ 0 h 4"/>
                      <a:gd name="T26" fmla="*/ 4 w 107"/>
                      <a:gd name="T2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7" h="4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31" y="0"/>
                        </a:lnTo>
                        <a:lnTo>
                          <a:pt x="58" y="0"/>
                        </a:lnTo>
                        <a:lnTo>
                          <a:pt x="84" y="0"/>
                        </a:lnTo>
                        <a:lnTo>
                          <a:pt x="97" y="1"/>
                        </a:lnTo>
                        <a:lnTo>
                          <a:pt x="107" y="4"/>
                        </a:lnTo>
                        <a:lnTo>
                          <a:pt x="107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1"/>
                        </a:lnTo>
                        <a:lnTo>
                          <a:pt x="1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C9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99" name="Freeform 125"/>
                  <p:cNvSpPr>
                    <a:spLocks/>
                  </p:cNvSpPr>
                  <p:nvPr/>
                </p:nvSpPr>
                <p:spPr bwMode="auto">
                  <a:xfrm flipH="1">
                    <a:off x="6240463" y="2006601"/>
                    <a:ext cx="207963" cy="30163"/>
                  </a:xfrm>
                  <a:custGeom>
                    <a:avLst/>
                    <a:gdLst>
                      <a:gd name="T0" fmla="*/ 127 w 131"/>
                      <a:gd name="T1" fmla="*/ 8 h 19"/>
                      <a:gd name="T2" fmla="*/ 127 w 131"/>
                      <a:gd name="T3" fmla="*/ 8 h 19"/>
                      <a:gd name="T4" fmla="*/ 109 w 131"/>
                      <a:gd name="T5" fmla="*/ 8 h 19"/>
                      <a:gd name="T6" fmla="*/ 92 w 131"/>
                      <a:gd name="T7" fmla="*/ 8 h 19"/>
                      <a:gd name="T8" fmla="*/ 75 w 131"/>
                      <a:gd name="T9" fmla="*/ 10 h 19"/>
                      <a:gd name="T10" fmla="*/ 59 w 131"/>
                      <a:gd name="T11" fmla="*/ 13 h 19"/>
                      <a:gd name="T12" fmla="*/ 29 w 131"/>
                      <a:gd name="T13" fmla="*/ 18 h 19"/>
                      <a:gd name="T14" fmla="*/ 13 w 131"/>
                      <a:gd name="T15" fmla="*/ 19 h 19"/>
                      <a:gd name="T16" fmla="*/ 0 w 131"/>
                      <a:gd name="T17" fmla="*/ 19 h 19"/>
                      <a:gd name="T18" fmla="*/ 0 w 131"/>
                      <a:gd name="T19" fmla="*/ 19 h 19"/>
                      <a:gd name="T20" fmla="*/ 31 w 131"/>
                      <a:gd name="T21" fmla="*/ 13 h 19"/>
                      <a:gd name="T22" fmla="*/ 63 w 131"/>
                      <a:gd name="T23" fmla="*/ 7 h 19"/>
                      <a:gd name="T24" fmla="*/ 96 w 131"/>
                      <a:gd name="T25" fmla="*/ 3 h 19"/>
                      <a:gd name="T26" fmla="*/ 131 w 131"/>
                      <a:gd name="T27" fmla="*/ 0 h 19"/>
                      <a:gd name="T28" fmla="*/ 131 w 131"/>
                      <a:gd name="T29" fmla="*/ 0 h 19"/>
                      <a:gd name="T30" fmla="*/ 131 w 131"/>
                      <a:gd name="T31" fmla="*/ 4 h 19"/>
                      <a:gd name="T32" fmla="*/ 131 w 131"/>
                      <a:gd name="T33" fmla="*/ 4 h 19"/>
                      <a:gd name="T34" fmla="*/ 128 w 131"/>
                      <a:gd name="T35" fmla="*/ 5 h 19"/>
                      <a:gd name="T36" fmla="*/ 127 w 131"/>
                      <a:gd name="T37" fmla="*/ 5 h 19"/>
                      <a:gd name="T38" fmla="*/ 127 w 131"/>
                      <a:gd name="T39" fmla="*/ 8 h 19"/>
                      <a:gd name="T40" fmla="*/ 127 w 131"/>
                      <a:gd name="T41" fmla="*/ 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31" h="19">
                        <a:moveTo>
                          <a:pt x="127" y="8"/>
                        </a:moveTo>
                        <a:lnTo>
                          <a:pt x="127" y="8"/>
                        </a:lnTo>
                        <a:lnTo>
                          <a:pt x="109" y="8"/>
                        </a:lnTo>
                        <a:lnTo>
                          <a:pt x="92" y="8"/>
                        </a:lnTo>
                        <a:lnTo>
                          <a:pt x="75" y="10"/>
                        </a:lnTo>
                        <a:lnTo>
                          <a:pt x="59" y="13"/>
                        </a:lnTo>
                        <a:lnTo>
                          <a:pt x="29" y="18"/>
                        </a:lnTo>
                        <a:lnTo>
                          <a:pt x="13" y="19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lnTo>
                          <a:pt x="31" y="13"/>
                        </a:lnTo>
                        <a:lnTo>
                          <a:pt x="63" y="7"/>
                        </a:lnTo>
                        <a:lnTo>
                          <a:pt x="96" y="3"/>
                        </a:lnTo>
                        <a:lnTo>
                          <a:pt x="131" y="0"/>
                        </a:lnTo>
                        <a:lnTo>
                          <a:pt x="131" y="0"/>
                        </a:lnTo>
                        <a:lnTo>
                          <a:pt x="131" y="4"/>
                        </a:lnTo>
                        <a:lnTo>
                          <a:pt x="131" y="4"/>
                        </a:lnTo>
                        <a:lnTo>
                          <a:pt x="128" y="5"/>
                        </a:lnTo>
                        <a:lnTo>
                          <a:pt x="127" y="5"/>
                        </a:lnTo>
                        <a:lnTo>
                          <a:pt x="127" y="8"/>
                        </a:lnTo>
                        <a:lnTo>
                          <a:pt x="127" y="8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00" name="Freeform 126"/>
                  <p:cNvSpPr>
                    <a:spLocks/>
                  </p:cNvSpPr>
                  <p:nvPr/>
                </p:nvSpPr>
                <p:spPr bwMode="auto">
                  <a:xfrm flipH="1">
                    <a:off x="6581775" y="2043113"/>
                    <a:ext cx="80963" cy="42863"/>
                  </a:xfrm>
                  <a:custGeom>
                    <a:avLst/>
                    <a:gdLst>
                      <a:gd name="T0" fmla="*/ 1 w 51"/>
                      <a:gd name="T1" fmla="*/ 27 h 27"/>
                      <a:gd name="T2" fmla="*/ 1 w 51"/>
                      <a:gd name="T3" fmla="*/ 27 h 27"/>
                      <a:gd name="T4" fmla="*/ 0 w 51"/>
                      <a:gd name="T5" fmla="*/ 25 h 27"/>
                      <a:gd name="T6" fmla="*/ 0 w 51"/>
                      <a:gd name="T7" fmla="*/ 22 h 27"/>
                      <a:gd name="T8" fmla="*/ 1 w 51"/>
                      <a:gd name="T9" fmla="*/ 19 h 27"/>
                      <a:gd name="T10" fmla="*/ 2 w 51"/>
                      <a:gd name="T11" fmla="*/ 17 h 27"/>
                      <a:gd name="T12" fmla="*/ 8 w 51"/>
                      <a:gd name="T13" fmla="*/ 14 h 27"/>
                      <a:gd name="T14" fmla="*/ 14 w 51"/>
                      <a:gd name="T15" fmla="*/ 12 h 27"/>
                      <a:gd name="T16" fmla="*/ 28 w 51"/>
                      <a:gd name="T17" fmla="*/ 7 h 27"/>
                      <a:gd name="T18" fmla="*/ 34 w 51"/>
                      <a:gd name="T19" fmla="*/ 4 h 27"/>
                      <a:gd name="T20" fmla="*/ 40 w 51"/>
                      <a:gd name="T21" fmla="*/ 0 h 27"/>
                      <a:gd name="T22" fmla="*/ 40 w 51"/>
                      <a:gd name="T23" fmla="*/ 0 h 27"/>
                      <a:gd name="T24" fmla="*/ 41 w 51"/>
                      <a:gd name="T25" fmla="*/ 3 h 27"/>
                      <a:gd name="T26" fmla="*/ 43 w 51"/>
                      <a:gd name="T27" fmla="*/ 4 h 27"/>
                      <a:gd name="T28" fmla="*/ 48 w 51"/>
                      <a:gd name="T29" fmla="*/ 5 h 27"/>
                      <a:gd name="T30" fmla="*/ 50 w 51"/>
                      <a:gd name="T31" fmla="*/ 5 h 27"/>
                      <a:gd name="T32" fmla="*/ 51 w 51"/>
                      <a:gd name="T33" fmla="*/ 7 h 27"/>
                      <a:gd name="T34" fmla="*/ 50 w 51"/>
                      <a:gd name="T35" fmla="*/ 8 h 27"/>
                      <a:gd name="T36" fmla="*/ 47 w 51"/>
                      <a:gd name="T37" fmla="*/ 12 h 27"/>
                      <a:gd name="T38" fmla="*/ 47 w 51"/>
                      <a:gd name="T39" fmla="*/ 12 h 27"/>
                      <a:gd name="T40" fmla="*/ 40 w 51"/>
                      <a:gd name="T41" fmla="*/ 12 h 27"/>
                      <a:gd name="T42" fmla="*/ 33 w 51"/>
                      <a:gd name="T43" fmla="*/ 13 h 27"/>
                      <a:gd name="T44" fmla="*/ 23 w 51"/>
                      <a:gd name="T45" fmla="*/ 17 h 27"/>
                      <a:gd name="T46" fmla="*/ 14 w 51"/>
                      <a:gd name="T47" fmla="*/ 21 h 27"/>
                      <a:gd name="T48" fmla="*/ 1 w 51"/>
                      <a:gd name="T49" fmla="*/ 27 h 27"/>
                      <a:gd name="T50" fmla="*/ 1 w 51"/>
                      <a:gd name="T51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1" h="27">
                        <a:moveTo>
                          <a:pt x="1" y="27"/>
                        </a:moveTo>
                        <a:lnTo>
                          <a:pt x="1" y="27"/>
                        </a:lnTo>
                        <a:lnTo>
                          <a:pt x="0" y="25"/>
                        </a:lnTo>
                        <a:lnTo>
                          <a:pt x="0" y="22"/>
                        </a:lnTo>
                        <a:lnTo>
                          <a:pt x="1" y="19"/>
                        </a:lnTo>
                        <a:lnTo>
                          <a:pt x="2" y="17"/>
                        </a:lnTo>
                        <a:lnTo>
                          <a:pt x="8" y="14"/>
                        </a:lnTo>
                        <a:lnTo>
                          <a:pt x="14" y="12"/>
                        </a:lnTo>
                        <a:lnTo>
                          <a:pt x="28" y="7"/>
                        </a:lnTo>
                        <a:lnTo>
                          <a:pt x="34" y="4"/>
                        </a:lnTo>
                        <a:lnTo>
                          <a:pt x="40" y="0"/>
                        </a:lnTo>
                        <a:lnTo>
                          <a:pt x="40" y="0"/>
                        </a:lnTo>
                        <a:lnTo>
                          <a:pt x="41" y="3"/>
                        </a:lnTo>
                        <a:lnTo>
                          <a:pt x="43" y="4"/>
                        </a:lnTo>
                        <a:lnTo>
                          <a:pt x="48" y="5"/>
                        </a:lnTo>
                        <a:lnTo>
                          <a:pt x="50" y="5"/>
                        </a:lnTo>
                        <a:lnTo>
                          <a:pt x="51" y="7"/>
                        </a:lnTo>
                        <a:lnTo>
                          <a:pt x="50" y="8"/>
                        </a:lnTo>
                        <a:lnTo>
                          <a:pt x="47" y="12"/>
                        </a:lnTo>
                        <a:lnTo>
                          <a:pt x="47" y="12"/>
                        </a:lnTo>
                        <a:lnTo>
                          <a:pt x="40" y="12"/>
                        </a:lnTo>
                        <a:lnTo>
                          <a:pt x="33" y="13"/>
                        </a:lnTo>
                        <a:lnTo>
                          <a:pt x="23" y="17"/>
                        </a:lnTo>
                        <a:lnTo>
                          <a:pt x="14" y="21"/>
                        </a:lnTo>
                        <a:lnTo>
                          <a:pt x="1" y="27"/>
                        </a:lnTo>
                        <a:lnTo>
                          <a:pt x="1" y="27"/>
                        </a:lnTo>
                        <a:close/>
                      </a:path>
                    </a:pathLst>
                  </a:custGeom>
                  <a:solidFill>
                    <a:srgbClr val="9A78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01" name="Freeform 127"/>
                  <p:cNvSpPr>
                    <a:spLocks/>
                  </p:cNvSpPr>
                  <p:nvPr/>
                </p:nvSpPr>
                <p:spPr bwMode="auto">
                  <a:xfrm flipH="1">
                    <a:off x="3902075" y="2055813"/>
                    <a:ext cx="165100" cy="23813"/>
                  </a:xfrm>
                  <a:custGeom>
                    <a:avLst/>
                    <a:gdLst>
                      <a:gd name="T0" fmla="*/ 0 w 104"/>
                      <a:gd name="T1" fmla="*/ 8 h 15"/>
                      <a:gd name="T2" fmla="*/ 0 w 104"/>
                      <a:gd name="T3" fmla="*/ 8 h 15"/>
                      <a:gd name="T4" fmla="*/ 26 w 104"/>
                      <a:gd name="T5" fmla="*/ 3 h 15"/>
                      <a:gd name="T6" fmla="*/ 41 w 104"/>
                      <a:gd name="T7" fmla="*/ 1 h 15"/>
                      <a:gd name="T8" fmla="*/ 56 w 104"/>
                      <a:gd name="T9" fmla="*/ 0 h 15"/>
                      <a:gd name="T10" fmla="*/ 71 w 104"/>
                      <a:gd name="T11" fmla="*/ 1 h 15"/>
                      <a:gd name="T12" fmla="*/ 83 w 104"/>
                      <a:gd name="T13" fmla="*/ 4 h 15"/>
                      <a:gd name="T14" fmla="*/ 90 w 104"/>
                      <a:gd name="T15" fmla="*/ 5 h 15"/>
                      <a:gd name="T16" fmla="*/ 95 w 104"/>
                      <a:gd name="T17" fmla="*/ 8 h 15"/>
                      <a:gd name="T18" fmla="*/ 100 w 104"/>
                      <a:gd name="T19" fmla="*/ 11 h 15"/>
                      <a:gd name="T20" fmla="*/ 104 w 104"/>
                      <a:gd name="T21" fmla="*/ 15 h 15"/>
                      <a:gd name="T22" fmla="*/ 104 w 104"/>
                      <a:gd name="T23" fmla="*/ 15 h 15"/>
                      <a:gd name="T24" fmla="*/ 94 w 104"/>
                      <a:gd name="T25" fmla="*/ 11 h 15"/>
                      <a:gd name="T26" fmla="*/ 82 w 104"/>
                      <a:gd name="T27" fmla="*/ 9 h 15"/>
                      <a:gd name="T28" fmla="*/ 69 w 104"/>
                      <a:gd name="T29" fmla="*/ 8 h 15"/>
                      <a:gd name="T30" fmla="*/ 56 w 104"/>
                      <a:gd name="T31" fmla="*/ 8 h 15"/>
                      <a:gd name="T32" fmla="*/ 28 w 104"/>
                      <a:gd name="T33" fmla="*/ 8 h 15"/>
                      <a:gd name="T34" fmla="*/ 0 w 104"/>
                      <a:gd name="T35" fmla="*/ 8 h 15"/>
                      <a:gd name="T36" fmla="*/ 0 w 104"/>
                      <a:gd name="T37" fmla="*/ 8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04" h="15">
                        <a:moveTo>
                          <a:pt x="0" y="8"/>
                        </a:moveTo>
                        <a:lnTo>
                          <a:pt x="0" y="8"/>
                        </a:lnTo>
                        <a:lnTo>
                          <a:pt x="26" y="3"/>
                        </a:lnTo>
                        <a:lnTo>
                          <a:pt x="41" y="1"/>
                        </a:lnTo>
                        <a:lnTo>
                          <a:pt x="56" y="0"/>
                        </a:lnTo>
                        <a:lnTo>
                          <a:pt x="71" y="1"/>
                        </a:lnTo>
                        <a:lnTo>
                          <a:pt x="83" y="4"/>
                        </a:lnTo>
                        <a:lnTo>
                          <a:pt x="90" y="5"/>
                        </a:lnTo>
                        <a:lnTo>
                          <a:pt x="95" y="8"/>
                        </a:lnTo>
                        <a:lnTo>
                          <a:pt x="100" y="11"/>
                        </a:lnTo>
                        <a:lnTo>
                          <a:pt x="104" y="15"/>
                        </a:lnTo>
                        <a:lnTo>
                          <a:pt x="104" y="15"/>
                        </a:lnTo>
                        <a:lnTo>
                          <a:pt x="94" y="11"/>
                        </a:lnTo>
                        <a:lnTo>
                          <a:pt x="82" y="9"/>
                        </a:lnTo>
                        <a:lnTo>
                          <a:pt x="69" y="8"/>
                        </a:lnTo>
                        <a:lnTo>
                          <a:pt x="56" y="8"/>
                        </a:lnTo>
                        <a:lnTo>
                          <a:pt x="28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02" name="Freeform 128"/>
                  <p:cNvSpPr>
                    <a:spLocks/>
                  </p:cNvSpPr>
                  <p:nvPr/>
                </p:nvSpPr>
                <p:spPr bwMode="auto">
                  <a:xfrm flipH="1">
                    <a:off x="2551113" y="2109788"/>
                    <a:ext cx="146050" cy="12700"/>
                  </a:xfrm>
                  <a:custGeom>
                    <a:avLst/>
                    <a:gdLst>
                      <a:gd name="T0" fmla="*/ 16 w 92"/>
                      <a:gd name="T1" fmla="*/ 0 h 8"/>
                      <a:gd name="T2" fmla="*/ 16 w 92"/>
                      <a:gd name="T3" fmla="*/ 0 h 8"/>
                      <a:gd name="T4" fmla="*/ 37 w 92"/>
                      <a:gd name="T5" fmla="*/ 0 h 8"/>
                      <a:gd name="T6" fmla="*/ 57 w 92"/>
                      <a:gd name="T7" fmla="*/ 2 h 8"/>
                      <a:gd name="T8" fmla="*/ 76 w 92"/>
                      <a:gd name="T9" fmla="*/ 4 h 8"/>
                      <a:gd name="T10" fmla="*/ 92 w 92"/>
                      <a:gd name="T11" fmla="*/ 8 h 8"/>
                      <a:gd name="T12" fmla="*/ 92 w 92"/>
                      <a:gd name="T13" fmla="*/ 8 h 8"/>
                      <a:gd name="T14" fmla="*/ 0 w 92"/>
                      <a:gd name="T15" fmla="*/ 8 h 8"/>
                      <a:gd name="T16" fmla="*/ 0 w 92"/>
                      <a:gd name="T17" fmla="*/ 8 h 8"/>
                      <a:gd name="T18" fmla="*/ 0 w 92"/>
                      <a:gd name="T19" fmla="*/ 6 h 8"/>
                      <a:gd name="T20" fmla="*/ 2 w 92"/>
                      <a:gd name="T21" fmla="*/ 4 h 8"/>
                      <a:gd name="T22" fmla="*/ 8 w 92"/>
                      <a:gd name="T23" fmla="*/ 4 h 8"/>
                      <a:gd name="T24" fmla="*/ 14 w 92"/>
                      <a:gd name="T25" fmla="*/ 4 h 8"/>
                      <a:gd name="T26" fmla="*/ 16 w 92"/>
                      <a:gd name="T27" fmla="*/ 3 h 8"/>
                      <a:gd name="T28" fmla="*/ 16 w 92"/>
                      <a:gd name="T29" fmla="*/ 0 h 8"/>
                      <a:gd name="T30" fmla="*/ 16 w 92"/>
                      <a:gd name="T3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2" h="8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37" y="0"/>
                        </a:lnTo>
                        <a:lnTo>
                          <a:pt x="57" y="2"/>
                        </a:lnTo>
                        <a:lnTo>
                          <a:pt x="76" y="4"/>
                        </a:lnTo>
                        <a:lnTo>
                          <a:pt x="92" y="8"/>
                        </a:lnTo>
                        <a:lnTo>
                          <a:pt x="92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0" y="6"/>
                        </a:lnTo>
                        <a:lnTo>
                          <a:pt x="2" y="4"/>
                        </a:lnTo>
                        <a:lnTo>
                          <a:pt x="8" y="4"/>
                        </a:lnTo>
                        <a:lnTo>
                          <a:pt x="14" y="4"/>
                        </a:lnTo>
                        <a:lnTo>
                          <a:pt x="16" y="3"/>
                        </a:lnTo>
                        <a:lnTo>
                          <a:pt x="16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03" name="Freeform 129"/>
                  <p:cNvSpPr>
                    <a:spLocks/>
                  </p:cNvSpPr>
                  <p:nvPr/>
                </p:nvSpPr>
                <p:spPr bwMode="auto">
                  <a:xfrm flipH="1">
                    <a:off x="3895725" y="2109788"/>
                    <a:ext cx="55563" cy="12700"/>
                  </a:xfrm>
                  <a:custGeom>
                    <a:avLst/>
                    <a:gdLst>
                      <a:gd name="T0" fmla="*/ 23 w 35"/>
                      <a:gd name="T1" fmla="*/ 0 h 8"/>
                      <a:gd name="T2" fmla="*/ 23 w 35"/>
                      <a:gd name="T3" fmla="*/ 0 h 8"/>
                      <a:gd name="T4" fmla="*/ 24 w 35"/>
                      <a:gd name="T5" fmla="*/ 3 h 8"/>
                      <a:gd name="T6" fmla="*/ 27 w 35"/>
                      <a:gd name="T7" fmla="*/ 4 h 8"/>
                      <a:gd name="T8" fmla="*/ 35 w 35"/>
                      <a:gd name="T9" fmla="*/ 4 h 8"/>
                      <a:gd name="T10" fmla="*/ 35 w 35"/>
                      <a:gd name="T11" fmla="*/ 4 h 8"/>
                      <a:gd name="T12" fmla="*/ 35 w 35"/>
                      <a:gd name="T13" fmla="*/ 7 h 8"/>
                      <a:gd name="T14" fmla="*/ 32 w 35"/>
                      <a:gd name="T15" fmla="*/ 8 h 8"/>
                      <a:gd name="T16" fmla="*/ 27 w 35"/>
                      <a:gd name="T17" fmla="*/ 8 h 8"/>
                      <a:gd name="T18" fmla="*/ 21 w 35"/>
                      <a:gd name="T19" fmla="*/ 8 h 8"/>
                      <a:gd name="T20" fmla="*/ 15 w 35"/>
                      <a:gd name="T21" fmla="*/ 8 h 8"/>
                      <a:gd name="T22" fmla="*/ 15 w 35"/>
                      <a:gd name="T23" fmla="*/ 8 h 8"/>
                      <a:gd name="T24" fmla="*/ 15 w 35"/>
                      <a:gd name="T25" fmla="*/ 7 h 8"/>
                      <a:gd name="T26" fmla="*/ 14 w 35"/>
                      <a:gd name="T27" fmla="*/ 6 h 8"/>
                      <a:gd name="T28" fmla="*/ 10 w 35"/>
                      <a:gd name="T29" fmla="*/ 4 h 8"/>
                      <a:gd name="T30" fmla="*/ 0 w 35"/>
                      <a:gd name="T31" fmla="*/ 4 h 8"/>
                      <a:gd name="T32" fmla="*/ 0 w 35"/>
                      <a:gd name="T33" fmla="*/ 4 h 8"/>
                      <a:gd name="T34" fmla="*/ 1 w 35"/>
                      <a:gd name="T35" fmla="*/ 2 h 8"/>
                      <a:gd name="T36" fmla="*/ 3 w 35"/>
                      <a:gd name="T37" fmla="*/ 0 h 8"/>
                      <a:gd name="T38" fmla="*/ 9 w 35"/>
                      <a:gd name="T39" fmla="*/ 0 h 8"/>
                      <a:gd name="T40" fmla="*/ 17 w 35"/>
                      <a:gd name="T41" fmla="*/ 0 h 8"/>
                      <a:gd name="T42" fmla="*/ 23 w 35"/>
                      <a:gd name="T43" fmla="*/ 0 h 8"/>
                      <a:gd name="T44" fmla="*/ 23 w 35"/>
                      <a:gd name="T4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35" h="8">
                        <a:moveTo>
                          <a:pt x="23" y="0"/>
                        </a:moveTo>
                        <a:lnTo>
                          <a:pt x="23" y="0"/>
                        </a:lnTo>
                        <a:lnTo>
                          <a:pt x="24" y="3"/>
                        </a:lnTo>
                        <a:lnTo>
                          <a:pt x="27" y="4"/>
                        </a:lnTo>
                        <a:lnTo>
                          <a:pt x="35" y="4"/>
                        </a:lnTo>
                        <a:lnTo>
                          <a:pt x="35" y="4"/>
                        </a:lnTo>
                        <a:lnTo>
                          <a:pt x="35" y="7"/>
                        </a:lnTo>
                        <a:lnTo>
                          <a:pt x="32" y="8"/>
                        </a:lnTo>
                        <a:lnTo>
                          <a:pt x="27" y="8"/>
                        </a:lnTo>
                        <a:lnTo>
                          <a:pt x="21" y="8"/>
                        </a:lnTo>
                        <a:lnTo>
                          <a:pt x="15" y="8"/>
                        </a:lnTo>
                        <a:lnTo>
                          <a:pt x="15" y="8"/>
                        </a:lnTo>
                        <a:lnTo>
                          <a:pt x="15" y="7"/>
                        </a:lnTo>
                        <a:lnTo>
                          <a:pt x="14" y="6"/>
                        </a:lnTo>
                        <a:lnTo>
                          <a:pt x="10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1" y="2"/>
                        </a:lnTo>
                        <a:lnTo>
                          <a:pt x="3" y="0"/>
                        </a:lnTo>
                        <a:lnTo>
                          <a:pt x="9" y="0"/>
                        </a:lnTo>
                        <a:lnTo>
                          <a:pt x="17" y="0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04" name="Freeform 130"/>
                  <p:cNvSpPr>
                    <a:spLocks/>
                  </p:cNvSpPr>
                  <p:nvPr/>
                </p:nvSpPr>
                <p:spPr bwMode="auto">
                  <a:xfrm flipH="1">
                    <a:off x="2671763" y="2109788"/>
                    <a:ext cx="182563" cy="31750"/>
                  </a:xfrm>
                  <a:custGeom>
                    <a:avLst/>
                    <a:gdLst>
                      <a:gd name="T0" fmla="*/ 99 w 115"/>
                      <a:gd name="T1" fmla="*/ 8 h 20"/>
                      <a:gd name="T2" fmla="*/ 99 w 115"/>
                      <a:gd name="T3" fmla="*/ 8 h 20"/>
                      <a:gd name="T4" fmla="*/ 85 w 115"/>
                      <a:gd name="T5" fmla="*/ 8 h 20"/>
                      <a:gd name="T6" fmla="*/ 71 w 115"/>
                      <a:gd name="T7" fmla="*/ 8 h 20"/>
                      <a:gd name="T8" fmla="*/ 47 w 115"/>
                      <a:gd name="T9" fmla="*/ 12 h 20"/>
                      <a:gd name="T10" fmla="*/ 24 w 115"/>
                      <a:gd name="T11" fmla="*/ 16 h 20"/>
                      <a:gd name="T12" fmla="*/ 12 w 115"/>
                      <a:gd name="T13" fmla="*/ 18 h 20"/>
                      <a:gd name="T14" fmla="*/ 0 w 115"/>
                      <a:gd name="T15" fmla="*/ 20 h 20"/>
                      <a:gd name="T16" fmla="*/ 0 w 115"/>
                      <a:gd name="T17" fmla="*/ 20 h 20"/>
                      <a:gd name="T18" fmla="*/ 11 w 115"/>
                      <a:gd name="T19" fmla="*/ 15 h 20"/>
                      <a:gd name="T20" fmla="*/ 24 w 115"/>
                      <a:gd name="T21" fmla="*/ 11 h 20"/>
                      <a:gd name="T22" fmla="*/ 37 w 115"/>
                      <a:gd name="T23" fmla="*/ 7 h 20"/>
                      <a:gd name="T24" fmla="*/ 52 w 115"/>
                      <a:gd name="T25" fmla="*/ 4 h 20"/>
                      <a:gd name="T26" fmla="*/ 81 w 115"/>
                      <a:gd name="T27" fmla="*/ 0 h 20"/>
                      <a:gd name="T28" fmla="*/ 115 w 115"/>
                      <a:gd name="T29" fmla="*/ 0 h 20"/>
                      <a:gd name="T30" fmla="*/ 115 w 115"/>
                      <a:gd name="T31" fmla="*/ 0 h 20"/>
                      <a:gd name="T32" fmla="*/ 115 w 115"/>
                      <a:gd name="T33" fmla="*/ 3 h 20"/>
                      <a:gd name="T34" fmla="*/ 113 w 115"/>
                      <a:gd name="T35" fmla="*/ 4 h 20"/>
                      <a:gd name="T36" fmla="*/ 107 w 115"/>
                      <a:gd name="T37" fmla="*/ 4 h 20"/>
                      <a:gd name="T38" fmla="*/ 101 w 115"/>
                      <a:gd name="T39" fmla="*/ 4 h 20"/>
                      <a:gd name="T40" fmla="*/ 99 w 115"/>
                      <a:gd name="T41" fmla="*/ 6 h 20"/>
                      <a:gd name="T42" fmla="*/ 99 w 115"/>
                      <a:gd name="T43" fmla="*/ 8 h 20"/>
                      <a:gd name="T44" fmla="*/ 99 w 115"/>
                      <a:gd name="T45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15" h="20">
                        <a:moveTo>
                          <a:pt x="99" y="8"/>
                        </a:moveTo>
                        <a:lnTo>
                          <a:pt x="99" y="8"/>
                        </a:lnTo>
                        <a:lnTo>
                          <a:pt x="85" y="8"/>
                        </a:lnTo>
                        <a:lnTo>
                          <a:pt x="71" y="8"/>
                        </a:lnTo>
                        <a:lnTo>
                          <a:pt x="47" y="12"/>
                        </a:lnTo>
                        <a:lnTo>
                          <a:pt x="24" y="16"/>
                        </a:lnTo>
                        <a:lnTo>
                          <a:pt x="12" y="18"/>
                        </a:lnTo>
                        <a:lnTo>
                          <a:pt x="0" y="20"/>
                        </a:lnTo>
                        <a:lnTo>
                          <a:pt x="0" y="20"/>
                        </a:lnTo>
                        <a:lnTo>
                          <a:pt x="11" y="15"/>
                        </a:lnTo>
                        <a:lnTo>
                          <a:pt x="24" y="11"/>
                        </a:lnTo>
                        <a:lnTo>
                          <a:pt x="37" y="7"/>
                        </a:lnTo>
                        <a:lnTo>
                          <a:pt x="52" y="4"/>
                        </a:lnTo>
                        <a:lnTo>
                          <a:pt x="81" y="0"/>
                        </a:lnTo>
                        <a:lnTo>
                          <a:pt x="115" y="0"/>
                        </a:lnTo>
                        <a:lnTo>
                          <a:pt x="115" y="0"/>
                        </a:lnTo>
                        <a:lnTo>
                          <a:pt x="115" y="3"/>
                        </a:lnTo>
                        <a:lnTo>
                          <a:pt x="113" y="4"/>
                        </a:lnTo>
                        <a:lnTo>
                          <a:pt x="107" y="4"/>
                        </a:lnTo>
                        <a:lnTo>
                          <a:pt x="101" y="4"/>
                        </a:lnTo>
                        <a:lnTo>
                          <a:pt x="99" y="6"/>
                        </a:lnTo>
                        <a:lnTo>
                          <a:pt x="99" y="8"/>
                        </a:lnTo>
                        <a:lnTo>
                          <a:pt x="99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05" name="Freeform 131"/>
                  <p:cNvSpPr>
                    <a:spLocks/>
                  </p:cNvSpPr>
                  <p:nvPr/>
                </p:nvSpPr>
                <p:spPr bwMode="auto">
                  <a:xfrm flipH="1">
                    <a:off x="3981450" y="2160588"/>
                    <a:ext cx="109538" cy="28575"/>
                  </a:xfrm>
                  <a:custGeom>
                    <a:avLst/>
                    <a:gdLst>
                      <a:gd name="T0" fmla="*/ 23 w 69"/>
                      <a:gd name="T1" fmla="*/ 11 h 18"/>
                      <a:gd name="T2" fmla="*/ 23 w 69"/>
                      <a:gd name="T3" fmla="*/ 11 h 18"/>
                      <a:gd name="T4" fmla="*/ 31 w 69"/>
                      <a:gd name="T5" fmla="*/ 11 h 18"/>
                      <a:gd name="T6" fmla="*/ 37 w 69"/>
                      <a:gd name="T7" fmla="*/ 9 h 18"/>
                      <a:gd name="T8" fmla="*/ 43 w 69"/>
                      <a:gd name="T9" fmla="*/ 8 h 18"/>
                      <a:gd name="T10" fmla="*/ 48 w 69"/>
                      <a:gd name="T11" fmla="*/ 4 h 18"/>
                      <a:gd name="T12" fmla="*/ 54 w 69"/>
                      <a:gd name="T13" fmla="*/ 2 h 18"/>
                      <a:gd name="T14" fmla="*/ 59 w 69"/>
                      <a:gd name="T15" fmla="*/ 0 h 18"/>
                      <a:gd name="T16" fmla="*/ 64 w 69"/>
                      <a:gd name="T17" fmla="*/ 0 h 18"/>
                      <a:gd name="T18" fmla="*/ 69 w 69"/>
                      <a:gd name="T19" fmla="*/ 3 h 18"/>
                      <a:gd name="T20" fmla="*/ 69 w 69"/>
                      <a:gd name="T21" fmla="*/ 3 h 18"/>
                      <a:gd name="T22" fmla="*/ 52 w 69"/>
                      <a:gd name="T23" fmla="*/ 8 h 18"/>
                      <a:gd name="T24" fmla="*/ 37 w 69"/>
                      <a:gd name="T25" fmla="*/ 13 h 18"/>
                      <a:gd name="T26" fmla="*/ 20 w 69"/>
                      <a:gd name="T27" fmla="*/ 17 h 18"/>
                      <a:gd name="T28" fmla="*/ 10 w 69"/>
                      <a:gd name="T29" fmla="*/ 18 h 18"/>
                      <a:gd name="T30" fmla="*/ 0 w 69"/>
                      <a:gd name="T31" fmla="*/ 18 h 18"/>
                      <a:gd name="T32" fmla="*/ 0 w 69"/>
                      <a:gd name="T33" fmla="*/ 18 h 18"/>
                      <a:gd name="T34" fmla="*/ 1 w 69"/>
                      <a:gd name="T35" fmla="*/ 16 h 18"/>
                      <a:gd name="T36" fmla="*/ 4 w 69"/>
                      <a:gd name="T37" fmla="*/ 15 h 18"/>
                      <a:gd name="T38" fmla="*/ 11 w 69"/>
                      <a:gd name="T39" fmla="*/ 15 h 18"/>
                      <a:gd name="T40" fmla="*/ 19 w 69"/>
                      <a:gd name="T41" fmla="*/ 15 h 18"/>
                      <a:gd name="T42" fmla="*/ 22 w 69"/>
                      <a:gd name="T43" fmla="*/ 13 h 18"/>
                      <a:gd name="T44" fmla="*/ 23 w 69"/>
                      <a:gd name="T45" fmla="*/ 11 h 18"/>
                      <a:gd name="T46" fmla="*/ 23 w 69"/>
                      <a:gd name="T47" fmla="*/ 11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69" h="18">
                        <a:moveTo>
                          <a:pt x="23" y="11"/>
                        </a:moveTo>
                        <a:lnTo>
                          <a:pt x="23" y="11"/>
                        </a:lnTo>
                        <a:lnTo>
                          <a:pt x="31" y="11"/>
                        </a:lnTo>
                        <a:lnTo>
                          <a:pt x="37" y="9"/>
                        </a:lnTo>
                        <a:lnTo>
                          <a:pt x="43" y="8"/>
                        </a:lnTo>
                        <a:lnTo>
                          <a:pt x="48" y="4"/>
                        </a:lnTo>
                        <a:lnTo>
                          <a:pt x="54" y="2"/>
                        </a:lnTo>
                        <a:lnTo>
                          <a:pt x="59" y="0"/>
                        </a:lnTo>
                        <a:lnTo>
                          <a:pt x="64" y="0"/>
                        </a:lnTo>
                        <a:lnTo>
                          <a:pt x="69" y="3"/>
                        </a:lnTo>
                        <a:lnTo>
                          <a:pt x="69" y="3"/>
                        </a:lnTo>
                        <a:lnTo>
                          <a:pt x="52" y="8"/>
                        </a:lnTo>
                        <a:lnTo>
                          <a:pt x="37" y="13"/>
                        </a:lnTo>
                        <a:lnTo>
                          <a:pt x="20" y="17"/>
                        </a:lnTo>
                        <a:lnTo>
                          <a:pt x="10" y="18"/>
                        </a:lnTo>
                        <a:lnTo>
                          <a:pt x="0" y="18"/>
                        </a:lnTo>
                        <a:lnTo>
                          <a:pt x="0" y="18"/>
                        </a:lnTo>
                        <a:lnTo>
                          <a:pt x="1" y="16"/>
                        </a:lnTo>
                        <a:lnTo>
                          <a:pt x="4" y="15"/>
                        </a:lnTo>
                        <a:lnTo>
                          <a:pt x="11" y="15"/>
                        </a:lnTo>
                        <a:lnTo>
                          <a:pt x="19" y="15"/>
                        </a:lnTo>
                        <a:lnTo>
                          <a:pt x="22" y="13"/>
                        </a:lnTo>
                        <a:lnTo>
                          <a:pt x="23" y="11"/>
                        </a:lnTo>
                        <a:lnTo>
                          <a:pt x="23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06" name="Freeform 132"/>
                  <p:cNvSpPr>
                    <a:spLocks/>
                  </p:cNvSpPr>
                  <p:nvPr/>
                </p:nvSpPr>
                <p:spPr bwMode="auto">
                  <a:xfrm flipH="1">
                    <a:off x="3954463" y="2152651"/>
                    <a:ext cx="222250" cy="58738"/>
                  </a:xfrm>
                  <a:custGeom>
                    <a:avLst/>
                    <a:gdLst>
                      <a:gd name="T0" fmla="*/ 19 w 140"/>
                      <a:gd name="T1" fmla="*/ 0 h 37"/>
                      <a:gd name="T2" fmla="*/ 19 w 140"/>
                      <a:gd name="T3" fmla="*/ 0 h 37"/>
                      <a:gd name="T4" fmla="*/ 23 w 140"/>
                      <a:gd name="T5" fmla="*/ 5 h 37"/>
                      <a:gd name="T6" fmla="*/ 28 w 140"/>
                      <a:gd name="T7" fmla="*/ 11 h 37"/>
                      <a:gd name="T8" fmla="*/ 33 w 140"/>
                      <a:gd name="T9" fmla="*/ 16 h 37"/>
                      <a:gd name="T10" fmla="*/ 39 w 140"/>
                      <a:gd name="T11" fmla="*/ 20 h 37"/>
                      <a:gd name="T12" fmla="*/ 39 w 140"/>
                      <a:gd name="T13" fmla="*/ 20 h 37"/>
                      <a:gd name="T14" fmla="*/ 42 w 140"/>
                      <a:gd name="T15" fmla="*/ 21 h 37"/>
                      <a:gd name="T16" fmla="*/ 45 w 140"/>
                      <a:gd name="T17" fmla="*/ 22 h 37"/>
                      <a:gd name="T18" fmla="*/ 49 w 140"/>
                      <a:gd name="T19" fmla="*/ 23 h 37"/>
                      <a:gd name="T20" fmla="*/ 54 w 140"/>
                      <a:gd name="T21" fmla="*/ 23 h 37"/>
                      <a:gd name="T22" fmla="*/ 54 w 140"/>
                      <a:gd name="T23" fmla="*/ 23 h 37"/>
                      <a:gd name="T24" fmla="*/ 64 w 140"/>
                      <a:gd name="T25" fmla="*/ 23 h 37"/>
                      <a:gd name="T26" fmla="*/ 74 w 140"/>
                      <a:gd name="T27" fmla="*/ 22 h 37"/>
                      <a:gd name="T28" fmla="*/ 91 w 140"/>
                      <a:gd name="T29" fmla="*/ 18 h 37"/>
                      <a:gd name="T30" fmla="*/ 106 w 140"/>
                      <a:gd name="T31" fmla="*/ 13 h 37"/>
                      <a:gd name="T32" fmla="*/ 123 w 140"/>
                      <a:gd name="T33" fmla="*/ 8 h 37"/>
                      <a:gd name="T34" fmla="*/ 123 w 140"/>
                      <a:gd name="T35" fmla="*/ 8 h 37"/>
                      <a:gd name="T36" fmla="*/ 125 w 140"/>
                      <a:gd name="T37" fmla="*/ 5 h 37"/>
                      <a:gd name="T38" fmla="*/ 129 w 140"/>
                      <a:gd name="T39" fmla="*/ 4 h 37"/>
                      <a:gd name="T40" fmla="*/ 132 w 140"/>
                      <a:gd name="T41" fmla="*/ 4 h 37"/>
                      <a:gd name="T42" fmla="*/ 136 w 140"/>
                      <a:gd name="T43" fmla="*/ 5 h 37"/>
                      <a:gd name="T44" fmla="*/ 137 w 140"/>
                      <a:gd name="T45" fmla="*/ 7 h 37"/>
                      <a:gd name="T46" fmla="*/ 140 w 140"/>
                      <a:gd name="T47" fmla="*/ 11 h 37"/>
                      <a:gd name="T48" fmla="*/ 140 w 140"/>
                      <a:gd name="T49" fmla="*/ 14 h 37"/>
                      <a:gd name="T50" fmla="*/ 138 w 140"/>
                      <a:gd name="T51" fmla="*/ 20 h 37"/>
                      <a:gd name="T52" fmla="*/ 138 w 140"/>
                      <a:gd name="T53" fmla="*/ 20 h 37"/>
                      <a:gd name="T54" fmla="*/ 134 w 140"/>
                      <a:gd name="T55" fmla="*/ 23 h 37"/>
                      <a:gd name="T56" fmla="*/ 128 w 140"/>
                      <a:gd name="T57" fmla="*/ 27 h 37"/>
                      <a:gd name="T58" fmla="*/ 122 w 140"/>
                      <a:gd name="T59" fmla="*/ 30 h 37"/>
                      <a:gd name="T60" fmla="*/ 113 w 140"/>
                      <a:gd name="T61" fmla="*/ 32 h 37"/>
                      <a:gd name="T62" fmla="*/ 95 w 140"/>
                      <a:gd name="T63" fmla="*/ 35 h 37"/>
                      <a:gd name="T64" fmla="*/ 74 w 140"/>
                      <a:gd name="T65" fmla="*/ 37 h 37"/>
                      <a:gd name="T66" fmla="*/ 54 w 140"/>
                      <a:gd name="T67" fmla="*/ 36 h 37"/>
                      <a:gd name="T68" fmla="*/ 36 w 140"/>
                      <a:gd name="T69" fmla="*/ 34 h 37"/>
                      <a:gd name="T70" fmla="*/ 19 w 140"/>
                      <a:gd name="T71" fmla="*/ 30 h 37"/>
                      <a:gd name="T72" fmla="*/ 13 w 140"/>
                      <a:gd name="T73" fmla="*/ 27 h 37"/>
                      <a:gd name="T74" fmla="*/ 8 w 140"/>
                      <a:gd name="T75" fmla="*/ 23 h 37"/>
                      <a:gd name="T76" fmla="*/ 8 w 140"/>
                      <a:gd name="T77" fmla="*/ 23 h 37"/>
                      <a:gd name="T78" fmla="*/ 7 w 140"/>
                      <a:gd name="T79" fmla="*/ 22 h 37"/>
                      <a:gd name="T80" fmla="*/ 5 w 140"/>
                      <a:gd name="T81" fmla="*/ 20 h 37"/>
                      <a:gd name="T82" fmla="*/ 5 w 140"/>
                      <a:gd name="T83" fmla="*/ 14 h 37"/>
                      <a:gd name="T84" fmla="*/ 4 w 140"/>
                      <a:gd name="T85" fmla="*/ 11 h 37"/>
                      <a:gd name="T86" fmla="*/ 3 w 140"/>
                      <a:gd name="T87" fmla="*/ 9 h 37"/>
                      <a:gd name="T88" fmla="*/ 0 w 140"/>
                      <a:gd name="T89" fmla="*/ 8 h 37"/>
                      <a:gd name="T90" fmla="*/ 0 w 140"/>
                      <a:gd name="T91" fmla="*/ 8 h 37"/>
                      <a:gd name="T92" fmla="*/ 0 w 140"/>
                      <a:gd name="T93" fmla="*/ 4 h 37"/>
                      <a:gd name="T94" fmla="*/ 0 w 140"/>
                      <a:gd name="T95" fmla="*/ 2 h 37"/>
                      <a:gd name="T96" fmla="*/ 3 w 140"/>
                      <a:gd name="T97" fmla="*/ 0 h 37"/>
                      <a:gd name="T98" fmla="*/ 5 w 140"/>
                      <a:gd name="T99" fmla="*/ 0 h 37"/>
                      <a:gd name="T100" fmla="*/ 13 w 140"/>
                      <a:gd name="T101" fmla="*/ 0 h 37"/>
                      <a:gd name="T102" fmla="*/ 19 w 140"/>
                      <a:gd name="T103" fmla="*/ 0 h 37"/>
                      <a:gd name="T104" fmla="*/ 19 w 140"/>
                      <a:gd name="T105" fmla="*/ 0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40" h="37">
                        <a:moveTo>
                          <a:pt x="19" y="0"/>
                        </a:moveTo>
                        <a:lnTo>
                          <a:pt x="19" y="0"/>
                        </a:lnTo>
                        <a:lnTo>
                          <a:pt x="23" y="5"/>
                        </a:lnTo>
                        <a:lnTo>
                          <a:pt x="28" y="11"/>
                        </a:lnTo>
                        <a:lnTo>
                          <a:pt x="33" y="16"/>
                        </a:lnTo>
                        <a:lnTo>
                          <a:pt x="39" y="20"/>
                        </a:lnTo>
                        <a:lnTo>
                          <a:pt x="39" y="20"/>
                        </a:lnTo>
                        <a:lnTo>
                          <a:pt x="42" y="21"/>
                        </a:lnTo>
                        <a:lnTo>
                          <a:pt x="45" y="22"/>
                        </a:lnTo>
                        <a:lnTo>
                          <a:pt x="49" y="23"/>
                        </a:lnTo>
                        <a:lnTo>
                          <a:pt x="54" y="23"/>
                        </a:lnTo>
                        <a:lnTo>
                          <a:pt x="54" y="23"/>
                        </a:lnTo>
                        <a:lnTo>
                          <a:pt x="64" y="23"/>
                        </a:lnTo>
                        <a:lnTo>
                          <a:pt x="74" y="22"/>
                        </a:lnTo>
                        <a:lnTo>
                          <a:pt x="91" y="18"/>
                        </a:lnTo>
                        <a:lnTo>
                          <a:pt x="106" y="13"/>
                        </a:lnTo>
                        <a:lnTo>
                          <a:pt x="123" y="8"/>
                        </a:lnTo>
                        <a:lnTo>
                          <a:pt x="123" y="8"/>
                        </a:lnTo>
                        <a:lnTo>
                          <a:pt x="125" y="5"/>
                        </a:lnTo>
                        <a:lnTo>
                          <a:pt x="129" y="4"/>
                        </a:lnTo>
                        <a:lnTo>
                          <a:pt x="132" y="4"/>
                        </a:lnTo>
                        <a:lnTo>
                          <a:pt x="136" y="5"/>
                        </a:lnTo>
                        <a:lnTo>
                          <a:pt x="137" y="7"/>
                        </a:lnTo>
                        <a:lnTo>
                          <a:pt x="140" y="11"/>
                        </a:lnTo>
                        <a:lnTo>
                          <a:pt x="140" y="14"/>
                        </a:lnTo>
                        <a:lnTo>
                          <a:pt x="138" y="20"/>
                        </a:lnTo>
                        <a:lnTo>
                          <a:pt x="138" y="20"/>
                        </a:lnTo>
                        <a:lnTo>
                          <a:pt x="134" y="23"/>
                        </a:lnTo>
                        <a:lnTo>
                          <a:pt x="128" y="27"/>
                        </a:lnTo>
                        <a:lnTo>
                          <a:pt x="122" y="30"/>
                        </a:lnTo>
                        <a:lnTo>
                          <a:pt x="113" y="32"/>
                        </a:lnTo>
                        <a:lnTo>
                          <a:pt x="95" y="35"/>
                        </a:lnTo>
                        <a:lnTo>
                          <a:pt x="74" y="37"/>
                        </a:lnTo>
                        <a:lnTo>
                          <a:pt x="54" y="36"/>
                        </a:lnTo>
                        <a:lnTo>
                          <a:pt x="36" y="34"/>
                        </a:lnTo>
                        <a:lnTo>
                          <a:pt x="19" y="30"/>
                        </a:lnTo>
                        <a:lnTo>
                          <a:pt x="13" y="27"/>
                        </a:lnTo>
                        <a:lnTo>
                          <a:pt x="8" y="23"/>
                        </a:lnTo>
                        <a:lnTo>
                          <a:pt x="8" y="23"/>
                        </a:lnTo>
                        <a:lnTo>
                          <a:pt x="7" y="22"/>
                        </a:lnTo>
                        <a:lnTo>
                          <a:pt x="5" y="20"/>
                        </a:lnTo>
                        <a:lnTo>
                          <a:pt x="5" y="14"/>
                        </a:lnTo>
                        <a:lnTo>
                          <a:pt x="4" y="11"/>
                        </a:lnTo>
                        <a:lnTo>
                          <a:pt x="3" y="9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0" y="4"/>
                        </a:lnTo>
                        <a:lnTo>
                          <a:pt x="0" y="2"/>
                        </a:lnTo>
                        <a:lnTo>
                          <a:pt x="3" y="0"/>
                        </a:lnTo>
                        <a:lnTo>
                          <a:pt x="5" y="0"/>
                        </a:lnTo>
                        <a:lnTo>
                          <a:pt x="13" y="0"/>
                        </a:lnTo>
                        <a:lnTo>
                          <a:pt x="19" y="0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FDB4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07" name="Freeform 133"/>
                  <p:cNvSpPr>
                    <a:spLocks/>
                  </p:cNvSpPr>
                  <p:nvPr/>
                </p:nvSpPr>
                <p:spPr bwMode="auto">
                  <a:xfrm flipH="1">
                    <a:off x="6770688" y="2184401"/>
                    <a:ext cx="42863" cy="30163"/>
                  </a:xfrm>
                  <a:custGeom>
                    <a:avLst/>
                    <a:gdLst>
                      <a:gd name="T0" fmla="*/ 27 w 27"/>
                      <a:gd name="T1" fmla="*/ 0 h 19"/>
                      <a:gd name="T2" fmla="*/ 27 w 27"/>
                      <a:gd name="T3" fmla="*/ 0 h 19"/>
                      <a:gd name="T4" fmla="*/ 22 w 27"/>
                      <a:gd name="T5" fmla="*/ 6 h 19"/>
                      <a:gd name="T6" fmla="*/ 16 w 27"/>
                      <a:gd name="T7" fmla="*/ 11 h 19"/>
                      <a:gd name="T8" fmla="*/ 8 w 27"/>
                      <a:gd name="T9" fmla="*/ 15 h 19"/>
                      <a:gd name="T10" fmla="*/ 0 w 27"/>
                      <a:gd name="T11" fmla="*/ 19 h 19"/>
                      <a:gd name="T12" fmla="*/ 0 w 27"/>
                      <a:gd name="T13" fmla="*/ 19 h 19"/>
                      <a:gd name="T14" fmla="*/ 5 w 27"/>
                      <a:gd name="T15" fmla="*/ 12 h 19"/>
                      <a:gd name="T16" fmla="*/ 12 w 27"/>
                      <a:gd name="T17" fmla="*/ 7 h 19"/>
                      <a:gd name="T18" fmla="*/ 18 w 27"/>
                      <a:gd name="T19" fmla="*/ 2 h 19"/>
                      <a:gd name="T20" fmla="*/ 27 w 27"/>
                      <a:gd name="T21" fmla="*/ 0 h 19"/>
                      <a:gd name="T22" fmla="*/ 27 w 27"/>
                      <a:gd name="T23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7" h="19">
                        <a:moveTo>
                          <a:pt x="27" y="0"/>
                        </a:moveTo>
                        <a:lnTo>
                          <a:pt x="27" y="0"/>
                        </a:lnTo>
                        <a:lnTo>
                          <a:pt x="22" y="6"/>
                        </a:lnTo>
                        <a:lnTo>
                          <a:pt x="16" y="11"/>
                        </a:lnTo>
                        <a:lnTo>
                          <a:pt x="8" y="15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lnTo>
                          <a:pt x="5" y="12"/>
                        </a:lnTo>
                        <a:lnTo>
                          <a:pt x="12" y="7"/>
                        </a:lnTo>
                        <a:lnTo>
                          <a:pt x="18" y="2"/>
                        </a:lnTo>
                        <a:lnTo>
                          <a:pt x="27" y="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08" name="Freeform 134"/>
                  <p:cNvSpPr>
                    <a:spLocks/>
                  </p:cNvSpPr>
                  <p:nvPr/>
                </p:nvSpPr>
                <p:spPr bwMode="auto">
                  <a:xfrm flipH="1">
                    <a:off x="2617788" y="2281238"/>
                    <a:ext cx="103188" cy="6350"/>
                  </a:xfrm>
                  <a:custGeom>
                    <a:avLst/>
                    <a:gdLst>
                      <a:gd name="T0" fmla="*/ 0 w 65"/>
                      <a:gd name="T1" fmla="*/ 4 h 4"/>
                      <a:gd name="T2" fmla="*/ 0 w 65"/>
                      <a:gd name="T3" fmla="*/ 4 h 4"/>
                      <a:gd name="T4" fmla="*/ 6 w 65"/>
                      <a:gd name="T5" fmla="*/ 1 h 4"/>
                      <a:gd name="T6" fmla="*/ 13 w 65"/>
                      <a:gd name="T7" fmla="*/ 0 h 4"/>
                      <a:gd name="T8" fmla="*/ 31 w 65"/>
                      <a:gd name="T9" fmla="*/ 0 h 4"/>
                      <a:gd name="T10" fmla="*/ 49 w 65"/>
                      <a:gd name="T11" fmla="*/ 0 h 4"/>
                      <a:gd name="T12" fmla="*/ 65 w 65"/>
                      <a:gd name="T13" fmla="*/ 0 h 4"/>
                      <a:gd name="T14" fmla="*/ 65 w 65"/>
                      <a:gd name="T15" fmla="*/ 0 h 4"/>
                      <a:gd name="T16" fmla="*/ 59 w 65"/>
                      <a:gd name="T17" fmla="*/ 2 h 4"/>
                      <a:gd name="T18" fmla="*/ 52 w 65"/>
                      <a:gd name="T19" fmla="*/ 4 h 4"/>
                      <a:gd name="T20" fmla="*/ 34 w 65"/>
                      <a:gd name="T21" fmla="*/ 4 h 4"/>
                      <a:gd name="T22" fmla="*/ 17 w 65"/>
                      <a:gd name="T23" fmla="*/ 4 h 4"/>
                      <a:gd name="T24" fmla="*/ 0 w 65"/>
                      <a:gd name="T25" fmla="*/ 4 h 4"/>
                      <a:gd name="T26" fmla="*/ 0 w 65"/>
                      <a:gd name="T27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5" h="4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6" y="1"/>
                        </a:lnTo>
                        <a:lnTo>
                          <a:pt x="13" y="0"/>
                        </a:lnTo>
                        <a:lnTo>
                          <a:pt x="31" y="0"/>
                        </a:lnTo>
                        <a:lnTo>
                          <a:pt x="49" y="0"/>
                        </a:lnTo>
                        <a:lnTo>
                          <a:pt x="65" y="0"/>
                        </a:lnTo>
                        <a:lnTo>
                          <a:pt x="65" y="0"/>
                        </a:lnTo>
                        <a:lnTo>
                          <a:pt x="59" y="2"/>
                        </a:lnTo>
                        <a:lnTo>
                          <a:pt x="52" y="4"/>
                        </a:lnTo>
                        <a:lnTo>
                          <a:pt x="34" y="4"/>
                        </a:lnTo>
                        <a:lnTo>
                          <a:pt x="17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19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09" name="Freeform 135"/>
                  <p:cNvSpPr>
                    <a:spLocks/>
                  </p:cNvSpPr>
                  <p:nvPr/>
                </p:nvSpPr>
                <p:spPr bwMode="auto">
                  <a:xfrm flipH="1">
                    <a:off x="6100763" y="2303463"/>
                    <a:ext cx="66675" cy="7938"/>
                  </a:xfrm>
                  <a:custGeom>
                    <a:avLst/>
                    <a:gdLst>
                      <a:gd name="T0" fmla="*/ 0 w 42"/>
                      <a:gd name="T1" fmla="*/ 5 h 5"/>
                      <a:gd name="T2" fmla="*/ 0 w 42"/>
                      <a:gd name="T3" fmla="*/ 5 h 5"/>
                      <a:gd name="T4" fmla="*/ 2 w 42"/>
                      <a:gd name="T5" fmla="*/ 3 h 5"/>
                      <a:gd name="T6" fmla="*/ 8 w 42"/>
                      <a:gd name="T7" fmla="*/ 1 h 5"/>
                      <a:gd name="T8" fmla="*/ 22 w 42"/>
                      <a:gd name="T9" fmla="*/ 0 h 5"/>
                      <a:gd name="T10" fmla="*/ 34 w 42"/>
                      <a:gd name="T11" fmla="*/ 1 h 5"/>
                      <a:gd name="T12" fmla="*/ 40 w 42"/>
                      <a:gd name="T13" fmla="*/ 3 h 5"/>
                      <a:gd name="T14" fmla="*/ 42 w 42"/>
                      <a:gd name="T15" fmla="*/ 5 h 5"/>
                      <a:gd name="T16" fmla="*/ 42 w 42"/>
                      <a:gd name="T17" fmla="*/ 5 h 5"/>
                      <a:gd name="T18" fmla="*/ 31 w 42"/>
                      <a:gd name="T19" fmla="*/ 5 h 5"/>
                      <a:gd name="T20" fmla="*/ 31 w 42"/>
                      <a:gd name="T21" fmla="*/ 5 h 5"/>
                      <a:gd name="T22" fmla="*/ 0 w 42"/>
                      <a:gd name="T23" fmla="*/ 5 h 5"/>
                      <a:gd name="T24" fmla="*/ 0 w 42"/>
                      <a:gd name="T25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2" h="5">
                        <a:moveTo>
                          <a:pt x="0" y="5"/>
                        </a:moveTo>
                        <a:lnTo>
                          <a:pt x="0" y="5"/>
                        </a:lnTo>
                        <a:lnTo>
                          <a:pt x="2" y="3"/>
                        </a:lnTo>
                        <a:lnTo>
                          <a:pt x="8" y="1"/>
                        </a:lnTo>
                        <a:lnTo>
                          <a:pt x="22" y="0"/>
                        </a:lnTo>
                        <a:lnTo>
                          <a:pt x="34" y="1"/>
                        </a:lnTo>
                        <a:lnTo>
                          <a:pt x="40" y="3"/>
                        </a:lnTo>
                        <a:lnTo>
                          <a:pt x="42" y="5"/>
                        </a:lnTo>
                        <a:lnTo>
                          <a:pt x="42" y="5"/>
                        </a:lnTo>
                        <a:lnTo>
                          <a:pt x="31" y="5"/>
                        </a:lnTo>
                        <a:lnTo>
                          <a:pt x="31" y="5"/>
                        </a:lnTo>
                        <a:lnTo>
                          <a:pt x="0" y="5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8066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10" name="Freeform 136"/>
                  <p:cNvSpPr>
                    <a:spLocks/>
                  </p:cNvSpPr>
                  <p:nvPr/>
                </p:nvSpPr>
                <p:spPr bwMode="auto">
                  <a:xfrm flipH="1">
                    <a:off x="6021388" y="2311401"/>
                    <a:ext cx="96838" cy="12700"/>
                  </a:xfrm>
                  <a:custGeom>
                    <a:avLst/>
                    <a:gdLst>
                      <a:gd name="T0" fmla="*/ 11 w 61"/>
                      <a:gd name="T1" fmla="*/ 0 h 8"/>
                      <a:gd name="T2" fmla="*/ 11 w 61"/>
                      <a:gd name="T3" fmla="*/ 0 h 8"/>
                      <a:gd name="T4" fmla="*/ 38 w 61"/>
                      <a:gd name="T5" fmla="*/ 0 h 8"/>
                      <a:gd name="T6" fmla="*/ 51 w 61"/>
                      <a:gd name="T7" fmla="*/ 1 h 8"/>
                      <a:gd name="T8" fmla="*/ 61 w 61"/>
                      <a:gd name="T9" fmla="*/ 4 h 8"/>
                      <a:gd name="T10" fmla="*/ 61 w 61"/>
                      <a:gd name="T11" fmla="*/ 4 h 8"/>
                      <a:gd name="T12" fmla="*/ 61 w 61"/>
                      <a:gd name="T13" fmla="*/ 8 h 8"/>
                      <a:gd name="T14" fmla="*/ 61 w 61"/>
                      <a:gd name="T15" fmla="*/ 8 h 8"/>
                      <a:gd name="T16" fmla="*/ 52 w 61"/>
                      <a:gd name="T17" fmla="*/ 8 h 8"/>
                      <a:gd name="T18" fmla="*/ 44 w 61"/>
                      <a:gd name="T19" fmla="*/ 8 h 8"/>
                      <a:gd name="T20" fmla="*/ 30 w 61"/>
                      <a:gd name="T21" fmla="*/ 6 h 8"/>
                      <a:gd name="T22" fmla="*/ 16 w 61"/>
                      <a:gd name="T23" fmla="*/ 4 h 8"/>
                      <a:gd name="T24" fmla="*/ 9 w 61"/>
                      <a:gd name="T25" fmla="*/ 4 h 8"/>
                      <a:gd name="T26" fmla="*/ 0 w 61"/>
                      <a:gd name="T27" fmla="*/ 4 h 8"/>
                      <a:gd name="T28" fmla="*/ 0 w 61"/>
                      <a:gd name="T29" fmla="*/ 4 h 8"/>
                      <a:gd name="T30" fmla="*/ 0 w 61"/>
                      <a:gd name="T31" fmla="*/ 0 h 8"/>
                      <a:gd name="T32" fmla="*/ 0 w 61"/>
                      <a:gd name="T33" fmla="*/ 0 h 8"/>
                      <a:gd name="T34" fmla="*/ 11 w 61"/>
                      <a:gd name="T35" fmla="*/ 0 h 8"/>
                      <a:gd name="T36" fmla="*/ 11 w 61"/>
                      <a:gd name="T37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61" h="8">
                        <a:moveTo>
                          <a:pt x="11" y="0"/>
                        </a:moveTo>
                        <a:lnTo>
                          <a:pt x="11" y="0"/>
                        </a:lnTo>
                        <a:lnTo>
                          <a:pt x="38" y="0"/>
                        </a:lnTo>
                        <a:lnTo>
                          <a:pt x="51" y="1"/>
                        </a:lnTo>
                        <a:lnTo>
                          <a:pt x="61" y="4"/>
                        </a:lnTo>
                        <a:lnTo>
                          <a:pt x="61" y="4"/>
                        </a:lnTo>
                        <a:lnTo>
                          <a:pt x="61" y="8"/>
                        </a:lnTo>
                        <a:lnTo>
                          <a:pt x="61" y="8"/>
                        </a:lnTo>
                        <a:lnTo>
                          <a:pt x="52" y="8"/>
                        </a:lnTo>
                        <a:lnTo>
                          <a:pt x="44" y="8"/>
                        </a:lnTo>
                        <a:lnTo>
                          <a:pt x="30" y="6"/>
                        </a:lnTo>
                        <a:lnTo>
                          <a:pt x="16" y="4"/>
                        </a:lnTo>
                        <a:lnTo>
                          <a:pt x="9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solidFill>
                    <a:srgbClr val="19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11" name="Freeform 137"/>
                  <p:cNvSpPr>
                    <a:spLocks/>
                  </p:cNvSpPr>
                  <p:nvPr/>
                </p:nvSpPr>
                <p:spPr bwMode="auto">
                  <a:xfrm flipH="1">
                    <a:off x="6035675" y="2371726"/>
                    <a:ext cx="155575" cy="12700"/>
                  </a:xfrm>
                  <a:custGeom>
                    <a:avLst/>
                    <a:gdLst>
                      <a:gd name="T0" fmla="*/ 30 w 98"/>
                      <a:gd name="T1" fmla="*/ 0 h 8"/>
                      <a:gd name="T2" fmla="*/ 30 w 98"/>
                      <a:gd name="T3" fmla="*/ 0 h 8"/>
                      <a:gd name="T4" fmla="*/ 34 w 98"/>
                      <a:gd name="T5" fmla="*/ 3 h 8"/>
                      <a:gd name="T6" fmla="*/ 39 w 98"/>
                      <a:gd name="T7" fmla="*/ 4 h 8"/>
                      <a:gd name="T8" fmla="*/ 53 w 98"/>
                      <a:gd name="T9" fmla="*/ 6 h 8"/>
                      <a:gd name="T10" fmla="*/ 67 w 98"/>
                      <a:gd name="T11" fmla="*/ 4 h 8"/>
                      <a:gd name="T12" fmla="*/ 72 w 98"/>
                      <a:gd name="T13" fmla="*/ 3 h 8"/>
                      <a:gd name="T14" fmla="*/ 76 w 98"/>
                      <a:gd name="T15" fmla="*/ 0 h 8"/>
                      <a:gd name="T16" fmla="*/ 76 w 98"/>
                      <a:gd name="T17" fmla="*/ 0 h 8"/>
                      <a:gd name="T18" fmla="*/ 84 w 98"/>
                      <a:gd name="T19" fmla="*/ 0 h 8"/>
                      <a:gd name="T20" fmla="*/ 93 w 98"/>
                      <a:gd name="T21" fmla="*/ 2 h 8"/>
                      <a:gd name="T22" fmla="*/ 95 w 98"/>
                      <a:gd name="T23" fmla="*/ 4 h 8"/>
                      <a:gd name="T24" fmla="*/ 98 w 98"/>
                      <a:gd name="T25" fmla="*/ 6 h 8"/>
                      <a:gd name="T26" fmla="*/ 98 w 98"/>
                      <a:gd name="T27" fmla="*/ 7 h 8"/>
                      <a:gd name="T28" fmla="*/ 95 w 98"/>
                      <a:gd name="T29" fmla="*/ 8 h 8"/>
                      <a:gd name="T30" fmla="*/ 95 w 98"/>
                      <a:gd name="T31" fmla="*/ 8 h 8"/>
                      <a:gd name="T32" fmla="*/ 0 w 98"/>
                      <a:gd name="T33" fmla="*/ 8 h 8"/>
                      <a:gd name="T34" fmla="*/ 0 w 98"/>
                      <a:gd name="T35" fmla="*/ 8 h 8"/>
                      <a:gd name="T36" fmla="*/ 2 w 98"/>
                      <a:gd name="T37" fmla="*/ 6 h 8"/>
                      <a:gd name="T38" fmla="*/ 6 w 98"/>
                      <a:gd name="T39" fmla="*/ 4 h 8"/>
                      <a:gd name="T40" fmla="*/ 14 w 98"/>
                      <a:gd name="T41" fmla="*/ 3 h 8"/>
                      <a:gd name="T42" fmla="*/ 30 w 98"/>
                      <a:gd name="T43" fmla="*/ 0 h 8"/>
                      <a:gd name="T44" fmla="*/ 30 w 98"/>
                      <a:gd name="T4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98" h="8">
                        <a:moveTo>
                          <a:pt x="30" y="0"/>
                        </a:moveTo>
                        <a:lnTo>
                          <a:pt x="30" y="0"/>
                        </a:lnTo>
                        <a:lnTo>
                          <a:pt x="34" y="3"/>
                        </a:lnTo>
                        <a:lnTo>
                          <a:pt x="39" y="4"/>
                        </a:lnTo>
                        <a:lnTo>
                          <a:pt x="53" y="6"/>
                        </a:lnTo>
                        <a:lnTo>
                          <a:pt x="67" y="4"/>
                        </a:lnTo>
                        <a:lnTo>
                          <a:pt x="72" y="3"/>
                        </a:lnTo>
                        <a:lnTo>
                          <a:pt x="76" y="0"/>
                        </a:lnTo>
                        <a:lnTo>
                          <a:pt x="76" y="0"/>
                        </a:lnTo>
                        <a:lnTo>
                          <a:pt x="84" y="0"/>
                        </a:lnTo>
                        <a:lnTo>
                          <a:pt x="93" y="2"/>
                        </a:lnTo>
                        <a:lnTo>
                          <a:pt x="95" y="4"/>
                        </a:lnTo>
                        <a:lnTo>
                          <a:pt x="98" y="6"/>
                        </a:lnTo>
                        <a:lnTo>
                          <a:pt x="98" y="7"/>
                        </a:lnTo>
                        <a:lnTo>
                          <a:pt x="95" y="8"/>
                        </a:lnTo>
                        <a:lnTo>
                          <a:pt x="95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2" y="6"/>
                        </a:lnTo>
                        <a:lnTo>
                          <a:pt x="6" y="4"/>
                        </a:lnTo>
                        <a:lnTo>
                          <a:pt x="14" y="3"/>
                        </a:lnTo>
                        <a:lnTo>
                          <a:pt x="30" y="0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rgbClr val="4949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12" name="Freeform 138"/>
                  <p:cNvSpPr>
                    <a:spLocks/>
                  </p:cNvSpPr>
                  <p:nvPr/>
                </p:nvSpPr>
                <p:spPr bwMode="auto">
                  <a:xfrm flipH="1">
                    <a:off x="6216650" y="2386013"/>
                    <a:ext cx="53975" cy="17463"/>
                  </a:xfrm>
                  <a:custGeom>
                    <a:avLst/>
                    <a:gdLst>
                      <a:gd name="T0" fmla="*/ 34 w 34"/>
                      <a:gd name="T1" fmla="*/ 3 h 11"/>
                      <a:gd name="T2" fmla="*/ 34 w 34"/>
                      <a:gd name="T3" fmla="*/ 3 h 11"/>
                      <a:gd name="T4" fmla="*/ 25 w 34"/>
                      <a:gd name="T5" fmla="*/ 4 h 11"/>
                      <a:gd name="T6" fmla="*/ 18 w 34"/>
                      <a:gd name="T7" fmla="*/ 8 h 11"/>
                      <a:gd name="T8" fmla="*/ 10 w 34"/>
                      <a:gd name="T9" fmla="*/ 11 h 11"/>
                      <a:gd name="T10" fmla="*/ 5 w 34"/>
                      <a:gd name="T11" fmla="*/ 11 h 11"/>
                      <a:gd name="T12" fmla="*/ 0 w 34"/>
                      <a:gd name="T13" fmla="*/ 11 h 11"/>
                      <a:gd name="T14" fmla="*/ 0 w 34"/>
                      <a:gd name="T15" fmla="*/ 11 h 11"/>
                      <a:gd name="T16" fmla="*/ 7 w 34"/>
                      <a:gd name="T17" fmla="*/ 7 h 11"/>
                      <a:gd name="T18" fmla="*/ 18 w 34"/>
                      <a:gd name="T19" fmla="*/ 2 h 11"/>
                      <a:gd name="T20" fmla="*/ 21 w 34"/>
                      <a:gd name="T21" fmla="*/ 0 h 11"/>
                      <a:gd name="T22" fmla="*/ 27 w 34"/>
                      <a:gd name="T23" fmla="*/ 0 h 11"/>
                      <a:gd name="T24" fmla="*/ 30 w 34"/>
                      <a:gd name="T25" fmla="*/ 0 h 11"/>
                      <a:gd name="T26" fmla="*/ 34 w 34"/>
                      <a:gd name="T27" fmla="*/ 3 h 11"/>
                      <a:gd name="T28" fmla="*/ 34 w 34"/>
                      <a:gd name="T29" fmla="*/ 3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4" h="11">
                        <a:moveTo>
                          <a:pt x="34" y="3"/>
                        </a:moveTo>
                        <a:lnTo>
                          <a:pt x="34" y="3"/>
                        </a:lnTo>
                        <a:lnTo>
                          <a:pt x="25" y="4"/>
                        </a:lnTo>
                        <a:lnTo>
                          <a:pt x="18" y="8"/>
                        </a:lnTo>
                        <a:lnTo>
                          <a:pt x="10" y="11"/>
                        </a:lnTo>
                        <a:lnTo>
                          <a:pt x="5" y="11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7" y="7"/>
                        </a:lnTo>
                        <a:lnTo>
                          <a:pt x="18" y="2"/>
                        </a:lnTo>
                        <a:lnTo>
                          <a:pt x="21" y="0"/>
                        </a:lnTo>
                        <a:lnTo>
                          <a:pt x="27" y="0"/>
                        </a:lnTo>
                        <a:lnTo>
                          <a:pt x="30" y="0"/>
                        </a:lnTo>
                        <a:lnTo>
                          <a:pt x="34" y="3"/>
                        </a:lnTo>
                        <a:lnTo>
                          <a:pt x="34" y="3"/>
                        </a:lnTo>
                        <a:close/>
                      </a:path>
                    </a:pathLst>
                  </a:custGeom>
                  <a:solidFill>
                    <a:srgbClr val="262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13" name="Freeform 139"/>
                  <p:cNvSpPr>
                    <a:spLocks/>
                  </p:cNvSpPr>
                  <p:nvPr/>
                </p:nvSpPr>
                <p:spPr bwMode="auto">
                  <a:xfrm flipH="1">
                    <a:off x="1911350" y="2476501"/>
                    <a:ext cx="153988" cy="98425"/>
                  </a:xfrm>
                  <a:custGeom>
                    <a:avLst/>
                    <a:gdLst>
                      <a:gd name="T0" fmla="*/ 70 w 97"/>
                      <a:gd name="T1" fmla="*/ 0 h 62"/>
                      <a:gd name="T2" fmla="*/ 70 w 97"/>
                      <a:gd name="T3" fmla="*/ 0 h 62"/>
                      <a:gd name="T4" fmla="*/ 79 w 97"/>
                      <a:gd name="T5" fmla="*/ 5 h 62"/>
                      <a:gd name="T6" fmla="*/ 89 w 97"/>
                      <a:gd name="T7" fmla="*/ 10 h 62"/>
                      <a:gd name="T8" fmla="*/ 93 w 97"/>
                      <a:gd name="T9" fmla="*/ 14 h 62"/>
                      <a:gd name="T10" fmla="*/ 96 w 97"/>
                      <a:gd name="T11" fmla="*/ 18 h 62"/>
                      <a:gd name="T12" fmla="*/ 97 w 97"/>
                      <a:gd name="T13" fmla="*/ 23 h 62"/>
                      <a:gd name="T14" fmla="*/ 97 w 97"/>
                      <a:gd name="T15" fmla="*/ 30 h 62"/>
                      <a:gd name="T16" fmla="*/ 97 w 97"/>
                      <a:gd name="T17" fmla="*/ 30 h 62"/>
                      <a:gd name="T18" fmla="*/ 97 w 97"/>
                      <a:gd name="T19" fmla="*/ 42 h 62"/>
                      <a:gd name="T20" fmla="*/ 97 w 97"/>
                      <a:gd name="T21" fmla="*/ 42 h 62"/>
                      <a:gd name="T22" fmla="*/ 95 w 97"/>
                      <a:gd name="T23" fmla="*/ 43 h 62"/>
                      <a:gd name="T24" fmla="*/ 92 w 97"/>
                      <a:gd name="T25" fmla="*/ 44 h 62"/>
                      <a:gd name="T26" fmla="*/ 88 w 97"/>
                      <a:gd name="T27" fmla="*/ 48 h 62"/>
                      <a:gd name="T28" fmla="*/ 84 w 97"/>
                      <a:gd name="T29" fmla="*/ 52 h 62"/>
                      <a:gd name="T30" fmla="*/ 82 w 97"/>
                      <a:gd name="T31" fmla="*/ 53 h 62"/>
                      <a:gd name="T32" fmla="*/ 78 w 97"/>
                      <a:gd name="T33" fmla="*/ 53 h 62"/>
                      <a:gd name="T34" fmla="*/ 78 w 97"/>
                      <a:gd name="T35" fmla="*/ 53 h 62"/>
                      <a:gd name="T36" fmla="*/ 70 w 97"/>
                      <a:gd name="T37" fmla="*/ 57 h 62"/>
                      <a:gd name="T38" fmla="*/ 63 w 97"/>
                      <a:gd name="T39" fmla="*/ 61 h 62"/>
                      <a:gd name="T40" fmla="*/ 54 w 97"/>
                      <a:gd name="T41" fmla="*/ 62 h 62"/>
                      <a:gd name="T42" fmla="*/ 46 w 97"/>
                      <a:gd name="T43" fmla="*/ 62 h 62"/>
                      <a:gd name="T44" fmla="*/ 37 w 97"/>
                      <a:gd name="T45" fmla="*/ 61 h 62"/>
                      <a:gd name="T46" fmla="*/ 29 w 97"/>
                      <a:gd name="T47" fmla="*/ 60 h 62"/>
                      <a:gd name="T48" fmla="*/ 22 w 97"/>
                      <a:gd name="T49" fmla="*/ 57 h 62"/>
                      <a:gd name="T50" fmla="*/ 15 w 97"/>
                      <a:gd name="T51" fmla="*/ 53 h 62"/>
                      <a:gd name="T52" fmla="*/ 9 w 97"/>
                      <a:gd name="T53" fmla="*/ 48 h 62"/>
                      <a:gd name="T54" fmla="*/ 5 w 97"/>
                      <a:gd name="T55" fmla="*/ 43 h 62"/>
                      <a:gd name="T56" fmla="*/ 2 w 97"/>
                      <a:gd name="T57" fmla="*/ 38 h 62"/>
                      <a:gd name="T58" fmla="*/ 0 w 97"/>
                      <a:gd name="T59" fmla="*/ 33 h 62"/>
                      <a:gd name="T60" fmla="*/ 1 w 97"/>
                      <a:gd name="T61" fmla="*/ 26 h 62"/>
                      <a:gd name="T62" fmla="*/ 4 w 97"/>
                      <a:gd name="T63" fmla="*/ 20 h 62"/>
                      <a:gd name="T64" fmla="*/ 9 w 97"/>
                      <a:gd name="T65" fmla="*/ 14 h 62"/>
                      <a:gd name="T66" fmla="*/ 17 w 97"/>
                      <a:gd name="T67" fmla="*/ 7 h 62"/>
                      <a:gd name="T68" fmla="*/ 17 w 97"/>
                      <a:gd name="T69" fmla="*/ 7 h 62"/>
                      <a:gd name="T70" fmla="*/ 22 w 97"/>
                      <a:gd name="T71" fmla="*/ 9 h 62"/>
                      <a:gd name="T72" fmla="*/ 27 w 97"/>
                      <a:gd name="T73" fmla="*/ 10 h 62"/>
                      <a:gd name="T74" fmla="*/ 33 w 97"/>
                      <a:gd name="T75" fmla="*/ 11 h 62"/>
                      <a:gd name="T76" fmla="*/ 38 w 97"/>
                      <a:gd name="T77" fmla="*/ 11 h 62"/>
                      <a:gd name="T78" fmla="*/ 45 w 97"/>
                      <a:gd name="T79" fmla="*/ 10 h 62"/>
                      <a:gd name="T80" fmla="*/ 48 w 97"/>
                      <a:gd name="T81" fmla="*/ 7 h 62"/>
                      <a:gd name="T82" fmla="*/ 52 w 97"/>
                      <a:gd name="T83" fmla="*/ 3 h 62"/>
                      <a:gd name="T84" fmla="*/ 55 w 97"/>
                      <a:gd name="T85" fmla="*/ 0 h 62"/>
                      <a:gd name="T86" fmla="*/ 55 w 97"/>
                      <a:gd name="T87" fmla="*/ 0 h 62"/>
                      <a:gd name="T88" fmla="*/ 70 w 97"/>
                      <a:gd name="T89" fmla="*/ 0 h 62"/>
                      <a:gd name="T90" fmla="*/ 70 w 97"/>
                      <a:gd name="T91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97" h="62">
                        <a:moveTo>
                          <a:pt x="70" y="0"/>
                        </a:moveTo>
                        <a:lnTo>
                          <a:pt x="70" y="0"/>
                        </a:lnTo>
                        <a:lnTo>
                          <a:pt x="79" y="5"/>
                        </a:lnTo>
                        <a:lnTo>
                          <a:pt x="89" y="10"/>
                        </a:lnTo>
                        <a:lnTo>
                          <a:pt x="93" y="14"/>
                        </a:lnTo>
                        <a:lnTo>
                          <a:pt x="96" y="18"/>
                        </a:lnTo>
                        <a:lnTo>
                          <a:pt x="97" y="23"/>
                        </a:lnTo>
                        <a:lnTo>
                          <a:pt x="97" y="30"/>
                        </a:lnTo>
                        <a:lnTo>
                          <a:pt x="97" y="30"/>
                        </a:lnTo>
                        <a:lnTo>
                          <a:pt x="97" y="42"/>
                        </a:lnTo>
                        <a:lnTo>
                          <a:pt x="97" y="42"/>
                        </a:lnTo>
                        <a:lnTo>
                          <a:pt x="95" y="43"/>
                        </a:lnTo>
                        <a:lnTo>
                          <a:pt x="92" y="44"/>
                        </a:lnTo>
                        <a:lnTo>
                          <a:pt x="88" y="48"/>
                        </a:lnTo>
                        <a:lnTo>
                          <a:pt x="84" y="52"/>
                        </a:lnTo>
                        <a:lnTo>
                          <a:pt x="82" y="53"/>
                        </a:lnTo>
                        <a:lnTo>
                          <a:pt x="78" y="53"/>
                        </a:lnTo>
                        <a:lnTo>
                          <a:pt x="78" y="53"/>
                        </a:lnTo>
                        <a:lnTo>
                          <a:pt x="70" y="57"/>
                        </a:lnTo>
                        <a:lnTo>
                          <a:pt x="63" y="61"/>
                        </a:lnTo>
                        <a:lnTo>
                          <a:pt x="54" y="62"/>
                        </a:lnTo>
                        <a:lnTo>
                          <a:pt x="46" y="62"/>
                        </a:lnTo>
                        <a:lnTo>
                          <a:pt x="37" y="61"/>
                        </a:lnTo>
                        <a:lnTo>
                          <a:pt x="29" y="60"/>
                        </a:lnTo>
                        <a:lnTo>
                          <a:pt x="22" y="57"/>
                        </a:lnTo>
                        <a:lnTo>
                          <a:pt x="15" y="53"/>
                        </a:lnTo>
                        <a:lnTo>
                          <a:pt x="9" y="48"/>
                        </a:lnTo>
                        <a:lnTo>
                          <a:pt x="5" y="43"/>
                        </a:lnTo>
                        <a:lnTo>
                          <a:pt x="2" y="38"/>
                        </a:lnTo>
                        <a:lnTo>
                          <a:pt x="0" y="33"/>
                        </a:lnTo>
                        <a:lnTo>
                          <a:pt x="1" y="26"/>
                        </a:lnTo>
                        <a:lnTo>
                          <a:pt x="4" y="20"/>
                        </a:lnTo>
                        <a:lnTo>
                          <a:pt x="9" y="14"/>
                        </a:lnTo>
                        <a:lnTo>
                          <a:pt x="17" y="7"/>
                        </a:lnTo>
                        <a:lnTo>
                          <a:pt x="17" y="7"/>
                        </a:lnTo>
                        <a:lnTo>
                          <a:pt x="22" y="9"/>
                        </a:lnTo>
                        <a:lnTo>
                          <a:pt x="27" y="10"/>
                        </a:lnTo>
                        <a:lnTo>
                          <a:pt x="33" y="11"/>
                        </a:lnTo>
                        <a:lnTo>
                          <a:pt x="38" y="11"/>
                        </a:lnTo>
                        <a:lnTo>
                          <a:pt x="45" y="10"/>
                        </a:lnTo>
                        <a:lnTo>
                          <a:pt x="48" y="7"/>
                        </a:lnTo>
                        <a:lnTo>
                          <a:pt x="52" y="3"/>
                        </a:lnTo>
                        <a:lnTo>
                          <a:pt x="55" y="0"/>
                        </a:lnTo>
                        <a:lnTo>
                          <a:pt x="55" y="0"/>
                        </a:lnTo>
                        <a:lnTo>
                          <a:pt x="70" y="0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solidFill>
                    <a:srgbClr val="FE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14" name="Freeform 141"/>
                  <p:cNvSpPr>
                    <a:spLocks/>
                  </p:cNvSpPr>
                  <p:nvPr/>
                </p:nvSpPr>
                <p:spPr bwMode="auto">
                  <a:xfrm flipH="1">
                    <a:off x="7002463" y="2586038"/>
                    <a:ext cx="47625" cy="30163"/>
                  </a:xfrm>
                  <a:custGeom>
                    <a:avLst/>
                    <a:gdLst>
                      <a:gd name="T0" fmla="*/ 0 w 30"/>
                      <a:gd name="T1" fmla="*/ 19 h 19"/>
                      <a:gd name="T2" fmla="*/ 0 w 30"/>
                      <a:gd name="T3" fmla="*/ 19 h 19"/>
                      <a:gd name="T4" fmla="*/ 0 w 30"/>
                      <a:gd name="T5" fmla="*/ 4 h 19"/>
                      <a:gd name="T6" fmla="*/ 0 w 30"/>
                      <a:gd name="T7" fmla="*/ 4 h 19"/>
                      <a:gd name="T8" fmla="*/ 2 w 30"/>
                      <a:gd name="T9" fmla="*/ 2 h 19"/>
                      <a:gd name="T10" fmla="*/ 5 w 30"/>
                      <a:gd name="T11" fmla="*/ 1 h 19"/>
                      <a:gd name="T12" fmla="*/ 12 w 30"/>
                      <a:gd name="T13" fmla="*/ 0 h 19"/>
                      <a:gd name="T14" fmla="*/ 30 w 30"/>
                      <a:gd name="T15" fmla="*/ 0 h 19"/>
                      <a:gd name="T16" fmla="*/ 30 w 30"/>
                      <a:gd name="T17" fmla="*/ 0 h 19"/>
                      <a:gd name="T18" fmla="*/ 12 w 30"/>
                      <a:gd name="T19" fmla="*/ 6 h 19"/>
                      <a:gd name="T20" fmla="*/ 9 w 30"/>
                      <a:gd name="T21" fmla="*/ 9 h 19"/>
                      <a:gd name="T22" fmla="*/ 5 w 30"/>
                      <a:gd name="T23" fmla="*/ 11 h 19"/>
                      <a:gd name="T24" fmla="*/ 2 w 30"/>
                      <a:gd name="T25" fmla="*/ 15 h 19"/>
                      <a:gd name="T26" fmla="*/ 0 w 30"/>
                      <a:gd name="T27" fmla="*/ 19 h 19"/>
                      <a:gd name="T28" fmla="*/ 0 w 30"/>
                      <a:gd name="T2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0" h="19">
                        <a:moveTo>
                          <a:pt x="0" y="19"/>
                        </a:moveTo>
                        <a:lnTo>
                          <a:pt x="0" y="19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2"/>
                        </a:lnTo>
                        <a:lnTo>
                          <a:pt x="5" y="1"/>
                        </a:lnTo>
                        <a:lnTo>
                          <a:pt x="12" y="0"/>
                        </a:lnTo>
                        <a:lnTo>
                          <a:pt x="30" y="0"/>
                        </a:lnTo>
                        <a:lnTo>
                          <a:pt x="30" y="0"/>
                        </a:lnTo>
                        <a:lnTo>
                          <a:pt x="12" y="6"/>
                        </a:lnTo>
                        <a:lnTo>
                          <a:pt x="9" y="9"/>
                        </a:lnTo>
                        <a:lnTo>
                          <a:pt x="5" y="11"/>
                        </a:lnTo>
                        <a:lnTo>
                          <a:pt x="2" y="15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15" name="Freeform 142"/>
                  <p:cNvSpPr>
                    <a:spLocks/>
                  </p:cNvSpPr>
                  <p:nvPr/>
                </p:nvSpPr>
                <p:spPr bwMode="auto">
                  <a:xfrm flipH="1">
                    <a:off x="6843713" y="2589213"/>
                    <a:ext cx="109538" cy="80963"/>
                  </a:xfrm>
                  <a:custGeom>
                    <a:avLst/>
                    <a:gdLst>
                      <a:gd name="T0" fmla="*/ 4 w 69"/>
                      <a:gd name="T1" fmla="*/ 44 h 51"/>
                      <a:gd name="T2" fmla="*/ 4 w 69"/>
                      <a:gd name="T3" fmla="*/ 44 h 51"/>
                      <a:gd name="T4" fmla="*/ 1 w 69"/>
                      <a:gd name="T5" fmla="*/ 33 h 51"/>
                      <a:gd name="T6" fmla="*/ 0 w 69"/>
                      <a:gd name="T7" fmla="*/ 26 h 51"/>
                      <a:gd name="T8" fmla="*/ 1 w 69"/>
                      <a:gd name="T9" fmla="*/ 19 h 51"/>
                      <a:gd name="T10" fmla="*/ 3 w 69"/>
                      <a:gd name="T11" fmla="*/ 13 h 51"/>
                      <a:gd name="T12" fmla="*/ 6 w 69"/>
                      <a:gd name="T13" fmla="*/ 9 h 51"/>
                      <a:gd name="T14" fmla="*/ 10 w 69"/>
                      <a:gd name="T15" fmla="*/ 5 h 51"/>
                      <a:gd name="T16" fmla="*/ 15 w 69"/>
                      <a:gd name="T17" fmla="*/ 3 h 51"/>
                      <a:gd name="T18" fmla="*/ 22 w 69"/>
                      <a:gd name="T19" fmla="*/ 2 h 51"/>
                      <a:gd name="T20" fmla="*/ 28 w 69"/>
                      <a:gd name="T21" fmla="*/ 0 h 51"/>
                      <a:gd name="T22" fmla="*/ 35 w 69"/>
                      <a:gd name="T23" fmla="*/ 0 h 51"/>
                      <a:gd name="T24" fmla="*/ 47 w 69"/>
                      <a:gd name="T25" fmla="*/ 3 h 51"/>
                      <a:gd name="T26" fmla="*/ 60 w 69"/>
                      <a:gd name="T27" fmla="*/ 8 h 51"/>
                      <a:gd name="T28" fmla="*/ 69 w 69"/>
                      <a:gd name="T29" fmla="*/ 13 h 51"/>
                      <a:gd name="T30" fmla="*/ 69 w 69"/>
                      <a:gd name="T31" fmla="*/ 13 h 51"/>
                      <a:gd name="T32" fmla="*/ 69 w 69"/>
                      <a:gd name="T33" fmla="*/ 32 h 51"/>
                      <a:gd name="T34" fmla="*/ 69 w 69"/>
                      <a:gd name="T35" fmla="*/ 32 h 51"/>
                      <a:gd name="T36" fmla="*/ 67 w 69"/>
                      <a:gd name="T37" fmla="*/ 37 h 51"/>
                      <a:gd name="T38" fmla="*/ 63 w 69"/>
                      <a:gd name="T39" fmla="*/ 42 h 51"/>
                      <a:gd name="T40" fmla="*/ 59 w 69"/>
                      <a:gd name="T41" fmla="*/ 46 h 51"/>
                      <a:gd name="T42" fmla="*/ 52 w 69"/>
                      <a:gd name="T43" fmla="*/ 49 h 51"/>
                      <a:gd name="T44" fmla="*/ 46 w 69"/>
                      <a:gd name="T45" fmla="*/ 50 h 51"/>
                      <a:gd name="T46" fmla="*/ 40 w 69"/>
                      <a:gd name="T47" fmla="*/ 51 h 51"/>
                      <a:gd name="T48" fmla="*/ 23 w 69"/>
                      <a:gd name="T49" fmla="*/ 51 h 51"/>
                      <a:gd name="T50" fmla="*/ 23 w 69"/>
                      <a:gd name="T51" fmla="*/ 51 h 51"/>
                      <a:gd name="T52" fmla="*/ 17 w 69"/>
                      <a:gd name="T53" fmla="*/ 51 h 51"/>
                      <a:gd name="T54" fmla="*/ 9 w 69"/>
                      <a:gd name="T55" fmla="*/ 51 h 51"/>
                      <a:gd name="T56" fmla="*/ 6 w 69"/>
                      <a:gd name="T57" fmla="*/ 51 h 51"/>
                      <a:gd name="T58" fmla="*/ 4 w 69"/>
                      <a:gd name="T59" fmla="*/ 50 h 51"/>
                      <a:gd name="T60" fmla="*/ 4 w 69"/>
                      <a:gd name="T61" fmla="*/ 48 h 51"/>
                      <a:gd name="T62" fmla="*/ 4 w 69"/>
                      <a:gd name="T63" fmla="*/ 44 h 51"/>
                      <a:gd name="T64" fmla="*/ 4 w 69"/>
                      <a:gd name="T65" fmla="*/ 44 h 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9" h="51">
                        <a:moveTo>
                          <a:pt x="4" y="44"/>
                        </a:moveTo>
                        <a:lnTo>
                          <a:pt x="4" y="44"/>
                        </a:lnTo>
                        <a:lnTo>
                          <a:pt x="1" y="33"/>
                        </a:lnTo>
                        <a:lnTo>
                          <a:pt x="0" y="26"/>
                        </a:lnTo>
                        <a:lnTo>
                          <a:pt x="1" y="19"/>
                        </a:lnTo>
                        <a:lnTo>
                          <a:pt x="3" y="13"/>
                        </a:lnTo>
                        <a:lnTo>
                          <a:pt x="6" y="9"/>
                        </a:lnTo>
                        <a:lnTo>
                          <a:pt x="10" y="5"/>
                        </a:lnTo>
                        <a:lnTo>
                          <a:pt x="15" y="3"/>
                        </a:lnTo>
                        <a:lnTo>
                          <a:pt x="22" y="2"/>
                        </a:lnTo>
                        <a:lnTo>
                          <a:pt x="28" y="0"/>
                        </a:lnTo>
                        <a:lnTo>
                          <a:pt x="35" y="0"/>
                        </a:lnTo>
                        <a:lnTo>
                          <a:pt x="47" y="3"/>
                        </a:lnTo>
                        <a:lnTo>
                          <a:pt x="60" y="8"/>
                        </a:lnTo>
                        <a:lnTo>
                          <a:pt x="69" y="13"/>
                        </a:lnTo>
                        <a:lnTo>
                          <a:pt x="69" y="13"/>
                        </a:lnTo>
                        <a:lnTo>
                          <a:pt x="69" y="32"/>
                        </a:lnTo>
                        <a:lnTo>
                          <a:pt x="69" y="32"/>
                        </a:lnTo>
                        <a:lnTo>
                          <a:pt x="67" y="37"/>
                        </a:lnTo>
                        <a:lnTo>
                          <a:pt x="63" y="42"/>
                        </a:lnTo>
                        <a:lnTo>
                          <a:pt x="59" y="46"/>
                        </a:lnTo>
                        <a:lnTo>
                          <a:pt x="52" y="49"/>
                        </a:lnTo>
                        <a:lnTo>
                          <a:pt x="46" y="50"/>
                        </a:lnTo>
                        <a:lnTo>
                          <a:pt x="40" y="51"/>
                        </a:lnTo>
                        <a:lnTo>
                          <a:pt x="23" y="51"/>
                        </a:lnTo>
                        <a:lnTo>
                          <a:pt x="23" y="51"/>
                        </a:lnTo>
                        <a:lnTo>
                          <a:pt x="17" y="51"/>
                        </a:lnTo>
                        <a:lnTo>
                          <a:pt x="9" y="51"/>
                        </a:lnTo>
                        <a:lnTo>
                          <a:pt x="6" y="51"/>
                        </a:lnTo>
                        <a:lnTo>
                          <a:pt x="4" y="50"/>
                        </a:lnTo>
                        <a:lnTo>
                          <a:pt x="4" y="48"/>
                        </a:lnTo>
                        <a:lnTo>
                          <a:pt x="4" y="44"/>
                        </a:lnTo>
                        <a:lnTo>
                          <a:pt x="4" y="44"/>
                        </a:lnTo>
                        <a:close/>
                      </a:path>
                    </a:pathLst>
                  </a:custGeom>
                  <a:solidFill>
                    <a:srgbClr val="FDB4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16" name="Freeform 143"/>
                  <p:cNvSpPr>
                    <a:spLocks/>
                  </p:cNvSpPr>
                  <p:nvPr/>
                </p:nvSpPr>
                <p:spPr bwMode="auto">
                  <a:xfrm flipH="1">
                    <a:off x="1692275" y="2549526"/>
                    <a:ext cx="6350" cy="60325"/>
                  </a:xfrm>
                  <a:custGeom>
                    <a:avLst/>
                    <a:gdLst>
                      <a:gd name="T0" fmla="*/ 0 w 4"/>
                      <a:gd name="T1" fmla="*/ 38 h 38"/>
                      <a:gd name="T2" fmla="*/ 0 w 4"/>
                      <a:gd name="T3" fmla="*/ 38 h 38"/>
                      <a:gd name="T4" fmla="*/ 0 w 4"/>
                      <a:gd name="T5" fmla="*/ 28 h 38"/>
                      <a:gd name="T6" fmla="*/ 0 w 4"/>
                      <a:gd name="T7" fmla="*/ 16 h 38"/>
                      <a:gd name="T8" fmla="*/ 0 w 4"/>
                      <a:gd name="T9" fmla="*/ 6 h 38"/>
                      <a:gd name="T10" fmla="*/ 2 w 4"/>
                      <a:gd name="T11" fmla="*/ 2 h 38"/>
                      <a:gd name="T12" fmla="*/ 4 w 4"/>
                      <a:gd name="T13" fmla="*/ 0 h 38"/>
                      <a:gd name="T14" fmla="*/ 4 w 4"/>
                      <a:gd name="T15" fmla="*/ 0 h 38"/>
                      <a:gd name="T16" fmla="*/ 4 w 4"/>
                      <a:gd name="T17" fmla="*/ 10 h 38"/>
                      <a:gd name="T18" fmla="*/ 4 w 4"/>
                      <a:gd name="T19" fmla="*/ 21 h 38"/>
                      <a:gd name="T20" fmla="*/ 4 w 4"/>
                      <a:gd name="T21" fmla="*/ 32 h 38"/>
                      <a:gd name="T22" fmla="*/ 3 w 4"/>
                      <a:gd name="T23" fmla="*/ 35 h 38"/>
                      <a:gd name="T24" fmla="*/ 0 w 4"/>
                      <a:gd name="T25" fmla="*/ 38 h 38"/>
                      <a:gd name="T26" fmla="*/ 0 w 4"/>
                      <a:gd name="T27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" h="38">
                        <a:moveTo>
                          <a:pt x="0" y="38"/>
                        </a:moveTo>
                        <a:lnTo>
                          <a:pt x="0" y="38"/>
                        </a:lnTo>
                        <a:lnTo>
                          <a:pt x="0" y="28"/>
                        </a:lnTo>
                        <a:lnTo>
                          <a:pt x="0" y="16"/>
                        </a:lnTo>
                        <a:lnTo>
                          <a:pt x="0" y="6"/>
                        </a:lnTo>
                        <a:lnTo>
                          <a:pt x="2" y="2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10"/>
                        </a:lnTo>
                        <a:lnTo>
                          <a:pt x="4" y="21"/>
                        </a:lnTo>
                        <a:lnTo>
                          <a:pt x="4" y="32"/>
                        </a:lnTo>
                        <a:lnTo>
                          <a:pt x="3" y="35"/>
                        </a:lnTo>
                        <a:lnTo>
                          <a:pt x="0" y="38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rgbClr val="262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17" name="Freeform 146"/>
                  <p:cNvSpPr>
                    <a:spLocks/>
                  </p:cNvSpPr>
                  <p:nvPr/>
                </p:nvSpPr>
                <p:spPr bwMode="auto">
                  <a:xfrm flipH="1">
                    <a:off x="6946900" y="2682876"/>
                    <a:ext cx="96838" cy="7938"/>
                  </a:xfrm>
                  <a:custGeom>
                    <a:avLst/>
                    <a:gdLst>
                      <a:gd name="T0" fmla="*/ 0 w 61"/>
                      <a:gd name="T1" fmla="*/ 0 h 5"/>
                      <a:gd name="T2" fmla="*/ 0 w 61"/>
                      <a:gd name="T3" fmla="*/ 0 h 5"/>
                      <a:gd name="T4" fmla="*/ 61 w 61"/>
                      <a:gd name="T5" fmla="*/ 0 h 5"/>
                      <a:gd name="T6" fmla="*/ 61 w 61"/>
                      <a:gd name="T7" fmla="*/ 0 h 5"/>
                      <a:gd name="T8" fmla="*/ 56 w 61"/>
                      <a:gd name="T9" fmla="*/ 3 h 5"/>
                      <a:gd name="T10" fmla="*/ 48 w 61"/>
                      <a:gd name="T11" fmla="*/ 4 h 5"/>
                      <a:gd name="T12" fmla="*/ 30 w 61"/>
                      <a:gd name="T13" fmla="*/ 5 h 5"/>
                      <a:gd name="T14" fmla="*/ 12 w 61"/>
                      <a:gd name="T15" fmla="*/ 4 h 5"/>
                      <a:gd name="T16" fmla="*/ 5 w 61"/>
                      <a:gd name="T17" fmla="*/ 3 h 5"/>
                      <a:gd name="T18" fmla="*/ 0 w 61"/>
                      <a:gd name="T19" fmla="*/ 0 h 5"/>
                      <a:gd name="T20" fmla="*/ 0 w 61"/>
                      <a:gd name="T2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1" h="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1" y="0"/>
                        </a:lnTo>
                        <a:lnTo>
                          <a:pt x="61" y="0"/>
                        </a:lnTo>
                        <a:lnTo>
                          <a:pt x="56" y="3"/>
                        </a:lnTo>
                        <a:lnTo>
                          <a:pt x="48" y="4"/>
                        </a:lnTo>
                        <a:lnTo>
                          <a:pt x="30" y="5"/>
                        </a:lnTo>
                        <a:lnTo>
                          <a:pt x="12" y="4"/>
                        </a:lnTo>
                        <a:lnTo>
                          <a:pt x="5" y="3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A781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18" name="Freeform 147"/>
                  <p:cNvSpPr>
                    <a:spLocks/>
                  </p:cNvSpPr>
                  <p:nvPr/>
                </p:nvSpPr>
                <p:spPr bwMode="auto">
                  <a:xfrm flipH="1">
                    <a:off x="1704975" y="2573338"/>
                    <a:ext cx="103188" cy="255588"/>
                  </a:xfrm>
                  <a:custGeom>
                    <a:avLst/>
                    <a:gdLst>
                      <a:gd name="T0" fmla="*/ 54 w 65"/>
                      <a:gd name="T1" fmla="*/ 65 h 161"/>
                      <a:gd name="T2" fmla="*/ 54 w 65"/>
                      <a:gd name="T3" fmla="*/ 65 h 161"/>
                      <a:gd name="T4" fmla="*/ 51 w 65"/>
                      <a:gd name="T5" fmla="*/ 70 h 161"/>
                      <a:gd name="T6" fmla="*/ 50 w 65"/>
                      <a:gd name="T7" fmla="*/ 73 h 161"/>
                      <a:gd name="T8" fmla="*/ 50 w 65"/>
                      <a:gd name="T9" fmla="*/ 77 h 161"/>
                      <a:gd name="T10" fmla="*/ 50 w 65"/>
                      <a:gd name="T11" fmla="*/ 77 h 161"/>
                      <a:gd name="T12" fmla="*/ 45 w 65"/>
                      <a:gd name="T13" fmla="*/ 88 h 161"/>
                      <a:gd name="T14" fmla="*/ 41 w 65"/>
                      <a:gd name="T15" fmla="*/ 100 h 161"/>
                      <a:gd name="T16" fmla="*/ 35 w 65"/>
                      <a:gd name="T17" fmla="*/ 127 h 161"/>
                      <a:gd name="T18" fmla="*/ 35 w 65"/>
                      <a:gd name="T19" fmla="*/ 127 h 161"/>
                      <a:gd name="T20" fmla="*/ 32 w 65"/>
                      <a:gd name="T21" fmla="*/ 128 h 161"/>
                      <a:gd name="T22" fmla="*/ 31 w 65"/>
                      <a:gd name="T23" fmla="*/ 130 h 161"/>
                      <a:gd name="T24" fmla="*/ 31 w 65"/>
                      <a:gd name="T25" fmla="*/ 138 h 161"/>
                      <a:gd name="T26" fmla="*/ 31 w 65"/>
                      <a:gd name="T27" fmla="*/ 138 h 161"/>
                      <a:gd name="T28" fmla="*/ 19 w 65"/>
                      <a:gd name="T29" fmla="*/ 152 h 161"/>
                      <a:gd name="T30" fmla="*/ 13 w 65"/>
                      <a:gd name="T31" fmla="*/ 157 h 161"/>
                      <a:gd name="T32" fmla="*/ 4 w 65"/>
                      <a:gd name="T33" fmla="*/ 161 h 161"/>
                      <a:gd name="T34" fmla="*/ 4 w 65"/>
                      <a:gd name="T35" fmla="*/ 161 h 161"/>
                      <a:gd name="T36" fmla="*/ 2 w 65"/>
                      <a:gd name="T37" fmla="*/ 160 h 161"/>
                      <a:gd name="T38" fmla="*/ 0 w 65"/>
                      <a:gd name="T39" fmla="*/ 160 h 161"/>
                      <a:gd name="T40" fmla="*/ 0 w 65"/>
                      <a:gd name="T41" fmla="*/ 157 h 161"/>
                      <a:gd name="T42" fmla="*/ 0 w 65"/>
                      <a:gd name="T43" fmla="*/ 157 h 161"/>
                      <a:gd name="T44" fmla="*/ 2 w 65"/>
                      <a:gd name="T45" fmla="*/ 142 h 161"/>
                      <a:gd name="T46" fmla="*/ 5 w 65"/>
                      <a:gd name="T47" fmla="*/ 128 h 161"/>
                      <a:gd name="T48" fmla="*/ 9 w 65"/>
                      <a:gd name="T49" fmla="*/ 114 h 161"/>
                      <a:gd name="T50" fmla="*/ 12 w 65"/>
                      <a:gd name="T51" fmla="*/ 100 h 161"/>
                      <a:gd name="T52" fmla="*/ 12 w 65"/>
                      <a:gd name="T53" fmla="*/ 100 h 161"/>
                      <a:gd name="T54" fmla="*/ 14 w 65"/>
                      <a:gd name="T55" fmla="*/ 97 h 161"/>
                      <a:gd name="T56" fmla="*/ 17 w 65"/>
                      <a:gd name="T57" fmla="*/ 93 h 161"/>
                      <a:gd name="T58" fmla="*/ 19 w 65"/>
                      <a:gd name="T59" fmla="*/ 84 h 161"/>
                      <a:gd name="T60" fmla="*/ 23 w 65"/>
                      <a:gd name="T61" fmla="*/ 65 h 161"/>
                      <a:gd name="T62" fmla="*/ 23 w 65"/>
                      <a:gd name="T63" fmla="*/ 65 h 161"/>
                      <a:gd name="T64" fmla="*/ 35 w 65"/>
                      <a:gd name="T65" fmla="*/ 50 h 161"/>
                      <a:gd name="T66" fmla="*/ 44 w 65"/>
                      <a:gd name="T67" fmla="*/ 32 h 161"/>
                      <a:gd name="T68" fmla="*/ 54 w 65"/>
                      <a:gd name="T69" fmla="*/ 15 h 161"/>
                      <a:gd name="T70" fmla="*/ 59 w 65"/>
                      <a:gd name="T71" fmla="*/ 8 h 161"/>
                      <a:gd name="T72" fmla="*/ 65 w 65"/>
                      <a:gd name="T73" fmla="*/ 0 h 161"/>
                      <a:gd name="T74" fmla="*/ 65 w 65"/>
                      <a:gd name="T75" fmla="*/ 0 h 161"/>
                      <a:gd name="T76" fmla="*/ 64 w 65"/>
                      <a:gd name="T77" fmla="*/ 18 h 161"/>
                      <a:gd name="T78" fmla="*/ 60 w 65"/>
                      <a:gd name="T79" fmla="*/ 33 h 161"/>
                      <a:gd name="T80" fmla="*/ 54 w 65"/>
                      <a:gd name="T81" fmla="*/ 65 h 161"/>
                      <a:gd name="T82" fmla="*/ 54 w 65"/>
                      <a:gd name="T83" fmla="*/ 65 h 1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5" h="161">
                        <a:moveTo>
                          <a:pt x="54" y="65"/>
                        </a:moveTo>
                        <a:lnTo>
                          <a:pt x="54" y="65"/>
                        </a:lnTo>
                        <a:lnTo>
                          <a:pt x="51" y="70"/>
                        </a:lnTo>
                        <a:lnTo>
                          <a:pt x="50" y="73"/>
                        </a:lnTo>
                        <a:lnTo>
                          <a:pt x="50" y="77"/>
                        </a:lnTo>
                        <a:lnTo>
                          <a:pt x="50" y="77"/>
                        </a:lnTo>
                        <a:lnTo>
                          <a:pt x="45" y="88"/>
                        </a:lnTo>
                        <a:lnTo>
                          <a:pt x="41" y="100"/>
                        </a:lnTo>
                        <a:lnTo>
                          <a:pt x="35" y="127"/>
                        </a:lnTo>
                        <a:lnTo>
                          <a:pt x="35" y="127"/>
                        </a:lnTo>
                        <a:lnTo>
                          <a:pt x="32" y="128"/>
                        </a:lnTo>
                        <a:lnTo>
                          <a:pt x="31" y="130"/>
                        </a:lnTo>
                        <a:lnTo>
                          <a:pt x="31" y="138"/>
                        </a:lnTo>
                        <a:lnTo>
                          <a:pt x="31" y="138"/>
                        </a:lnTo>
                        <a:lnTo>
                          <a:pt x="19" y="152"/>
                        </a:lnTo>
                        <a:lnTo>
                          <a:pt x="13" y="157"/>
                        </a:lnTo>
                        <a:lnTo>
                          <a:pt x="4" y="161"/>
                        </a:lnTo>
                        <a:lnTo>
                          <a:pt x="4" y="161"/>
                        </a:lnTo>
                        <a:lnTo>
                          <a:pt x="2" y="160"/>
                        </a:lnTo>
                        <a:lnTo>
                          <a:pt x="0" y="160"/>
                        </a:lnTo>
                        <a:lnTo>
                          <a:pt x="0" y="157"/>
                        </a:lnTo>
                        <a:lnTo>
                          <a:pt x="0" y="157"/>
                        </a:lnTo>
                        <a:lnTo>
                          <a:pt x="2" y="142"/>
                        </a:lnTo>
                        <a:lnTo>
                          <a:pt x="5" y="128"/>
                        </a:lnTo>
                        <a:lnTo>
                          <a:pt x="9" y="114"/>
                        </a:lnTo>
                        <a:lnTo>
                          <a:pt x="12" y="100"/>
                        </a:lnTo>
                        <a:lnTo>
                          <a:pt x="12" y="100"/>
                        </a:lnTo>
                        <a:lnTo>
                          <a:pt x="14" y="97"/>
                        </a:lnTo>
                        <a:lnTo>
                          <a:pt x="17" y="93"/>
                        </a:lnTo>
                        <a:lnTo>
                          <a:pt x="19" y="84"/>
                        </a:lnTo>
                        <a:lnTo>
                          <a:pt x="23" y="65"/>
                        </a:lnTo>
                        <a:lnTo>
                          <a:pt x="23" y="65"/>
                        </a:lnTo>
                        <a:lnTo>
                          <a:pt x="35" y="50"/>
                        </a:lnTo>
                        <a:lnTo>
                          <a:pt x="44" y="32"/>
                        </a:lnTo>
                        <a:lnTo>
                          <a:pt x="54" y="15"/>
                        </a:lnTo>
                        <a:lnTo>
                          <a:pt x="59" y="8"/>
                        </a:lnTo>
                        <a:lnTo>
                          <a:pt x="65" y="0"/>
                        </a:lnTo>
                        <a:lnTo>
                          <a:pt x="65" y="0"/>
                        </a:lnTo>
                        <a:lnTo>
                          <a:pt x="64" y="18"/>
                        </a:lnTo>
                        <a:lnTo>
                          <a:pt x="60" y="33"/>
                        </a:lnTo>
                        <a:lnTo>
                          <a:pt x="54" y="65"/>
                        </a:lnTo>
                        <a:lnTo>
                          <a:pt x="54" y="65"/>
                        </a:lnTo>
                        <a:close/>
                      </a:path>
                    </a:pathLst>
                  </a:custGeom>
                  <a:solidFill>
                    <a:srgbClr val="F1C30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19" name="Freeform 148"/>
                  <p:cNvSpPr>
                    <a:spLocks/>
                  </p:cNvSpPr>
                  <p:nvPr/>
                </p:nvSpPr>
                <p:spPr bwMode="auto">
                  <a:xfrm flipH="1">
                    <a:off x="3425825" y="2652713"/>
                    <a:ext cx="14288" cy="60325"/>
                  </a:xfrm>
                  <a:custGeom>
                    <a:avLst/>
                    <a:gdLst>
                      <a:gd name="T0" fmla="*/ 4 w 9"/>
                      <a:gd name="T1" fmla="*/ 0 h 38"/>
                      <a:gd name="T2" fmla="*/ 4 w 9"/>
                      <a:gd name="T3" fmla="*/ 0 h 38"/>
                      <a:gd name="T4" fmla="*/ 8 w 9"/>
                      <a:gd name="T5" fmla="*/ 4 h 38"/>
                      <a:gd name="T6" fmla="*/ 9 w 9"/>
                      <a:gd name="T7" fmla="*/ 8 h 38"/>
                      <a:gd name="T8" fmla="*/ 8 w 9"/>
                      <a:gd name="T9" fmla="*/ 13 h 38"/>
                      <a:gd name="T10" fmla="*/ 8 w 9"/>
                      <a:gd name="T11" fmla="*/ 18 h 38"/>
                      <a:gd name="T12" fmla="*/ 4 w 9"/>
                      <a:gd name="T13" fmla="*/ 28 h 38"/>
                      <a:gd name="T14" fmla="*/ 4 w 9"/>
                      <a:gd name="T15" fmla="*/ 33 h 38"/>
                      <a:gd name="T16" fmla="*/ 4 w 9"/>
                      <a:gd name="T17" fmla="*/ 38 h 38"/>
                      <a:gd name="T18" fmla="*/ 4 w 9"/>
                      <a:gd name="T19" fmla="*/ 38 h 38"/>
                      <a:gd name="T20" fmla="*/ 3 w 9"/>
                      <a:gd name="T21" fmla="*/ 38 h 38"/>
                      <a:gd name="T22" fmla="*/ 2 w 9"/>
                      <a:gd name="T23" fmla="*/ 38 h 38"/>
                      <a:gd name="T24" fmla="*/ 0 w 9"/>
                      <a:gd name="T25" fmla="*/ 36 h 38"/>
                      <a:gd name="T26" fmla="*/ 0 w 9"/>
                      <a:gd name="T27" fmla="*/ 31 h 38"/>
                      <a:gd name="T28" fmla="*/ 0 w 9"/>
                      <a:gd name="T29" fmla="*/ 25 h 38"/>
                      <a:gd name="T30" fmla="*/ 3 w 9"/>
                      <a:gd name="T31" fmla="*/ 11 h 38"/>
                      <a:gd name="T32" fmla="*/ 4 w 9"/>
                      <a:gd name="T33" fmla="*/ 0 h 38"/>
                      <a:gd name="T34" fmla="*/ 4 w 9"/>
                      <a:gd name="T35" fmla="*/ 0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9" h="38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4"/>
                        </a:lnTo>
                        <a:lnTo>
                          <a:pt x="9" y="8"/>
                        </a:lnTo>
                        <a:lnTo>
                          <a:pt x="8" y="13"/>
                        </a:lnTo>
                        <a:lnTo>
                          <a:pt x="8" y="18"/>
                        </a:lnTo>
                        <a:lnTo>
                          <a:pt x="4" y="28"/>
                        </a:lnTo>
                        <a:lnTo>
                          <a:pt x="4" y="33"/>
                        </a:lnTo>
                        <a:lnTo>
                          <a:pt x="4" y="38"/>
                        </a:lnTo>
                        <a:lnTo>
                          <a:pt x="4" y="38"/>
                        </a:lnTo>
                        <a:lnTo>
                          <a:pt x="3" y="38"/>
                        </a:lnTo>
                        <a:lnTo>
                          <a:pt x="2" y="38"/>
                        </a:lnTo>
                        <a:lnTo>
                          <a:pt x="0" y="36"/>
                        </a:lnTo>
                        <a:lnTo>
                          <a:pt x="0" y="31"/>
                        </a:lnTo>
                        <a:lnTo>
                          <a:pt x="0" y="25"/>
                        </a:lnTo>
                        <a:lnTo>
                          <a:pt x="3" y="1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C0B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20" name="Freeform 150"/>
                  <p:cNvSpPr>
                    <a:spLocks/>
                  </p:cNvSpPr>
                  <p:nvPr/>
                </p:nvSpPr>
                <p:spPr bwMode="auto">
                  <a:xfrm flipH="1">
                    <a:off x="3440113" y="2719388"/>
                    <a:ext cx="11113" cy="133350"/>
                  </a:xfrm>
                  <a:custGeom>
                    <a:avLst/>
                    <a:gdLst>
                      <a:gd name="T0" fmla="*/ 3 w 7"/>
                      <a:gd name="T1" fmla="*/ 84 h 84"/>
                      <a:gd name="T2" fmla="*/ 3 w 7"/>
                      <a:gd name="T3" fmla="*/ 84 h 84"/>
                      <a:gd name="T4" fmla="*/ 2 w 7"/>
                      <a:gd name="T5" fmla="*/ 82 h 84"/>
                      <a:gd name="T6" fmla="*/ 1 w 7"/>
                      <a:gd name="T7" fmla="*/ 79 h 84"/>
                      <a:gd name="T8" fmla="*/ 0 w 7"/>
                      <a:gd name="T9" fmla="*/ 70 h 84"/>
                      <a:gd name="T10" fmla="*/ 0 w 7"/>
                      <a:gd name="T11" fmla="*/ 60 h 84"/>
                      <a:gd name="T12" fmla="*/ 0 w 7"/>
                      <a:gd name="T13" fmla="*/ 47 h 84"/>
                      <a:gd name="T14" fmla="*/ 2 w 7"/>
                      <a:gd name="T15" fmla="*/ 22 h 84"/>
                      <a:gd name="T16" fmla="*/ 3 w 7"/>
                      <a:gd name="T17" fmla="*/ 0 h 84"/>
                      <a:gd name="T18" fmla="*/ 3 w 7"/>
                      <a:gd name="T19" fmla="*/ 0 h 84"/>
                      <a:gd name="T20" fmla="*/ 6 w 7"/>
                      <a:gd name="T21" fmla="*/ 3 h 84"/>
                      <a:gd name="T22" fmla="*/ 7 w 7"/>
                      <a:gd name="T23" fmla="*/ 5 h 84"/>
                      <a:gd name="T24" fmla="*/ 7 w 7"/>
                      <a:gd name="T25" fmla="*/ 15 h 84"/>
                      <a:gd name="T26" fmla="*/ 7 w 7"/>
                      <a:gd name="T27" fmla="*/ 26 h 84"/>
                      <a:gd name="T28" fmla="*/ 7 w 7"/>
                      <a:gd name="T29" fmla="*/ 35 h 84"/>
                      <a:gd name="T30" fmla="*/ 7 w 7"/>
                      <a:gd name="T31" fmla="*/ 35 h 84"/>
                      <a:gd name="T32" fmla="*/ 5 w 7"/>
                      <a:gd name="T33" fmla="*/ 38 h 84"/>
                      <a:gd name="T34" fmla="*/ 3 w 7"/>
                      <a:gd name="T35" fmla="*/ 44 h 84"/>
                      <a:gd name="T36" fmla="*/ 3 w 7"/>
                      <a:gd name="T37" fmla="*/ 58 h 84"/>
                      <a:gd name="T38" fmla="*/ 3 w 7"/>
                      <a:gd name="T39" fmla="*/ 72 h 84"/>
                      <a:gd name="T40" fmla="*/ 3 w 7"/>
                      <a:gd name="T41" fmla="*/ 84 h 84"/>
                      <a:gd name="T42" fmla="*/ 3 w 7"/>
                      <a:gd name="T4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7" h="84">
                        <a:moveTo>
                          <a:pt x="3" y="84"/>
                        </a:moveTo>
                        <a:lnTo>
                          <a:pt x="3" y="84"/>
                        </a:lnTo>
                        <a:lnTo>
                          <a:pt x="2" y="82"/>
                        </a:lnTo>
                        <a:lnTo>
                          <a:pt x="1" y="79"/>
                        </a:lnTo>
                        <a:lnTo>
                          <a:pt x="0" y="70"/>
                        </a:lnTo>
                        <a:lnTo>
                          <a:pt x="0" y="60"/>
                        </a:lnTo>
                        <a:lnTo>
                          <a:pt x="0" y="47"/>
                        </a:lnTo>
                        <a:lnTo>
                          <a:pt x="2" y="22"/>
                        </a:lnTo>
                        <a:lnTo>
                          <a:pt x="3" y="0"/>
                        </a:lnTo>
                        <a:lnTo>
                          <a:pt x="3" y="0"/>
                        </a:lnTo>
                        <a:lnTo>
                          <a:pt x="6" y="3"/>
                        </a:lnTo>
                        <a:lnTo>
                          <a:pt x="7" y="5"/>
                        </a:lnTo>
                        <a:lnTo>
                          <a:pt x="7" y="15"/>
                        </a:lnTo>
                        <a:lnTo>
                          <a:pt x="7" y="26"/>
                        </a:lnTo>
                        <a:lnTo>
                          <a:pt x="7" y="35"/>
                        </a:lnTo>
                        <a:lnTo>
                          <a:pt x="7" y="35"/>
                        </a:lnTo>
                        <a:lnTo>
                          <a:pt x="5" y="38"/>
                        </a:lnTo>
                        <a:lnTo>
                          <a:pt x="3" y="44"/>
                        </a:lnTo>
                        <a:lnTo>
                          <a:pt x="3" y="58"/>
                        </a:lnTo>
                        <a:lnTo>
                          <a:pt x="3" y="72"/>
                        </a:lnTo>
                        <a:lnTo>
                          <a:pt x="3" y="84"/>
                        </a:lnTo>
                        <a:lnTo>
                          <a:pt x="3" y="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21" name="Freeform 151"/>
                  <p:cNvSpPr>
                    <a:spLocks/>
                  </p:cNvSpPr>
                  <p:nvPr/>
                </p:nvSpPr>
                <p:spPr bwMode="auto">
                  <a:xfrm flipH="1">
                    <a:off x="3871913" y="2592388"/>
                    <a:ext cx="6350" cy="182563"/>
                  </a:xfrm>
                  <a:custGeom>
                    <a:avLst/>
                    <a:gdLst>
                      <a:gd name="T0" fmla="*/ 0 w 4"/>
                      <a:gd name="T1" fmla="*/ 115 h 115"/>
                      <a:gd name="T2" fmla="*/ 0 w 4"/>
                      <a:gd name="T3" fmla="*/ 115 h 115"/>
                      <a:gd name="T4" fmla="*/ 0 w 4"/>
                      <a:gd name="T5" fmla="*/ 0 h 115"/>
                      <a:gd name="T6" fmla="*/ 0 w 4"/>
                      <a:gd name="T7" fmla="*/ 0 h 115"/>
                      <a:gd name="T8" fmla="*/ 4 w 4"/>
                      <a:gd name="T9" fmla="*/ 0 h 115"/>
                      <a:gd name="T10" fmla="*/ 4 w 4"/>
                      <a:gd name="T11" fmla="*/ 0 h 115"/>
                      <a:gd name="T12" fmla="*/ 4 w 4"/>
                      <a:gd name="T13" fmla="*/ 29 h 115"/>
                      <a:gd name="T14" fmla="*/ 4 w 4"/>
                      <a:gd name="T15" fmla="*/ 60 h 115"/>
                      <a:gd name="T16" fmla="*/ 4 w 4"/>
                      <a:gd name="T17" fmla="*/ 89 h 115"/>
                      <a:gd name="T18" fmla="*/ 3 w 4"/>
                      <a:gd name="T19" fmla="*/ 102 h 115"/>
                      <a:gd name="T20" fmla="*/ 0 w 4"/>
                      <a:gd name="T21" fmla="*/ 115 h 115"/>
                      <a:gd name="T22" fmla="*/ 0 w 4"/>
                      <a:gd name="T23" fmla="*/ 115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" h="115">
                        <a:moveTo>
                          <a:pt x="0" y="115"/>
                        </a:moveTo>
                        <a:lnTo>
                          <a:pt x="0" y="11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29"/>
                        </a:lnTo>
                        <a:lnTo>
                          <a:pt x="4" y="60"/>
                        </a:lnTo>
                        <a:lnTo>
                          <a:pt x="4" y="89"/>
                        </a:lnTo>
                        <a:lnTo>
                          <a:pt x="3" y="102"/>
                        </a:lnTo>
                        <a:lnTo>
                          <a:pt x="0" y="115"/>
                        </a:lnTo>
                        <a:lnTo>
                          <a:pt x="0" y="115"/>
                        </a:lnTo>
                        <a:close/>
                      </a:path>
                    </a:pathLst>
                  </a:custGeom>
                  <a:solidFill>
                    <a:srgbClr val="BC9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22" name="Freeform 153"/>
                  <p:cNvSpPr>
                    <a:spLocks/>
                  </p:cNvSpPr>
                  <p:nvPr/>
                </p:nvSpPr>
                <p:spPr bwMode="auto">
                  <a:xfrm flipH="1">
                    <a:off x="6551613" y="2768601"/>
                    <a:ext cx="6350" cy="79375"/>
                  </a:xfrm>
                  <a:custGeom>
                    <a:avLst/>
                    <a:gdLst>
                      <a:gd name="T0" fmla="*/ 0 w 4"/>
                      <a:gd name="T1" fmla="*/ 50 h 50"/>
                      <a:gd name="T2" fmla="*/ 0 w 4"/>
                      <a:gd name="T3" fmla="*/ 50 h 50"/>
                      <a:gd name="T4" fmla="*/ 0 w 4"/>
                      <a:gd name="T5" fmla="*/ 0 h 50"/>
                      <a:gd name="T6" fmla="*/ 0 w 4"/>
                      <a:gd name="T7" fmla="*/ 0 h 50"/>
                      <a:gd name="T8" fmla="*/ 4 w 4"/>
                      <a:gd name="T9" fmla="*/ 0 h 50"/>
                      <a:gd name="T10" fmla="*/ 4 w 4"/>
                      <a:gd name="T11" fmla="*/ 0 h 50"/>
                      <a:gd name="T12" fmla="*/ 4 w 4"/>
                      <a:gd name="T13" fmla="*/ 50 h 50"/>
                      <a:gd name="T14" fmla="*/ 4 w 4"/>
                      <a:gd name="T15" fmla="*/ 50 h 50"/>
                      <a:gd name="T16" fmla="*/ 0 w 4"/>
                      <a:gd name="T17" fmla="*/ 50 h 50"/>
                      <a:gd name="T18" fmla="*/ 0 w 4"/>
                      <a:gd name="T19" fmla="*/ 5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" h="50">
                        <a:moveTo>
                          <a:pt x="0" y="50"/>
                        </a:moveTo>
                        <a:lnTo>
                          <a:pt x="0" y="5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50"/>
                        </a:lnTo>
                        <a:lnTo>
                          <a:pt x="4" y="50"/>
                        </a:lnTo>
                        <a:lnTo>
                          <a:pt x="0" y="50"/>
                        </a:lnTo>
                        <a:lnTo>
                          <a:pt x="0" y="50"/>
                        </a:lnTo>
                        <a:close/>
                      </a:path>
                    </a:pathLst>
                  </a:custGeom>
                  <a:solidFill>
                    <a:srgbClr val="262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23" name="Freeform 154"/>
                  <p:cNvSpPr>
                    <a:spLocks/>
                  </p:cNvSpPr>
                  <p:nvPr/>
                </p:nvSpPr>
                <p:spPr bwMode="auto">
                  <a:xfrm flipH="1">
                    <a:off x="7019925" y="2779713"/>
                    <a:ext cx="49213" cy="104775"/>
                  </a:xfrm>
                  <a:custGeom>
                    <a:avLst/>
                    <a:gdLst>
                      <a:gd name="T0" fmla="*/ 31 w 31"/>
                      <a:gd name="T1" fmla="*/ 62 h 66"/>
                      <a:gd name="T2" fmla="*/ 31 w 31"/>
                      <a:gd name="T3" fmla="*/ 62 h 66"/>
                      <a:gd name="T4" fmla="*/ 26 w 31"/>
                      <a:gd name="T5" fmla="*/ 64 h 66"/>
                      <a:gd name="T6" fmla="*/ 21 w 31"/>
                      <a:gd name="T7" fmla="*/ 66 h 66"/>
                      <a:gd name="T8" fmla="*/ 16 w 31"/>
                      <a:gd name="T9" fmla="*/ 64 h 66"/>
                      <a:gd name="T10" fmla="*/ 12 w 31"/>
                      <a:gd name="T11" fmla="*/ 63 h 66"/>
                      <a:gd name="T12" fmla="*/ 9 w 31"/>
                      <a:gd name="T13" fmla="*/ 61 h 66"/>
                      <a:gd name="T14" fmla="*/ 7 w 31"/>
                      <a:gd name="T15" fmla="*/ 58 h 66"/>
                      <a:gd name="T16" fmla="*/ 3 w 31"/>
                      <a:gd name="T17" fmla="*/ 49 h 66"/>
                      <a:gd name="T18" fmla="*/ 0 w 31"/>
                      <a:gd name="T19" fmla="*/ 38 h 66"/>
                      <a:gd name="T20" fmla="*/ 0 w 31"/>
                      <a:gd name="T21" fmla="*/ 25 h 66"/>
                      <a:gd name="T22" fmla="*/ 0 w 31"/>
                      <a:gd name="T23" fmla="*/ 0 h 66"/>
                      <a:gd name="T24" fmla="*/ 0 w 31"/>
                      <a:gd name="T25" fmla="*/ 0 h 66"/>
                      <a:gd name="T26" fmla="*/ 5 w 31"/>
                      <a:gd name="T27" fmla="*/ 7 h 66"/>
                      <a:gd name="T28" fmla="*/ 9 w 31"/>
                      <a:gd name="T29" fmla="*/ 15 h 66"/>
                      <a:gd name="T30" fmla="*/ 16 w 31"/>
                      <a:gd name="T31" fmla="*/ 31 h 66"/>
                      <a:gd name="T32" fmla="*/ 23 w 31"/>
                      <a:gd name="T33" fmla="*/ 46 h 66"/>
                      <a:gd name="T34" fmla="*/ 27 w 31"/>
                      <a:gd name="T35" fmla="*/ 54 h 66"/>
                      <a:gd name="T36" fmla="*/ 31 w 31"/>
                      <a:gd name="T37" fmla="*/ 62 h 66"/>
                      <a:gd name="T38" fmla="*/ 31 w 31"/>
                      <a:gd name="T39" fmla="*/ 62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1" h="66">
                        <a:moveTo>
                          <a:pt x="31" y="62"/>
                        </a:moveTo>
                        <a:lnTo>
                          <a:pt x="31" y="62"/>
                        </a:lnTo>
                        <a:lnTo>
                          <a:pt x="26" y="64"/>
                        </a:lnTo>
                        <a:lnTo>
                          <a:pt x="21" y="66"/>
                        </a:lnTo>
                        <a:lnTo>
                          <a:pt x="16" y="64"/>
                        </a:lnTo>
                        <a:lnTo>
                          <a:pt x="12" y="63"/>
                        </a:lnTo>
                        <a:lnTo>
                          <a:pt x="9" y="61"/>
                        </a:lnTo>
                        <a:lnTo>
                          <a:pt x="7" y="58"/>
                        </a:lnTo>
                        <a:lnTo>
                          <a:pt x="3" y="49"/>
                        </a:lnTo>
                        <a:lnTo>
                          <a:pt x="0" y="38"/>
                        </a:lnTo>
                        <a:lnTo>
                          <a:pt x="0" y="2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" y="7"/>
                        </a:lnTo>
                        <a:lnTo>
                          <a:pt x="9" y="15"/>
                        </a:lnTo>
                        <a:lnTo>
                          <a:pt x="16" y="31"/>
                        </a:lnTo>
                        <a:lnTo>
                          <a:pt x="23" y="46"/>
                        </a:lnTo>
                        <a:lnTo>
                          <a:pt x="27" y="54"/>
                        </a:lnTo>
                        <a:lnTo>
                          <a:pt x="31" y="62"/>
                        </a:lnTo>
                        <a:lnTo>
                          <a:pt x="31" y="62"/>
                        </a:lnTo>
                        <a:close/>
                      </a:path>
                    </a:pathLst>
                  </a:custGeom>
                  <a:solidFill>
                    <a:srgbClr val="FDB4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24" name="Freeform 155"/>
                  <p:cNvSpPr>
                    <a:spLocks/>
                  </p:cNvSpPr>
                  <p:nvPr/>
                </p:nvSpPr>
                <p:spPr bwMode="auto">
                  <a:xfrm flipH="1">
                    <a:off x="3440113" y="2774951"/>
                    <a:ext cx="6350" cy="77788"/>
                  </a:xfrm>
                  <a:custGeom>
                    <a:avLst/>
                    <a:gdLst>
                      <a:gd name="T0" fmla="*/ 4 w 4"/>
                      <a:gd name="T1" fmla="*/ 0 h 49"/>
                      <a:gd name="T2" fmla="*/ 4 w 4"/>
                      <a:gd name="T3" fmla="*/ 0 h 49"/>
                      <a:gd name="T4" fmla="*/ 4 w 4"/>
                      <a:gd name="T5" fmla="*/ 12 h 49"/>
                      <a:gd name="T6" fmla="*/ 4 w 4"/>
                      <a:gd name="T7" fmla="*/ 26 h 49"/>
                      <a:gd name="T8" fmla="*/ 4 w 4"/>
                      <a:gd name="T9" fmla="*/ 41 h 49"/>
                      <a:gd name="T10" fmla="*/ 3 w 4"/>
                      <a:gd name="T11" fmla="*/ 46 h 49"/>
                      <a:gd name="T12" fmla="*/ 0 w 4"/>
                      <a:gd name="T13" fmla="*/ 49 h 49"/>
                      <a:gd name="T14" fmla="*/ 0 w 4"/>
                      <a:gd name="T15" fmla="*/ 49 h 49"/>
                      <a:gd name="T16" fmla="*/ 0 w 4"/>
                      <a:gd name="T17" fmla="*/ 37 h 49"/>
                      <a:gd name="T18" fmla="*/ 0 w 4"/>
                      <a:gd name="T19" fmla="*/ 23 h 49"/>
                      <a:gd name="T20" fmla="*/ 0 w 4"/>
                      <a:gd name="T21" fmla="*/ 9 h 49"/>
                      <a:gd name="T22" fmla="*/ 2 w 4"/>
                      <a:gd name="T23" fmla="*/ 3 h 49"/>
                      <a:gd name="T24" fmla="*/ 4 w 4"/>
                      <a:gd name="T25" fmla="*/ 0 h 49"/>
                      <a:gd name="T26" fmla="*/ 4 w 4"/>
                      <a:gd name="T27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4" h="49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4" y="12"/>
                        </a:lnTo>
                        <a:lnTo>
                          <a:pt x="4" y="26"/>
                        </a:lnTo>
                        <a:lnTo>
                          <a:pt x="4" y="41"/>
                        </a:lnTo>
                        <a:lnTo>
                          <a:pt x="3" y="46"/>
                        </a:lnTo>
                        <a:lnTo>
                          <a:pt x="0" y="49"/>
                        </a:lnTo>
                        <a:lnTo>
                          <a:pt x="0" y="49"/>
                        </a:lnTo>
                        <a:lnTo>
                          <a:pt x="0" y="37"/>
                        </a:lnTo>
                        <a:lnTo>
                          <a:pt x="0" y="23"/>
                        </a:lnTo>
                        <a:lnTo>
                          <a:pt x="0" y="9"/>
                        </a:lnTo>
                        <a:lnTo>
                          <a:pt x="2" y="3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8066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25" name="Freeform 157"/>
                  <p:cNvSpPr>
                    <a:spLocks/>
                  </p:cNvSpPr>
                  <p:nvPr/>
                </p:nvSpPr>
                <p:spPr bwMode="auto">
                  <a:xfrm flipH="1">
                    <a:off x="6654800" y="2768601"/>
                    <a:ext cx="12700" cy="109538"/>
                  </a:xfrm>
                  <a:custGeom>
                    <a:avLst/>
                    <a:gdLst>
                      <a:gd name="T0" fmla="*/ 8 w 8"/>
                      <a:gd name="T1" fmla="*/ 0 h 69"/>
                      <a:gd name="T2" fmla="*/ 8 w 8"/>
                      <a:gd name="T3" fmla="*/ 0 h 69"/>
                      <a:gd name="T4" fmla="*/ 8 w 8"/>
                      <a:gd name="T5" fmla="*/ 69 h 69"/>
                      <a:gd name="T6" fmla="*/ 8 w 8"/>
                      <a:gd name="T7" fmla="*/ 69 h 69"/>
                      <a:gd name="T8" fmla="*/ 4 w 8"/>
                      <a:gd name="T9" fmla="*/ 69 h 69"/>
                      <a:gd name="T10" fmla="*/ 4 w 8"/>
                      <a:gd name="T11" fmla="*/ 69 h 69"/>
                      <a:gd name="T12" fmla="*/ 2 w 8"/>
                      <a:gd name="T13" fmla="*/ 61 h 69"/>
                      <a:gd name="T14" fmla="*/ 0 w 8"/>
                      <a:gd name="T15" fmla="*/ 53 h 69"/>
                      <a:gd name="T16" fmla="*/ 0 w 8"/>
                      <a:gd name="T17" fmla="*/ 45 h 69"/>
                      <a:gd name="T18" fmla="*/ 2 w 8"/>
                      <a:gd name="T19" fmla="*/ 34 h 69"/>
                      <a:gd name="T20" fmla="*/ 4 w 8"/>
                      <a:gd name="T21" fmla="*/ 16 h 69"/>
                      <a:gd name="T22" fmla="*/ 8 w 8"/>
                      <a:gd name="T23" fmla="*/ 0 h 69"/>
                      <a:gd name="T24" fmla="*/ 8 w 8"/>
                      <a:gd name="T25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69">
                        <a:moveTo>
                          <a:pt x="8" y="0"/>
                        </a:moveTo>
                        <a:lnTo>
                          <a:pt x="8" y="0"/>
                        </a:lnTo>
                        <a:lnTo>
                          <a:pt x="8" y="69"/>
                        </a:lnTo>
                        <a:lnTo>
                          <a:pt x="8" y="69"/>
                        </a:lnTo>
                        <a:lnTo>
                          <a:pt x="4" y="69"/>
                        </a:lnTo>
                        <a:lnTo>
                          <a:pt x="4" y="69"/>
                        </a:lnTo>
                        <a:lnTo>
                          <a:pt x="2" y="61"/>
                        </a:lnTo>
                        <a:lnTo>
                          <a:pt x="0" y="53"/>
                        </a:lnTo>
                        <a:lnTo>
                          <a:pt x="0" y="45"/>
                        </a:lnTo>
                        <a:lnTo>
                          <a:pt x="2" y="34"/>
                        </a:lnTo>
                        <a:lnTo>
                          <a:pt x="4" y="16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3636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26" name="Freeform 159"/>
                  <p:cNvSpPr>
                    <a:spLocks/>
                  </p:cNvSpPr>
                  <p:nvPr/>
                </p:nvSpPr>
                <p:spPr bwMode="auto">
                  <a:xfrm flipH="1">
                    <a:off x="3878263" y="1916113"/>
                    <a:ext cx="1692275" cy="949325"/>
                  </a:xfrm>
                  <a:custGeom>
                    <a:avLst/>
                    <a:gdLst>
                      <a:gd name="T0" fmla="*/ 1062 w 1066"/>
                      <a:gd name="T1" fmla="*/ 598 h 598"/>
                      <a:gd name="T2" fmla="*/ 1062 w 1066"/>
                      <a:gd name="T3" fmla="*/ 598 h 598"/>
                      <a:gd name="T4" fmla="*/ 1062 w 1066"/>
                      <a:gd name="T5" fmla="*/ 23 h 598"/>
                      <a:gd name="T6" fmla="*/ 1062 w 1066"/>
                      <a:gd name="T7" fmla="*/ 23 h 598"/>
                      <a:gd name="T8" fmla="*/ 798 w 1066"/>
                      <a:gd name="T9" fmla="*/ 23 h 598"/>
                      <a:gd name="T10" fmla="*/ 530 w 1066"/>
                      <a:gd name="T11" fmla="*/ 23 h 598"/>
                      <a:gd name="T12" fmla="*/ 266 w 1066"/>
                      <a:gd name="T13" fmla="*/ 23 h 598"/>
                      <a:gd name="T14" fmla="*/ 134 w 1066"/>
                      <a:gd name="T15" fmla="*/ 24 h 598"/>
                      <a:gd name="T16" fmla="*/ 4 w 1066"/>
                      <a:gd name="T17" fmla="*/ 27 h 598"/>
                      <a:gd name="T18" fmla="*/ 4 w 1066"/>
                      <a:gd name="T19" fmla="*/ 27 h 598"/>
                      <a:gd name="T20" fmla="*/ 1 w 1066"/>
                      <a:gd name="T21" fmla="*/ 25 h 598"/>
                      <a:gd name="T22" fmla="*/ 0 w 1066"/>
                      <a:gd name="T23" fmla="*/ 24 h 598"/>
                      <a:gd name="T24" fmla="*/ 0 w 1066"/>
                      <a:gd name="T25" fmla="*/ 21 h 598"/>
                      <a:gd name="T26" fmla="*/ 0 w 1066"/>
                      <a:gd name="T27" fmla="*/ 19 h 598"/>
                      <a:gd name="T28" fmla="*/ 0 w 1066"/>
                      <a:gd name="T29" fmla="*/ 19 h 598"/>
                      <a:gd name="T30" fmla="*/ 134 w 1066"/>
                      <a:gd name="T31" fmla="*/ 19 h 598"/>
                      <a:gd name="T32" fmla="*/ 134 w 1066"/>
                      <a:gd name="T33" fmla="*/ 19 h 598"/>
                      <a:gd name="T34" fmla="*/ 365 w 1066"/>
                      <a:gd name="T35" fmla="*/ 19 h 598"/>
                      <a:gd name="T36" fmla="*/ 598 w 1066"/>
                      <a:gd name="T37" fmla="*/ 19 h 598"/>
                      <a:gd name="T38" fmla="*/ 831 w 1066"/>
                      <a:gd name="T39" fmla="*/ 19 h 598"/>
                      <a:gd name="T40" fmla="*/ 945 w 1066"/>
                      <a:gd name="T41" fmla="*/ 18 h 598"/>
                      <a:gd name="T42" fmla="*/ 1058 w 1066"/>
                      <a:gd name="T43" fmla="*/ 15 h 598"/>
                      <a:gd name="T44" fmla="*/ 1058 w 1066"/>
                      <a:gd name="T45" fmla="*/ 15 h 598"/>
                      <a:gd name="T46" fmla="*/ 1060 w 1066"/>
                      <a:gd name="T47" fmla="*/ 15 h 598"/>
                      <a:gd name="T48" fmla="*/ 1061 w 1066"/>
                      <a:gd name="T49" fmla="*/ 14 h 598"/>
                      <a:gd name="T50" fmla="*/ 1062 w 1066"/>
                      <a:gd name="T51" fmla="*/ 10 h 598"/>
                      <a:gd name="T52" fmla="*/ 1062 w 1066"/>
                      <a:gd name="T53" fmla="*/ 0 h 598"/>
                      <a:gd name="T54" fmla="*/ 1062 w 1066"/>
                      <a:gd name="T55" fmla="*/ 0 h 598"/>
                      <a:gd name="T56" fmla="*/ 1066 w 1066"/>
                      <a:gd name="T57" fmla="*/ 0 h 598"/>
                      <a:gd name="T58" fmla="*/ 1066 w 1066"/>
                      <a:gd name="T59" fmla="*/ 0 h 598"/>
                      <a:gd name="T60" fmla="*/ 1066 w 1066"/>
                      <a:gd name="T61" fmla="*/ 11 h 598"/>
                      <a:gd name="T62" fmla="*/ 1066 w 1066"/>
                      <a:gd name="T63" fmla="*/ 11 h 598"/>
                      <a:gd name="T64" fmla="*/ 1066 w 1066"/>
                      <a:gd name="T65" fmla="*/ 19 h 598"/>
                      <a:gd name="T66" fmla="*/ 1066 w 1066"/>
                      <a:gd name="T67" fmla="*/ 19 h 598"/>
                      <a:gd name="T68" fmla="*/ 1066 w 1066"/>
                      <a:gd name="T69" fmla="*/ 27 h 598"/>
                      <a:gd name="T70" fmla="*/ 1066 w 1066"/>
                      <a:gd name="T71" fmla="*/ 27 h 598"/>
                      <a:gd name="T72" fmla="*/ 1066 w 1066"/>
                      <a:gd name="T73" fmla="*/ 364 h 598"/>
                      <a:gd name="T74" fmla="*/ 1066 w 1066"/>
                      <a:gd name="T75" fmla="*/ 364 h 598"/>
                      <a:gd name="T76" fmla="*/ 1066 w 1066"/>
                      <a:gd name="T77" fmla="*/ 426 h 598"/>
                      <a:gd name="T78" fmla="*/ 1066 w 1066"/>
                      <a:gd name="T79" fmla="*/ 426 h 598"/>
                      <a:gd name="T80" fmla="*/ 1066 w 1066"/>
                      <a:gd name="T81" fmla="*/ 541 h 598"/>
                      <a:gd name="T82" fmla="*/ 1066 w 1066"/>
                      <a:gd name="T83" fmla="*/ 541 h 598"/>
                      <a:gd name="T84" fmla="*/ 1066 w 1066"/>
                      <a:gd name="T85" fmla="*/ 598 h 598"/>
                      <a:gd name="T86" fmla="*/ 1066 w 1066"/>
                      <a:gd name="T87" fmla="*/ 598 h 598"/>
                      <a:gd name="T88" fmla="*/ 1062 w 1066"/>
                      <a:gd name="T89" fmla="*/ 598 h 598"/>
                      <a:gd name="T90" fmla="*/ 1062 w 1066"/>
                      <a:gd name="T91" fmla="*/ 598 h 5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1066" h="598">
                        <a:moveTo>
                          <a:pt x="1062" y="598"/>
                        </a:moveTo>
                        <a:lnTo>
                          <a:pt x="1062" y="598"/>
                        </a:lnTo>
                        <a:lnTo>
                          <a:pt x="1062" y="23"/>
                        </a:lnTo>
                        <a:lnTo>
                          <a:pt x="1062" y="23"/>
                        </a:lnTo>
                        <a:lnTo>
                          <a:pt x="798" y="23"/>
                        </a:lnTo>
                        <a:lnTo>
                          <a:pt x="530" y="23"/>
                        </a:lnTo>
                        <a:lnTo>
                          <a:pt x="266" y="23"/>
                        </a:lnTo>
                        <a:lnTo>
                          <a:pt x="134" y="24"/>
                        </a:lnTo>
                        <a:lnTo>
                          <a:pt x="4" y="27"/>
                        </a:lnTo>
                        <a:lnTo>
                          <a:pt x="4" y="27"/>
                        </a:lnTo>
                        <a:lnTo>
                          <a:pt x="1" y="25"/>
                        </a:lnTo>
                        <a:lnTo>
                          <a:pt x="0" y="24"/>
                        </a:lnTo>
                        <a:lnTo>
                          <a:pt x="0" y="21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lnTo>
                          <a:pt x="134" y="19"/>
                        </a:lnTo>
                        <a:lnTo>
                          <a:pt x="134" y="19"/>
                        </a:lnTo>
                        <a:lnTo>
                          <a:pt x="365" y="19"/>
                        </a:lnTo>
                        <a:lnTo>
                          <a:pt x="598" y="19"/>
                        </a:lnTo>
                        <a:lnTo>
                          <a:pt x="831" y="19"/>
                        </a:lnTo>
                        <a:lnTo>
                          <a:pt x="945" y="18"/>
                        </a:lnTo>
                        <a:lnTo>
                          <a:pt x="1058" y="15"/>
                        </a:lnTo>
                        <a:lnTo>
                          <a:pt x="1058" y="15"/>
                        </a:lnTo>
                        <a:lnTo>
                          <a:pt x="1060" y="15"/>
                        </a:lnTo>
                        <a:lnTo>
                          <a:pt x="1061" y="14"/>
                        </a:lnTo>
                        <a:lnTo>
                          <a:pt x="1062" y="10"/>
                        </a:lnTo>
                        <a:lnTo>
                          <a:pt x="1062" y="0"/>
                        </a:lnTo>
                        <a:lnTo>
                          <a:pt x="1062" y="0"/>
                        </a:lnTo>
                        <a:lnTo>
                          <a:pt x="1066" y="0"/>
                        </a:lnTo>
                        <a:lnTo>
                          <a:pt x="1066" y="0"/>
                        </a:lnTo>
                        <a:lnTo>
                          <a:pt x="1066" y="11"/>
                        </a:lnTo>
                        <a:lnTo>
                          <a:pt x="1066" y="11"/>
                        </a:lnTo>
                        <a:lnTo>
                          <a:pt x="1066" y="19"/>
                        </a:lnTo>
                        <a:lnTo>
                          <a:pt x="1066" y="19"/>
                        </a:lnTo>
                        <a:lnTo>
                          <a:pt x="1066" y="27"/>
                        </a:lnTo>
                        <a:lnTo>
                          <a:pt x="1066" y="27"/>
                        </a:lnTo>
                        <a:lnTo>
                          <a:pt x="1066" y="364"/>
                        </a:lnTo>
                        <a:lnTo>
                          <a:pt x="1066" y="364"/>
                        </a:lnTo>
                        <a:lnTo>
                          <a:pt x="1066" y="426"/>
                        </a:lnTo>
                        <a:lnTo>
                          <a:pt x="1066" y="426"/>
                        </a:lnTo>
                        <a:lnTo>
                          <a:pt x="1066" y="541"/>
                        </a:lnTo>
                        <a:lnTo>
                          <a:pt x="1066" y="541"/>
                        </a:lnTo>
                        <a:lnTo>
                          <a:pt x="1066" y="598"/>
                        </a:lnTo>
                        <a:lnTo>
                          <a:pt x="1066" y="598"/>
                        </a:lnTo>
                        <a:lnTo>
                          <a:pt x="1062" y="598"/>
                        </a:lnTo>
                        <a:lnTo>
                          <a:pt x="1062" y="5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27" name="Freeform 161"/>
                  <p:cNvSpPr>
                    <a:spLocks/>
                  </p:cNvSpPr>
                  <p:nvPr/>
                </p:nvSpPr>
                <p:spPr bwMode="auto">
                  <a:xfrm flipH="1">
                    <a:off x="5570538" y="2816226"/>
                    <a:ext cx="19050" cy="152400"/>
                  </a:xfrm>
                  <a:custGeom>
                    <a:avLst/>
                    <a:gdLst>
                      <a:gd name="T0" fmla="*/ 8 w 12"/>
                      <a:gd name="T1" fmla="*/ 96 h 96"/>
                      <a:gd name="T2" fmla="*/ 8 w 12"/>
                      <a:gd name="T3" fmla="*/ 96 h 96"/>
                      <a:gd name="T4" fmla="*/ 3 w 12"/>
                      <a:gd name="T5" fmla="*/ 49 h 96"/>
                      <a:gd name="T6" fmla="*/ 2 w 12"/>
                      <a:gd name="T7" fmla="*/ 25 h 96"/>
                      <a:gd name="T8" fmla="*/ 0 w 12"/>
                      <a:gd name="T9" fmla="*/ 0 h 96"/>
                      <a:gd name="T10" fmla="*/ 0 w 12"/>
                      <a:gd name="T11" fmla="*/ 0 h 96"/>
                      <a:gd name="T12" fmla="*/ 3 w 12"/>
                      <a:gd name="T13" fmla="*/ 11 h 96"/>
                      <a:gd name="T14" fmla="*/ 5 w 12"/>
                      <a:gd name="T15" fmla="*/ 22 h 96"/>
                      <a:gd name="T16" fmla="*/ 9 w 12"/>
                      <a:gd name="T17" fmla="*/ 45 h 96"/>
                      <a:gd name="T18" fmla="*/ 12 w 12"/>
                      <a:gd name="T19" fmla="*/ 96 h 96"/>
                      <a:gd name="T20" fmla="*/ 12 w 12"/>
                      <a:gd name="T21" fmla="*/ 96 h 96"/>
                      <a:gd name="T22" fmla="*/ 8 w 12"/>
                      <a:gd name="T23" fmla="*/ 96 h 96"/>
                      <a:gd name="T24" fmla="*/ 8 w 12"/>
                      <a:gd name="T25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2" h="96">
                        <a:moveTo>
                          <a:pt x="8" y="96"/>
                        </a:moveTo>
                        <a:lnTo>
                          <a:pt x="8" y="96"/>
                        </a:lnTo>
                        <a:lnTo>
                          <a:pt x="3" y="49"/>
                        </a:lnTo>
                        <a:lnTo>
                          <a:pt x="2" y="25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" y="11"/>
                        </a:lnTo>
                        <a:lnTo>
                          <a:pt x="5" y="22"/>
                        </a:lnTo>
                        <a:lnTo>
                          <a:pt x="9" y="45"/>
                        </a:lnTo>
                        <a:lnTo>
                          <a:pt x="12" y="96"/>
                        </a:lnTo>
                        <a:lnTo>
                          <a:pt x="12" y="96"/>
                        </a:lnTo>
                        <a:lnTo>
                          <a:pt x="8" y="96"/>
                        </a:lnTo>
                        <a:lnTo>
                          <a:pt x="8" y="9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28" name="Freeform 162"/>
                  <p:cNvSpPr>
                    <a:spLocks/>
                  </p:cNvSpPr>
                  <p:nvPr/>
                </p:nvSpPr>
                <p:spPr bwMode="auto">
                  <a:xfrm flipH="1">
                    <a:off x="4595813" y="2835276"/>
                    <a:ext cx="725488" cy="41275"/>
                  </a:xfrm>
                  <a:custGeom>
                    <a:avLst/>
                    <a:gdLst>
                      <a:gd name="T0" fmla="*/ 457 w 457"/>
                      <a:gd name="T1" fmla="*/ 23 h 26"/>
                      <a:gd name="T2" fmla="*/ 457 w 457"/>
                      <a:gd name="T3" fmla="*/ 23 h 26"/>
                      <a:gd name="T4" fmla="*/ 88 w 457"/>
                      <a:gd name="T5" fmla="*/ 23 h 26"/>
                      <a:gd name="T6" fmla="*/ 88 w 457"/>
                      <a:gd name="T7" fmla="*/ 23 h 26"/>
                      <a:gd name="T8" fmla="*/ 58 w 457"/>
                      <a:gd name="T9" fmla="*/ 24 h 26"/>
                      <a:gd name="T10" fmla="*/ 41 w 457"/>
                      <a:gd name="T11" fmla="*/ 26 h 26"/>
                      <a:gd name="T12" fmla="*/ 26 w 457"/>
                      <a:gd name="T13" fmla="*/ 26 h 26"/>
                      <a:gd name="T14" fmla="*/ 12 w 457"/>
                      <a:gd name="T15" fmla="*/ 24 h 26"/>
                      <a:gd name="T16" fmla="*/ 6 w 457"/>
                      <a:gd name="T17" fmla="*/ 23 h 26"/>
                      <a:gd name="T18" fmla="*/ 3 w 457"/>
                      <a:gd name="T19" fmla="*/ 20 h 26"/>
                      <a:gd name="T20" fmla="*/ 0 w 457"/>
                      <a:gd name="T21" fmla="*/ 17 h 26"/>
                      <a:gd name="T22" fmla="*/ 0 w 457"/>
                      <a:gd name="T23" fmla="*/ 13 h 26"/>
                      <a:gd name="T24" fmla="*/ 0 w 457"/>
                      <a:gd name="T25" fmla="*/ 6 h 26"/>
                      <a:gd name="T26" fmla="*/ 4 w 457"/>
                      <a:gd name="T27" fmla="*/ 0 h 26"/>
                      <a:gd name="T28" fmla="*/ 4 w 457"/>
                      <a:gd name="T29" fmla="*/ 0 h 26"/>
                      <a:gd name="T30" fmla="*/ 4 w 457"/>
                      <a:gd name="T31" fmla="*/ 6 h 26"/>
                      <a:gd name="T32" fmla="*/ 4 w 457"/>
                      <a:gd name="T33" fmla="*/ 14 h 26"/>
                      <a:gd name="T34" fmla="*/ 4 w 457"/>
                      <a:gd name="T35" fmla="*/ 17 h 26"/>
                      <a:gd name="T36" fmla="*/ 5 w 457"/>
                      <a:gd name="T37" fmla="*/ 19 h 26"/>
                      <a:gd name="T38" fmla="*/ 8 w 457"/>
                      <a:gd name="T39" fmla="*/ 19 h 26"/>
                      <a:gd name="T40" fmla="*/ 12 w 457"/>
                      <a:gd name="T41" fmla="*/ 19 h 26"/>
                      <a:gd name="T42" fmla="*/ 12 w 457"/>
                      <a:gd name="T43" fmla="*/ 19 h 26"/>
                      <a:gd name="T44" fmla="*/ 457 w 457"/>
                      <a:gd name="T45" fmla="*/ 19 h 26"/>
                      <a:gd name="T46" fmla="*/ 457 w 457"/>
                      <a:gd name="T47" fmla="*/ 19 h 26"/>
                      <a:gd name="T48" fmla="*/ 457 w 457"/>
                      <a:gd name="T49" fmla="*/ 23 h 26"/>
                      <a:gd name="T50" fmla="*/ 457 w 457"/>
                      <a:gd name="T51" fmla="*/ 23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57" h="26">
                        <a:moveTo>
                          <a:pt x="457" y="23"/>
                        </a:moveTo>
                        <a:lnTo>
                          <a:pt x="457" y="23"/>
                        </a:lnTo>
                        <a:lnTo>
                          <a:pt x="88" y="23"/>
                        </a:lnTo>
                        <a:lnTo>
                          <a:pt x="88" y="23"/>
                        </a:lnTo>
                        <a:lnTo>
                          <a:pt x="58" y="24"/>
                        </a:lnTo>
                        <a:lnTo>
                          <a:pt x="41" y="26"/>
                        </a:lnTo>
                        <a:lnTo>
                          <a:pt x="26" y="26"/>
                        </a:lnTo>
                        <a:lnTo>
                          <a:pt x="12" y="24"/>
                        </a:lnTo>
                        <a:lnTo>
                          <a:pt x="6" y="23"/>
                        </a:lnTo>
                        <a:lnTo>
                          <a:pt x="3" y="20"/>
                        </a:lnTo>
                        <a:lnTo>
                          <a:pt x="0" y="17"/>
                        </a:lnTo>
                        <a:lnTo>
                          <a:pt x="0" y="13"/>
                        </a:lnTo>
                        <a:lnTo>
                          <a:pt x="0" y="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6"/>
                        </a:lnTo>
                        <a:lnTo>
                          <a:pt x="4" y="14"/>
                        </a:lnTo>
                        <a:lnTo>
                          <a:pt x="4" y="17"/>
                        </a:lnTo>
                        <a:lnTo>
                          <a:pt x="5" y="19"/>
                        </a:lnTo>
                        <a:lnTo>
                          <a:pt x="8" y="19"/>
                        </a:lnTo>
                        <a:lnTo>
                          <a:pt x="12" y="19"/>
                        </a:lnTo>
                        <a:lnTo>
                          <a:pt x="12" y="19"/>
                        </a:lnTo>
                        <a:lnTo>
                          <a:pt x="457" y="19"/>
                        </a:lnTo>
                        <a:lnTo>
                          <a:pt x="457" y="19"/>
                        </a:lnTo>
                        <a:lnTo>
                          <a:pt x="457" y="23"/>
                        </a:lnTo>
                        <a:lnTo>
                          <a:pt x="457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29" name="Freeform 163"/>
                  <p:cNvSpPr>
                    <a:spLocks/>
                  </p:cNvSpPr>
                  <p:nvPr/>
                </p:nvSpPr>
                <p:spPr bwMode="auto">
                  <a:xfrm flipH="1">
                    <a:off x="3878263" y="2865438"/>
                    <a:ext cx="717550" cy="6350"/>
                  </a:xfrm>
                  <a:custGeom>
                    <a:avLst/>
                    <a:gdLst>
                      <a:gd name="T0" fmla="*/ 452 w 452"/>
                      <a:gd name="T1" fmla="*/ 0 h 4"/>
                      <a:gd name="T2" fmla="*/ 452 w 452"/>
                      <a:gd name="T3" fmla="*/ 0 h 4"/>
                      <a:gd name="T4" fmla="*/ 405 w 452"/>
                      <a:gd name="T5" fmla="*/ 3 h 4"/>
                      <a:gd name="T6" fmla="*/ 352 w 452"/>
                      <a:gd name="T7" fmla="*/ 4 h 4"/>
                      <a:gd name="T8" fmla="*/ 236 w 452"/>
                      <a:gd name="T9" fmla="*/ 4 h 4"/>
                      <a:gd name="T10" fmla="*/ 115 w 452"/>
                      <a:gd name="T11" fmla="*/ 4 h 4"/>
                      <a:gd name="T12" fmla="*/ 0 w 452"/>
                      <a:gd name="T13" fmla="*/ 4 h 4"/>
                      <a:gd name="T14" fmla="*/ 0 w 452"/>
                      <a:gd name="T15" fmla="*/ 4 h 4"/>
                      <a:gd name="T16" fmla="*/ 0 w 452"/>
                      <a:gd name="T17" fmla="*/ 0 h 4"/>
                      <a:gd name="T18" fmla="*/ 0 w 452"/>
                      <a:gd name="T19" fmla="*/ 0 h 4"/>
                      <a:gd name="T20" fmla="*/ 444 w 452"/>
                      <a:gd name="T21" fmla="*/ 0 h 4"/>
                      <a:gd name="T22" fmla="*/ 444 w 452"/>
                      <a:gd name="T23" fmla="*/ 0 h 4"/>
                      <a:gd name="T24" fmla="*/ 448 w 452"/>
                      <a:gd name="T25" fmla="*/ 0 h 4"/>
                      <a:gd name="T26" fmla="*/ 448 w 452"/>
                      <a:gd name="T27" fmla="*/ 0 h 4"/>
                      <a:gd name="T28" fmla="*/ 452 w 452"/>
                      <a:gd name="T29" fmla="*/ 0 h 4"/>
                      <a:gd name="T30" fmla="*/ 452 w 452"/>
                      <a:gd name="T3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52" h="4">
                        <a:moveTo>
                          <a:pt x="452" y="0"/>
                        </a:moveTo>
                        <a:lnTo>
                          <a:pt x="452" y="0"/>
                        </a:lnTo>
                        <a:lnTo>
                          <a:pt x="405" y="3"/>
                        </a:lnTo>
                        <a:lnTo>
                          <a:pt x="352" y="4"/>
                        </a:lnTo>
                        <a:lnTo>
                          <a:pt x="236" y="4"/>
                        </a:lnTo>
                        <a:lnTo>
                          <a:pt x="115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44" y="0"/>
                        </a:lnTo>
                        <a:lnTo>
                          <a:pt x="444" y="0"/>
                        </a:lnTo>
                        <a:lnTo>
                          <a:pt x="448" y="0"/>
                        </a:lnTo>
                        <a:lnTo>
                          <a:pt x="448" y="0"/>
                        </a:lnTo>
                        <a:lnTo>
                          <a:pt x="452" y="0"/>
                        </a:lnTo>
                        <a:lnTo>
                          <a:pt x="452" y="0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30" name="Freeform 164"/>
                  <p:cNvSpPr>
                    <a:spLocks/>
                  </p:cNvSpPr>
                  <p:nvPr/>
                </p:nvSpPr>
                <p:spPr bwMode="auto">
                  <a:xfrm flipH="1">
                    <a:off x="5678488" y="2841626"/>
                    <a:ext cx="14288" cy="73025"/>
                  </a:xfrm>
                  <a:custGeom>
                    <a:avLst/>
                    <a:gdLst>
                      <a:gd name="T0" fmla="*/ 4 w 9"/>
                      <a:gd name="T1" fmla="*/ 0 h 46"/>
                      <a:gd name="T2" fmla="*/ 4 w 9"/>
                      <a:gd name="T3" fmla="*/ 0 h 46"/>
                      <a:gd name="T4" fmla="*/ 6 w 9"/>
                      <a:gd name="T5" fmla="*/ 5 h 46"/>
                      <a:gd name="T6" fmla="*/ 8 w 9"/>
                      <a:gd name="T7" fmla="*/ 10 h 46"/>
                      <a:gd name="T8" fmla="*/ 9 w 9"/>
                      <a:gd name="T9" fmla="*/ 16 h 46"/>
                      <a:gd name="T10" fmla="*/ 8 w 9"/>
                      <a:gd name="T11" fmla="*/ 24 h 46"/>
                      <a:gd name="T12" fmla="*/ 6 w 9"/>
                      <a:gd name="T13" fmla="*/ 32 h 46"/>
                      <a:gd name="T14" fmla="*/ 5 w 9"/>
                      <a:gd name="T15" fmla="*/ 37 h 46"/>
                      <a:gd name="T16" fmla="*/ 3 w 9"/>
                      <a:gd name="T17" fmla="*/ 42 h 46"/>
                      <a:gd name="T18" fmla="*/ 0 w 9"/>
                      <a:gd name="T19" fmla="*/ 46 h 46"/>
                      <a:gd name="T20" fmla="*/ 0 w 9"/>
                      <a:gd name="T21" fmla="*/ 46 h 46"/>
                      <a:gd name="T22" fmla="*/ 0 w 9"/>
                      <a:gd name="T23" fmla="*/ 39 h 46"/>
                      <a:gd name="T24" fmla="*/ 0 w 9"/>
                      <a:gd name="T25" fmla="*/ 33 h 46"/>
                      <a:gd name="T26" fmla="*/ 3 w 9"/>
                      <a:gd name="T27" fmla="*/ 23 h 46"/>
                      <a:gd name="T28" fmla="*/ 4 w 9"/>
                      <a:gd name="T29" fmla="*/ 13 h 46"/>
                      <a:gd name="T30" fmla="*/ 4 w 9"/>
                      <a:gd name="T31" fmla="*/ 6 h 46"/>
                      <a:gd name="T32" fmla="*/ 4 w 9"/>
                      <a:gd name="T33" fmla="*/ 0 h 46"/>
                      <a:gd name="T34" fmla="*/ 4 w 9"/>
                      <a:gd name="T35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9" h="46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6" y="5"/>
                        </a:lnTo>
                        <a:lnTo>
                          <a:pt x="8" y="10"/>
                        </a:lnTo>
                        <a:lnTo>
                          <a:pt x="9" y="16"/>
                        </a:lnTo>
                        <a:lnTo>
                          <a:pt x="8" y="24"/>
                        </a:lnTo>
                        <a:lnTo>
                          <a:pt x="6" y="32"/>
                        </a:lnTo>
                        <a:lnTo>
                          <a:pt x="5" y="37"/>
                        </a:lnTo>
                        <a:lnTo>
                          <a:pt x="3" y="42"/>
                        </a:lnTo>
                        <a:lnTo>
                          <a:pt x="0" y="46"/>
                        </a:lnTo>
                        <a:lnTo>
                          <a:pt x="0" y="46"/>
                        </a:lnTo>
                        <a:lnTo>
                          <a:pt x="0" y="39"/>
                        </a:lnTo>
                        <a:lnTo>
                          <a:pt x="0" y="33"/>
                        </a:lnTo>
                        <a:lnTo>
                          <a:pt x="3" y="23"/>
                        </a:lnTo>
                        <a:lnTo>
                          <a:pt x="4" y="13"/>
                        </a:lnTo>
                        <a:lnTo>
                          <a:pt x="4" y="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3636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31" name="Freeform 165"/>
                  <p:cNvSpPr>
                    <a:spLocks/>
                  </p:cNvSpPr>
                  <p:nvPr/>
                </p:nvSpPr>
                <p:spPr bwMode="auto">
                  <a:xfrm flipH="1">
                    <a:off x="1971675" y="2908301"/>
                    <a:ext cx="92075" cy="6350"/>
                  </a:xfrm>
                  <a:custGeom>
                    <a:avLst/>
                    <a:gdLst>
                      <a:gd name="T0" fmla="*/ 0 w 58"/>
                      <a:gd name="T1" fmla="*/ 4 h 4"/>
                      <a:gd name="T2" fmla="*/ 0 w 58"/>
                      <a:gd name="T3" fmla="*/ 4 h 4"/>
                      <a:gd name="T4" fmla="*/ 5 w 58"/>
                      <a:gd name="T5" fmla="*/ 1 h 4"/>
                      <a:gd name="T6" fmla="*/ 12 w 58"/>
                      <a:gd name="T7" fmla="*/ 0 h 4"/>
                      <a:gd name="T8" fmla="*/ 27 w 58"/>
                      <a:gd name="T9" fmla="*/ 0 h 4"/>
                      <a:gd name="T10" fmla="*/ 42 w 58"/>
                      <a:gd name="T11" fmla="*/ 0 h 4"/>
                      <a:gd name="T12" fmla="*/ 58 w 58"/>
                      <a:gd name="T13" fmla="*/ 0 h 4"/>
                      <a:gd name="T14" fmla="*/ 58 w 58"/>
                      <a:gd name="T15" fmla="*/ 0 h 4"/>
                      <a:gd name="T16" fmla="*/ 56 w 58"/>
                      <a:gd name="T17" fmla="*/ 3 h 4"/>
                      <a:gd name="T18" fmla="*/ 55 w 58"/>
                      <a:gd name="T19" fmla="*/ 4 h 4"/>
                      <a:gd name="T20" fmla="*/ 49 w 58"/>
                      <a:gd name="T21" fmla="*/ 4 h 4"/>
                      <a:gd name="T22" fmla="*/ 41 w 58"/>
                      <a:gd name="T23" fmla="*/ 4 h 4"/>
                      <a:gd name="T24" fmla="*/ 35 w 58"/>
                      <a:gd name="T25" fmla="*/ 4 h 4"/>
                      <a:gd name="T26" fmla="*/ 35 w 58"/>
                      <a:gd name="T27" fmla="*/ 4 h 4"/>
                      <a:gd name="T28" fmla="*/ 0 w 58"/>
                      <a:gd name="T29" fmla="*/ 4 h 4"/>
                      <a:gd name="T30" fmla="*/ 0 w 58"/>
                      <a:gd name="T31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8" h="4">
                        <a:moveTo>
                          <a:pt x="0" y="4"/>
                        </a:moveTo>
                        <a:lnTo>
                          <a:pt x="0" y="4"/>
                        </a:lnTo>
                        <a:lnTo>
                          <a:pt x="5" y="1"/>
                        </a:lnTo>
                        <a:lnTo>
                          <a:pt x="12" y="0"/>
                        </a:lnTo>
                        <a:lnTo>
                          <a:pt x="27" y="0"/>
                        </a:lnTo>
                        <a:lnTo>
                          <a:pt x="42" y="0"/>
                        </a:lnTo>
                        <a:lnTo>
                          <a:pt x="58" y="0"/>
                        </a:lnTo>
                        <a:lnTo>
                          <a:pt x="58" y="0"/>
                        </a:lnTo>
                        <a:lnTo>
                          <a:pt x="56" y="3"/>
                        </a:lnTo>
                        <a:lnTo>
                          <a:pt x="55" y="4"/>
                        </a:lnTo>
                        <a:lnTo>
                          <a:pt x="49" y="4"/>
                        </a:lnTo>
                        <a:lnTo>
                          <a:pt x="41" y="4"/>
                        </a:lnTo>
                        <a:lnTo>
                          <a:pt x="35" y="4"/>
                        </a:lnTo>
                        <a:lnTo>
                          <a:pt x="35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32" name="Freeform 166"/>
                  <p:cNvSpPr>
                    <a:spLocks/>
                  </p:cNvSpPr>
                  <p:nvPr/>
                </p:nvSpPr>
                <p:spPr bwMode="auto">
                  <a:xfrm flipH="1">
                    <a:off x="2008188" y="2884488"/>
                    <a:ext cx="92075" cy="39688"/>
                  </a:xfrm>
                  <a:custGeom>
                    <a:avLst/>
                    <a:gdLst>
                      <a:gd name="T0" fmla="*/ 23 w 58"/>
                      <a:gd name="T1" fmla="*/ 19 h 25"/>
                      <a:gd name="T2" fmla="*/ 23 w 58"/>
                      <a:gd name="T3" fmla="*/ 19 h 25"/>
                      <a:gd name="T4" fmla="*/ 58 w 58"/>
                      <a:gd name="T5" fmla="*/ 19 h 25"/>
                      <a:gd name="T6" fmla="*/ 58 w 58"/>
                      <a:gd name="T7" fmla="*/ 19 h 25"/>
                      <a:gd name="T8" fmla="*/ 56 w 58"/>
                      <a:gd name="T9" fmla="*/ 20 h 25"/>
                      <a:gd name="T10" fmla="*/ 55 w 58"/>
                      <a:gd name="T11" fmla="*/ 21 h 25"/>
                      <a:gd name="T12" fmla="*/ 51 w 58"/>
                      <a:gd name="T13" fmla="*/ 23 h 25"/>
                      <a:gd name="T14" fmla="*/ 42 w 58"/>
                      <a:gd name="T15" fmla="*/ 23 h 25"/>
                      <a:gd name="T16" fmla="*/ 42 w 58"/>
                      <a:gd name="T17" fmla="*/ 23 h 25"/>
                      <a:gd name="T18" fmla="*/ 37 w 58"/>
                      <a:gd name="T19" fmla="*/ 21 h 25"/>
                      <a:gd name="T20" fmla="*/ 32 w 58"/>
                      <a:gd name="T21" fmla="*/ 23 h 25"/>
                      <a:gd name="T22" fmla="*/ 24 w 58"/>
                      <a:gd name="T23" fmla="*/ 24 h 25"/>
                      <a:gd name="T24" fmla="*/ 17 w 58"/>
                      <a:gd name="T25" fmla="*/ 25 h 25"/>
                      <a:gd name="T26" fmla="*/ 14 w 58"/>
                      <a:gd name="T27" fmla="*/ 24 h 25"/>
                      <a:gd name="T28" fmla="*/ 12 w 58"/>
                      <a:gd name="T29" fmla="*/ 23 h 25"/>
                      <a:gd name="T30" fmla="*/ 12 w 58"/>
                      <a:gd name="T31" fmla="*/ 23 h 25"/>
                      <a:gd name="T32" fmla="*/ 0 w 58"/>
                      <a:gd name="T33" fmla="*/ 23 h 25"/>
                      <a:gd name="T34" fmla="*/ 0 w 58"/>
                      <a:gd name="T35" fmla="*/ 23 h 25"/>
                      <a:gd name="T36" fmla="*/ 1 w 58"/>
                      <a:gd name="T37" fmla="*/ 20 h 25"/>
                      <a:gd name="T38" fmla="*/ 4 w 58"/>
                      <a:gd name="T39" fmla="*/ 19 h 25"/>
                      <a:gd name="T40" fmla="*/ 12 w 58"/>
                      <a:gd name="T41" fmla="*/ 19 h 25"/>
                      <a:gd name="T42" fmla="*/ 12 w 58"/>
                      <a:gd name="T43" fmla="*/ 19 h 25"/>
                      <a:gd name="T44" fmla="*/ 12 w 58"/>
                      <a:gd name="T45" fmla="*/ 0 h 25"/>
                      <a:gd name="T46" fmla="*/ 12 w 58"/>
                      <a:gd name="T47" fmla="*/ 0 h 25"/>
                      <a:gd name="T48" fmla="*/ 14 w 58"/>
                      <a:gd name="T49" fmla="*/ 0 h 25"/>
                      <a:gd name="T50" fmla="*/ 16 w 58"/>
                      <a:gd name="T51" fmla="*/ 2 h 25"/>
                      <a:gd name="T52" fmla="*/ 16 w 58"/>
                      <a:gd name="T53" fmla="*/ 7 h 25"/>
                      <a:gd name="T54" fmla="*/ 16 w 58"/>
                      <a:gd name="T55" fmla="*/ 14 h 25"/>
                      <a:gd name="T56" fmla="*/ 16 w 58"/>
                      <a:gd name="T57" fmla="*/ 19 h 25"/>
                      <a:gd name="T58" fmla="*/ 16 w 58"/>
                      <a:gd name="T59" fmla="*/ 19 h 25"/>
                      <a:gd name="T60" fmla="*/ 17 w 58"/>
                      <a:gd name="T61" fmla="*/ 21 h 25"/>
                      <a:gd name="T62" fmla="*/ 18 w 58"/>
                      <a:gd name="T63" fmla="*/ 21 h 25"/>
                      <a:gd name="T64" fmla="*/ 23 w 58"/>
                      <a:gd name="T65" fmla="*/ 19 h 25"/>
                      <a:gd name="T66" fmla="*/ 23 w 58"/>
                      <a:gd name="T67" fmla="*/ 19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8" h="25">
                        <a:moveTo>
                          <a:pt x="23" y="19"/>
                        </a:moveTo>
                        <a:lnTo>
                          <a:pt x="23" y="19"/>
                        </a:lnTo>
                        <a:lnTo>
                          <a:pt x="58" y="19"/>
                        </a:lnTo>
                        <a:lnTo>
                          <a:pt x="58" y="19"/>
                        </a:lnTo>
                        <a:lnTo>
                          <a:pt x="56" y="20"/>
                        </a:lnTo>
                        <a:lnTo>
                          <a:pt x="55" y="21"/>
                        </a:lnTo>
                        <a:lnTo>
                          <a:pt x="51" y="23"/>
                        </a:lnTo>
                        <a:lnTo>
                          <a:pt x="42" y="23"/>
                        </a:lnTo>
                        <a:lnTo>
                          <a:pt x="42" y="23"/>
                        </a:lnTo>
                        <a:lnTo>
                          <a:pt x="37" y="21"/>
                        </a:lnTo>
                        <a:lnTo>
                          <a:pt x="32" y="23"/>
                        </a:lnTo>
                        <a:lnTo>
                          <a:pt x="24" y="24"/>
                        </a:lnTo>
                        <a:lnTo>
                          <a:pt x="17" y="25"/>
                        </a:lnTo>
                        <a:lnTo>
                          <a:pt x="14" y="24"/>
                        </a:lnTo>
                        <a:lnTo>
                          <a:pt x="12" y="23"/>
                        </a:lnTo>
                        <a:lnTo>
                          <a:pt x="12" y="23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lnTo>
                          <a:pt x="1" y="20"/>
                        </a:lnTo>
                        <a:lnTo>
                          <a:pt x="4" y="19"/>
                        </a:lnTo>
                        <a:lnTo>
                          <a:pt x="12" y="19"/>
                        </a:lnTo>
                        <a:lnTo>
                          <a:pt x="12" y="19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14" y="0"/>
                        </a:lnTo>
                        <a:lnTo>
                          <a:pt x="16" y="2"/>
                        </a:lnTo>
                        <a:lnTo>
                          <a:pt x="16" y="7"/>
                        </a:lnTo>
                        <a:lnTo>
                          <a:pt x="16" y="14"/>
                        </a:lnTo>
                        <a:lnTo>
                          <a:pt x="16" y="19"/>
                        </a:lnTo>
                        <a:lnTo>
                          <a:pt x="16" y="19"/>
                        </a:lnTo>
                        <a:lnTo>
                          <a:pt x="17" y="21"/>
                        </a:lnTo>
                        <a:lnTo>
                          <a:pt x="18" y="21"/>
                        </a:lnTo>
                        <a:lnTo>
                          <a:pt x="23" y="19"/>
                        </a:lnTo>
                        <a:lnTo>
                          <a:pt x="23" y="1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33" name="Freeform 167"/>
                  <p:cNvSpPr>
                    <a:spLocks/>
                  </p:cNvSpPr>
                  <p:nvPr/>
                </p:nvSpPr>
                <p:spPr bwMode="auto">
                  <a:xfrm flipH="1">
                    <a:off x="2166938" y="2921001"/>
                    <a:ext cx="55563" cy="36513"/>
                  </a:xfrm>
                  <a:custGeom>
                    <a:avLst/>
                    <a:gdLst>
                      <a:gd name="T0" fmla="*/ 35 w 35"/>
                      <a:gd name="T1" fmla="*/ 4 h 23"/>
                      <a:gd name="T2" fmla="*/ 35 w 35"/>
                      <a:gd name="T3" fmla="*/ 4 h 23"/>
                      <a:gd name="T4" fmla="*/ 29 w 35"/>
                      <a:gd name="T5" fmla="*/ 5 h 23"/>
                      <a:gd name="T6" fmla="*/ 25 w 35"/>
                      <a:gd name="T7" fmla="*/ 6 h 23"/>
                      <a:gd name="T8" fmla="*/ 16 w 35"/>
                      <a:gd name="T9" fmla="*/ 11 h 23"/>
                      <a:gd name="T10" fmla="*/ 9 w 35"/>
                      <a:gd name="T11" fmla="*/ 18 h 23"/>
                      <a:gd name="T12" fmla="*/ 4 w 35"/>
                      <a:gd name="T13" fmla="*/ 20 h 23"/>
                      <a:gd name="T14" fmla="*/ 0 w 35"/>
                      <a:gd name="T15" fmla="*/ 23 h 23"/>
                      <a:gd name="T16" fmla="*/ 0 w 35"/>
                      <a:gd name="T17" fmla="*/ 23 h 23"/>
                      <a:gd name="T18" fmla="*/ 0 w 35"/>
                      <a:gd name="T19" fmla="*/ 19 h 23"/>
                      <a:gd name="T20" fmla="*/ 2 w 35"/>
                      <a:gd name="T21" fmla="*/ 16 h 23"/>
                      <a:gd name="T22" fmla="*/ 3 w 35"/>
                      <a:gd name="T23" fmla="*/ 14 h 23"/>
                      <a:gd name="T24" fmla="*/ 4 w 35"/>
                      <a:gd name="T25" fmla="*/ 11 h 23"/>
                      <a:gd name="T26" fmla="*/ 4 w 35"/>
                      <a:gd name="T27" fmla="*/ 11 h 23"/>
                      <a:gd name="T28" fmla="*/ 8 w 35"/>
                      <a:gd name="T29" fmla="*/ 11 h 23"/>
                      <a:gd name="T30" fmla="*/ 12 w 35"/>
                      <a:gd name="T31" fmla="*/ 9 h 23"/>
                      <a:gd name="T32" fmla="*/ 20 w 35"/>
                      <a:gd name="T33" fmla="*/ 4 h 23"/>
                      <a:gd name="T34" fmla="*/ 23 w 35"/>
                      <a:gd name="T35" fmla="*/ 1 h 23"/>
                      <a:gd name="T36" fmla="*/ 27 w 35"/>
                      <a:gd name="T37" fmla="*/ 0 h 23"/>
                      <a:gd name="T38" fmla="*/ 31 w 35"/>
                      <a:gd name="T39" fmla="*/ 0 h 23"/>
                      <a:gd name="T40" fmla="*/ 35 w 35"/>
                      <a:gd name="T41" fmla="*/ 4 h 23"/>
                      <a:gd name="T42" fmla="*/ 35 w 35"/>
                      <a:gd name="T43" fmla="*/ 4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5" h="23">
                        <a:moveTo>
                          <a:pt x="35" y="4"/>
                        </a:moveTo>
                        <a:lnTo>
                          <a:pt x="35" y="4"/>
                        </a:lnTo>
                        <a:lnTo>
                          <a:pt x="29" y="5"/>
                        </a:lnTo>
                        <a:lnTo>
                          <a:pt x="25" y="6"/>
                        </a:lnTo>
                        <a:lnTo>
                          <a:pt x="16" y="11"/>
                        </a:lnTo>
                        <a:lnTo>
                          <a:pt x="9" y="18"/>
                        </a:lnTo>
                        <a:lnTo>
                          <a:pt x="4" y="20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lnTo>
                          <a:pt x="0" y="19"/>
                        </a:lnTo>
                        <a:lnTo>
                          <a:pt x="2" y="16"/>
                        </a:lnTo>
                        <a:lnTo>
                          <a:pt x="3" y="14"/>
                        </a:lnTo>
                        <a:lnTo>
                          <a:pt x="4" y="11"/>
                        </a:lnTo>
                        <a:lnTo>
                          <a:pt x="4" y="11"/>
                        </a:lnTo>
                        <a:lnTo>
                          <a:pt x="8" y="11"/>
                        </a:lnTo>
                        <a:lnTo>
                          <a:pt x="12" y="9"/>
                        </a:lnTo>
                        <a:lnTo>
                          <a:pt x="20" y="4"/>
                        </a:lnTo>
                        <a:lnTo>
                          <a:pt x="23" y="1"/>
                        </a:lnTo>
                        <a:lnTo>
                          <a:pt x="27" y="0"/>
                        </a:lnTo>
                        <a:lnTo>
                          <a:pt x="31" y="0"/>
                        </a:lnTo>
                        <a:lnTo>
                          <a:pt x="35" y="4"/>
                        </a:lnTo>
                        <a:lnTo>
                          <a:pt x="35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34" name="Freeform 168"/>
                  <p:cNvSpPr>
                    <a:spLocks/>
                  </p:cNvSpPr>
                  <p:nvPr/>
                </p:nvSpPr>
                <p:spPr bwMode="auto">
                  <a:xfrm flipH="1">
                    <a:off x="2033588" y="2917826"/>
                    <a:ext cx="47625" cy="26988"/>
                  </a:xfrm>
                  <a:custGeom>
                    <a:avLst/>
                    <a:gdLst>
                      <a:gd name="T0" fmla="*/ 30 w 30"/>
                      <a:gd name="T1" fmla="*/ 2 h 17"/>
                      <a:gd name="T2" fmla="*/ 30 w 30"/>
                      <a:gd name="T3" fmla="*/ 2 h 17"/>
                      <a:gd name="T4" fmla="*/ 28 w 30"/>
                      <a:gd name="T5" fmla="*/ 4 h 17"/>
                      <a:gd name="T6" fmla="*/ 24 w 30"/>
                      <a:gd name="T7" fmla="*/ 6 h 17"/>
                      <a:gd name="T8" fmla="*/ 14 w 30"/>
                      <a:gd name="T9" fmla="*/ 7 h 17"/>
                      <a:gd name="T10" fmla="*/ 10 w 30"/>
                      <a:gd name="T11" fmla="*/ 7 h 17"/>
                      <a:gd name="T12" fmla="*/ 6 w 30"/>
                      <a:gd name="T13" fmla="*/ 9 h 17"/>
                      <a:gd name="T14" fmla="*/ 4 w 30"/>
                      <a:gd name="T15" fmla="*/ 12 h 17"/>
                      <a:gd name="T16" fmla="*/ 4 w 30"/>
                      <a:gd name="T17" fmla="*/ 17 h 17"/>
                      <a:gd name="T18" fmla="*/ 4 w 30"/>
                      <a:gd name="T19" fmla="*/ 17 h 17"/>
                      <a:gd name="T20" fmla="*/ 2 w 30"/>
                      <a:gd name="T21" fmla="*/ 16 h 17"/>
                      <a:gd name="T22" fmla="*/ 1 w 30"/>
                      <a:gd name="T23" fmla="*/ 14 h 17"/>
                      <a:gd name="T24" fmla="*/ 0 w 30"/>
                      <a:gd name="T25" fmla="*/ 11 h 17"/>
                      <a:gd name="T26" fmla="*/ 0 w 30"/>
                      <a:gd name="T27" fmla="*/ 2 h 17"/>
                      <a:gd name="T28" fmla="*/ 0 w 30"/>
                      <a:gd name="T29" fmla="*/ 2 h 17"/>
                      <a:gd name="T30" fmla="*/ 2 w 30"/>
                      <a:gd name="T31" fmla="*/ 3 h 17"/>
                      <a:gd name="T32" fmla="*/ 5 w 30"/>
                      <a:gd name="T33" fmla="*/ 4 h 17"/>
                      <a:gd name="T34" fmla="*/ 12 w 30"/>
                      <a:gd name="T35" fmla="*/ 3 h 17"/>
                      <a:gd name="T36" fmla="*/ 20 w 30"/>
                      <a:gd name="T37" fmla="*/ 2 h 17"/>
                      <a:gd name="T38" fmla="*/ 25 w 30"/>
                      <a:gd name="T39" fmla="*/ 0 h 17"/>
                      <a:gd name="T40" fmla="*/ 30 w 30"/>
                      <a:gd name="T41" fmla="*/ 2 h 17"/>
                      <a:gd name="T42" fmla="*/ 30 w 30"/>
                      <a:gd name="T4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0" h="17">
                        <a:moveTo>
                          <a:pt x="30" y="2"/>
                        </a:moveTo>
                        <a:lnTo>
                          <a:pt x="30" y="2"/>
                        </a:lnTo>
                        <a:lnTo>
                          <a:pt x="28" y="4"/>
                        </a:lnTo>
                        <a:lnTo>
                          <a:pt x="24" y="6"/>
                        </a:lnTo>
                        <a:lnTo>
                          <a:pt x="14" y="7"/>
                        </a:lnTo>
                        <a:lnTo>
                          <a:pt x="10" y="7"/>
                        </a:lnTo>
                        <a:lnTo>
                          <a:pt x="6" y="9"/>
                        </a:lnTo>
                        <a:lnTo>
                          <a:pt x="4" y="12"/>
                        </a:lnTo>
                        <a:lnTo>
                          <a:pt x="4" y="17"/>
                        </a:lnTo>
                        <a:lnTo>
                          <a:pt x="4" y="17"/>
                        </a:lnTo>
                        <a:lnTo>
                          <a:pt x="2" y="16"/>
                        </a:lnTo>
                        <a:lnTo>
                          <a:pt x="1" y="14"/>
                        </a:lnTo>
                        <a:lnTo>
                          <a:pt x="0" y="11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2" y="3"/>
                        </a:lnTo>
                        <a:lnTo>
                          <a:pt x="5" y="4"/>
                        </a:lnTo>
                        <a:lnTo>
                          <a:pt x="12" y="3"/>
                        </a:lnTo>
                        <a:lnTo>
                          <a:pt x="20" y="2"/>
                        </a:lnTo>
                        <a:lnTo>
                          <a:pt x="25" y="0"/>
                        </a:lnTo>
                        <a:lnTo>
                          <a:pt x="30" y="2"/>
                        </a:lnTo>
                        <a:lnTo>
                          <a:pt x="30" y="2"/>
                        </a:lnTo>
                        <a:close/>
                      </a:path>
                    </a:pathLst>
                  </a:custGeom>
                  <a:solidFill>
                    <a:srgbClr val="262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35" name="Freeform 169"/>
                  <p:cNvSpPr>
                    <a:spLocks/>
                  </p:cNvSpPr>
                  <p:nvPr/>
                </p:nvSpPr>
                <p:spPr bwMode="auto">
                  <a:xfrm flipH="1">
                    <a:off x="6983413" y="2914651"/>
                    <a:ext cx="30163" cy="36513"/>
                  </a:xfrm>
                  <a:custGeom>
                    <a:avLst/>
                    <a:gdLst>
                      <a:gd name="T0" fmla="*/ 4 w 19"/>
                      <a:gd name="T1" fmla="*/ 23 h 23"/>
                      <a:gd name="T2" fmla="*/ 4 w 19"/>
                      <a:gd name="T3" fmla="*/ 23 h 23"/>
                      <a:gd name="T4" fmla="*/ 2 w 19"/>
                      <a:gd name="T5" fmla="*/ 16 h 23"/>
                      <a:gd name="T6" fmla="*/ 0 w 19"/>
                      <a:gd name="T7" fmla="*/ 9 h 23"/>
                      <a:gd name="T8" fmla="*/ 0 w 19"/>
                      <a:gd name="T9" fmla="*/ 6 h 23"/>
                      <a:gd name="T10" fmla="*/ 1 w 19"/>
                      <a:gd name="T11" fmla="*/ 4 h 23"/>
                      <a:gd name="T12" fmla="*/ 4 w 19"/>
                      <a:gd name="T13" fmla="*/ 1 h 23"/>
                      <a:gd name="T14" fmla="*/ 7 w 19"/>
                      <a:gd name="T15" fmla="*/ 0 h 23"/>
                      <a:gd name="T16" fmla="*/ 7 w 19"/>
                      <a:gd name="T17" fmla="*/ 0 h 23"/>
                      <a:gd name="T18" fmla="*/ 9 w 19"/>
                      <a:gd name="T19" fmla="*/ 4 h 23"/>
                      <a:gd name="T20" fmla="*/ 10 w 19"/>
                      <a:gd name="T21" fmla="*/ 6 h 23"/>
                      <a:gd name="T22" fmla="*/ 14 w 19"/>
                      <a:gd name="T23" fmla="*/ 11 h 23"/>
                      <a:gd name="T24" fmla="*/ 18 w 19"/>
                      <a:gd name="T25" fmla="*/ 16 h 23"/>
                      <a:gd name="T26" fmla="*/ 19 w 19"/>
                      <a:gd name="T27" fmla="*/ 19 h 23"/>
                      <a:gd name="T28" fmla="*/ 19 w 19"/>
                      <a:gd name="T29" fmla="*/ 23 h 23"/>
                      <a:gd name="T30" fmla="*/ 19 w 19"/>
                      <a:gd name="T31" fmla="*/ 23 h 23"/>
                      <a:gd name="T32" fmla="*/ 4 w 19"/>
                      <a:gd name="T33" fmla="*/ 23 h 23"/>
                      <a:gd name="T34" fmla="*/ 4 w 19"/>
                      <a:gd name="T3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9" h="23">
                        <a:moveTo>
                          <a:pt x="4" y="23"/>
                        </a:moveTo>
                        <a:lnTo>
                          <a:pt x="4" y="23"/>
                        </a:lnTo>
                        <a:lnTo>
                          <a:pt x="2" y="16"/>
                        </a:lnTo>
                        <a:lnTo>
                          <a:pt x="0" y="9"/>
                        </a:lnTo>
                        <a:lnTo>
                          <a:pt x="0" y="6"/>
                        </a:lnTo>
                        <a:lnTo>
                          <a:pt x="1" y="4"/>
                        </a:lnTo>
                        <a:lnTo>
                          <a:pt x="4" y="1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9" y="4"/>
                        </a:lnTo>
                        <a:lnTo>
                          <a:pt x="10" y="6"/>
                        </a:lnTo>
                        <a:lnTo>
                          <a:pt x="14" y="11"/>
                        </a:lnTo>
                        <a:lnTo>
                          <a:pt x="18" y="16"/>
                        </a:lnTo>
                        <a:lnTo>
                          <a:pt x="19" y="19"/>
                        </a:lnTo>
                        <a:lnTo>
                          <a:pt x="19" y="23"/>
                        </a:lnTo>
                        <a:lnTo>
                          <a:pt x="19" y="23"/>
                        </a:lnTo>
                        <a:lnTo>
                          <a:pt x="4" y="23"/>
                        </a:lnTo>
                        <a:lnTo>
                          <a:pt x="4" y="23"/>
                        </a:lnTo>
                        <a:close/>
                      </a:path>
                    </a:pathLst>
                  </a:custGeom>
                  <a:solidFill>
                    <a:srgbClr val="FDB4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36" name="Freeform 173"/>
                  <p:cNvSpPr>
                    <a:spLocks/>
                  </p:cNvSpPr>
                  <p:nvPr/>
                </p:nvSpPr>
                <p:spPr bwMode="auto">
                  <a:xfrm flipH="1">
                    <a:off x="6721475" y="2974976"/>
                    <a:ext cx="188913" cy="6350"/>
                  </a:xfrm>
                  <a:custGeom>
                    <a:avLst/>
                    <a:gdLst>
                      <a:gd name="T0" fmla="*/ 0 w 119"/>
                      <a:gd name="T1" fmla="*/ 0 h 4"/>
                      <a:gd name="T2" fmla="*/ 0 w 119"/>
                      <a:gd name="T3" fmla="*/ 0 h 4"/>
                      <a:gd name="T4" fmla="*/ 119 w 119"/>
                      <a:gd name="T5" fmla="*/ 0 h 4"/>
                      <a:gd name="T6" fmla="*/ 119 w 119"/>
                      <a:gd name="T7" fmla="*/ 0 h 4"/>
                      <a:gd name="T8" fmla="*/ 119 w 119"/>
                      <a:gd name="T9" fmla="*/ 4 h 4"/>
                      <a:gd name="T10" fmla="*/ 119 w 119"/>
                      <a:gd name="T11" fmla="*/ 4 h 4"/>
                      <a:gd name="T12" fmla="*/ 31 w 119"/>
                      <a:gd name="T13" fmla="*/ 4 h 4"/>
                      <a:gd name="T14" fmla="*/ 31 w 119"/>
                      <a:gd name="T15" fmla="*/ 4 h 4"/>
                      <a:gd name="T16" fmla="*/ 23 w 119"/>
                      <a:gd name="T17" fmla="*/ 4 h 4"/>
                      <a:gd name="T18" fmla="*/ 13 w 119"/>
                      <a:gd name="T19" fmla="*/ 4 h 4"/>
                      <a:gd name="T20" fmla="*/ 5 w 119"/>
                      <a:gd name="T21" fmla="*/ 4 h 4"/>
                      <a:gd name="T22" fmla="*/ 1 w 119"/>
                      <a:gd name="T23" fmla="*/ 3 h 4"/>
                      <a:gd name="T24" fmla="*/ 0 w 119"/>
                      <a:gd name="T25" fmla="*/ 0 h 4"/>
                      <a:gd name="T26" fmla="*/ 0 w 119"/>
                      <a:gd name="T2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9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19" y="0"/>
                        </a:lnTo>
                        <a:lnTo>
                          <a:pt x="119" y="0"/>
                        </a:lnTo>
                        <a:lnTo>
                          <a:pt x="119" y="4"/>
                        </a:lnTo>
                        <a:lnTo>
                          <a:pt x="119" y="4"/>
                        </a:lnTo>
                        <a:lnTo>
                          <a:pt x="31" y="4"/>
                        </a:lnTo>
                        <a:lnTo>
                          <a:pt x="31" y="4"/>
                        </a:lnTo>
                        <a:lnTo>
                          <a:pt x="23" y="4"/>
                        </a:lnTo>
                        <a:lnTo>
                          <a:pt x="13" y="4"/>
                        </a:lnTo>
                        <a:lnTo>
                          <a:pt x="5" y="4"/>
                        </a:lnTo>
                        <a:lnTo>
                          <a:pt x="1" y="3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66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37" name="Freeform 174"/>
                  <p:cNvSpPr>
                    <a:spLocks/>
                  </p:cNvSpPr>
                  <p:nvPr/>
                </p:nvSpPr>
                <p:spPr bwMode="auto">
                  <a:xfrm flipH="1">
                    <a:off x="6648450" y="2963863"/>
                    <a:ext cx="73025" cy="19050"/>
                  </a:xfrm>
                  <a:custGeom>
                    <a:avLst/>
                    <a:gdLst>
                      <a:gd name="T0" fmla="*/ 46 w 46"/>
                      <a:gd name="T1" fmla="*/ 3 h 12"/>
                      <a:gd name="T2" fmla="*/ 46 w 46"/>
                      <a:gd name="T3" fmla="*/ 3 h 12"/>
                      <a:gd name="T4" fmla="*/ 46 w 46"/>
                      <a:gd name="T5" fmla="*/ 6 h 12"/>
                      <a:gd name="T6" fmla="*/ 45 w 46"/>
                      <a:gd name="T7" fmla="*/ 8 h 12"/>
                      <a:gd name="T8" fmla="*/ 39 w 46"/>
                      <a:gd name="T9" fmla="*/ 11 h 12"/>
                      <a:gd name="T10" fmla="*/ 34 w 46"/>
                      <a:gd name="T11" fmla="*/ 12 h 12"/>
                      <a:gd name="T12" fmla="*/ 28 w 46"/>
                      <a:gd name="T13" fmla="*/ 12 h 12"/>
                      <a:gd name="T14" fmla="*/ 13 w 46"/>
                      <a:gd name="T15" fmla="*/ 11 h 12"/>
                      <a:gd name="T16" fmla="*/ 6 w 46"/>
                      <a:gd name="T17" fmla="*/ 10 h 12"/>
                      <a:gd name="T18" fmla="*/ 0 w 46"/>
                      <a:gd name="T19" fmla="*/ 11 h 12"/>
                      <a:gd name="T20" fmla="*/ 0 w 46"/>
                      <a:gd name="T21" fmla="*/ 11 h 12"/>
                      <a:gd name="T22" fmla="*/ 0 w 46"/>
                      <a:gd name="T23" fmla="*/ 7 h 12"/>
                      <a:gd name="T24" fmla="*/ 0 w 46"/>
                      <a:gd name="T25" fmla="*/ 7 h 12"/>
                      <a:gd name="T26" fmla="*/ 42 w 46"/>
                      <a:gd name="T27" fmla="*/ 7 h 12"/>
                      <a:gd name="T28" fmla="*/ 42 w 46"/>
                      <a:gd name="T29" fmla="*/ 7 h 12"/>
                      <a:gd name="T30" fmla="*/ 42 w 46"/>
                      <a:gd name="T31" fmla="*/ 0 h 12"/>
                      <a:gd name="T32" fmla="*/ 42 w 46"/>
                      <a:gd name="T33" fmla="*/ 0 h 12"/>
                      <a:gd name="T34" fmla="*/ 46 w 46"/>
                      <a:gd name="T35" fmla="*/ 0 h 12"/>
                      <a:gd name="T36" fmla="*/ 46 w 46"/>
                      <a:gd name="T37" fmla="*/ 0 h 12"/>
                      <a:gd name="T38" fmla="*/ 46 w 46"/>
                      <a:gd name="T39" fmla="*/ 3 h 12"/>
                      <a:gd name="T40" fmla="*/ 46 w 46"/>
                      <a:gd name="T41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46" h="12">
                        <a:moveTo>
                          <a:pt x="46" y="3"/>
                        </a:moveTo>
                        <a:lnTo>
                          <a:pt x="46" y="3"/>
                        </a:lnTo>
                        <a:lnTo>
                          <a:pt x="46" y="6"/>
                        </a:lnTo>
                        <a:lnTo>
                          <a:pt x="45" y="8"/>
                        </a:lnTo>
                        <a:lnTo>
                          <a:pt x="39" y="11"/>
                        </a:lnTo>
                        <a:lnTo>
                          <a:pt x="34" y="12"/>
                        </a:lnTo>
                        <a:lnTo>
                          <a:pt x="28" y="12"/>
                        </a:lnTo>
                        <a:lnTo>
                          <a:pt x="13" y="11"/>
                        </a:lnTo>
                        <a:lnTo>
                          <a:pt x="6" y="10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lnTo>
                          <a:pt x="42" y="7"/>
                        </a:lnTo>
                        <a:lnTo>
                          <a:pt x="42" y="7"/>
                        </a:lnTo>
                        <a:lnTo>
                          <a:pt x="42" y="0"/>
                        </a:lnTo>
                        <a:lnTo>
                          <a:pt x="42" y="0"/>
                        </a:lnTo>
                        <a:lnTo>
                          <a:pt x="46" y="0"/>
                        </a:lnTo>
                        <a:lnTo>
                          <a:pt x="46" y="0"/>
                        </a:lnTo>
                        <a:lnTo>
                          <a:pt x="46" y="3"/>
                        </a:lnTo>
                        <a:lnTo>
                          <a:pt x="46" y="3"/>
                        </a:lnTo>
                        <a:close/>
                      </a:path>
                    </a:pathLst>
                  </a:custGeom>
                  <a:solidFill>
                    <a:srgbClr val="BC9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38" name="Freeform 175"/>
                  <p:cNvSpPr>
                    <a:spLocks/>
                  </p:cNvSpPr>
                  <p:nvPr/>
                </p:nvSpPr>
                <p:spPr bwMode="auto">
                  <a:xfrm flipH="1">
                    <a:off x="6861175" y="2974976"/>
                    <a:ext cx="85725" cy="12700"/>
                  </a:xfrm>
                  <a:custGeom>
                    <a:avLst/>
                    <a:gdLst>
                      <a:gd name="T0" fmla="*/ 54 w 54"/>
                      <a:gd name="T1" fmla="*/ 8 h 8"/>
                      <a:gd name="T2" fmla="*/ 54 w 54"/>
                      <a:gd name="T3" fmla="*/ 8 h 8"/>
                      <a:gd name="T4" fmla="*/ 40 w 54"/>
                      <a:gd name="T5" fmla="*/ 8 h 8"/>
                      <a:gd name="T6" fmla="*/ 24 w 54"/>
                      <a:gd name="T7" fmla="*/ 8 h 8"/>
                      <a:gd name="T8" fmla="*/ 10 w 54"/>
                      <a:gd name="T9" fmla="*/ 8 h 8"/>
                      <a:gd name="T10" fmla="*/ 5 w 54"/>
                      <a:gd name="T11" fmla="*/ 7 h 8"/>
                      <a:gd name="T12" fmla="*/ 0 w 54"/>
                      <a:gd name="T13" fmla="*/ 4 h 8"/>
                      <a:gd name="T14" fmla="*/ 0 w 54"/>
                      <a:gd name="T15" fmla="*/ 4 h 8"/>
                      <a:gd name="T16" fmla="*/ 2 w 54"/>
                      <a:gd name="T17" fmla="*/ 3 h 8"/>
                      <a:gd name="T18" fmla="*/ 4 w 54"/>
                      <a:gd name="T19" fmla="*/ 3 h 8"/>
                      <a:gd name="T20" fmla="*/ 4 w 54"/>
                      <a:gd name="T21" fmla="*/ 0 h 8"/>
                      <a:gd name="T22" fmla="*/ 4 w 54"/>
                      <a:gd name="T23" fmla="*/ 0 h 8"/>
                      <a:gd name="T24" fmla="*/ 23 w 54"/>
                      <a:gd name="T25" fmla="*/ 0 h 8"/>
                      <a:gd name="T26" fmla="*/ 23 w 54"/>
                      <a:gd name="T27" fmla="*/ 0 h 8"/>
                      <a:gd name="T28" fmla="*/ 24 w 54"/>
                      <a:gd name="T29" fmla="*/ 3 h 8"/>
                      <a:gd name="T30" fmla="*/ 28 w 54"/>
                      <a:gd name="T31" fmla="*/ 4 h 8"/>
                      <a:gd name="T32" fmla="*/ 36 w 54"/>
                      <a:gd name="T33" fmla="*/ 4 h 8"/>
                      <a:gd name="T34" fmla="*/ 46 w 54"/>
                      <a:gd name="T35" fmla="*/ 4 h 8"/>
                      <a:gd name="T36" fmla="*/ 54 w 54"/>
                      <a:gd name="T37" fmla="*/ 4 h 8"/>
                      <a:gd name="T38" fmla="*/ 54 w 54"/>
                      <a:gd name="T39" fmla="*/ 4 h 8"/>
                      <a:gd name="T40" fmla="*/ 54 w 54"/>
                      <a:gd name="T41" fmla="*/ 8 h 8"/>
                      <a:gd name="T42" fmla="*/ 54 w 54"/>
                      <a:gd name="T43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54" h="8">
                        <a:moveTo>
                          <a:pt x="54" y="8"/>
                        </a:moveTo>
                        <a:lnTo>
                          <a:pt x="54" y="8"/>
                        </a:lnTo>
                        <a:lnTo>
                          <a:pt x="40" y="8"/>
                        </a:lnTo>
                        <a:lnTo>
                          <a:pt x="24" y="8"/>
                        </a:lnTo>
                        <a:lnTo>
                          <a:pt x="10" y="8"/>
                        </a:lnTo>
                        <a:lnTo>
                          <a:pt x="5" y="7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2" y="3"/>
                        </a:lnTo>
                        <a:lnTo>
                          <a:pt x="4" y="3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23" y="0"/>
                        </a:lnTo>
                        <a:lnTo>
                          <a:pt x="23" y="0"/>
                        </a:lnTo>
                        <a:lnTo>
                          <a:pt x="24" y="3"/>
                        </a:lnTo>
                        <a:lnTo>
                          <a:pt x="28" y="4"/>
                        </a:lnTo>
                        <a:lnTo>
                          <a:pt x="36" y="4"/>
                        </a:lnTo>
                        <a:lnTo>
                          <a:pt x="46" y="4"/>
                        </a:lnTo>
                        <a:lnTo>
                          <a:pt x="54" y="4"/>
                        </a:lnTo>
                        <a:lnTo>
                          <a:pt x="54" y="4"/>
                        </a:lnTo>
                        <a:lnTo>
                          <a:pt x="54" y="8"/>
                        </a:lnTo>
                        <a:lnTo>
                          <a:pt x="54" y="8"/>
                        </a:lnTo>
                        <a:close/>
                      </a:path>
                    </a:pathLst>
                  </a:custGeom>
                  <a:solidFill>
                    <a:srgbClr val="262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39" name="Freeform 176"/>
                  <p:cNvSpPr>
                    <a:spLocks/>
                  </p:cNvSpPr>
                  <p:nvPr/>
                </p:nvSpPr>
                <p:spPr bwMode="auto">
                  <a:xfrm flipH="1">
                    <a:off x="6619875" y="2968626"/>
                    <a:ext cx="241300" cy="19050"/>
                  </a:xfrm>
                  <a:custGeom>
                    <a:avLst/>
                    <a:gdLst>
                      <a:gd name="T0" fmla="*/ 149 w 152"/>
                      <a:gd name="T1" fmla="*/ 12 h 12"/>
                      <a:gd name="T2" fmla="*/ 149 w 152"/>
                      <a:gd name="T3" fmla="*/ 12 h 12"/>
                      <a:gd name="T4" fmla="*/ 107 w 152"/>
                      <a:gd name="T5" fmla="*/ 12 h 12"/>
                      <a:gd name="T6" fmla="*/ 107 w 152"/>
                      <a:gd name="T7" fmla="*/ 12 h 12"/>
                      <a:gd name="T8" fmla="*/ 42 w 152"/>
                      <a:gd name="T9" fmla="*/ 12 h 12"/>
                      <a:gd name="T10" fmla="*/ 42 w 152"/>
                      <a:gd name="T11" fmla="*/ 12 h 12"/>
                      <a:gd name="T12" fmla="*/ 0 w 152"/>
                      <a:gd name="T13" fmla="*/ 12 h 12"/>
                      <a:gd name="T14" fmla="*/ 0 w 152"/>
                      <a:gd name="T15" fmla="*/ 12 h 12"/>
                      <a:gd name="T16" fmla="*/ 0 w 152"/>
                      <a:gd name="T17" fmla="*/ 8 h 12"/>
                      <a:gd name="T18" fmla="*/ 0 w 152"/>
                      <a:gd name="T19" fmla="*/ 8 h 12"/>
                      <a:gd name="T20" fmla="*/ 88 w 152"/>
                      <a:gd name="T21" fmla="*/ 8 h 12"/>
                      <a:gd name="T22" fmla="*/ 88 w 152"/>
                      <a:gd name="T23" fmla="*/ 8 h 12"/>
                      <a:gd name="T24" fmla="*/ 94 w 152"/>
                      <a:gd name="T25" fmla="*/ 7 h 12"/>
                      <a:gd name="T26" fmla="*/ 101 w 152"/>
                      <a:gd name="T27" fmla="*/ 8 h 12"/>
                      <a:gd name="T28" fmla="*/ 116 w 152"/>
                      <a:gd name="T29" fmla="*/ 9 h 12"/>
                      <a:gd name="T30" fmla="*/ 122 w 152"/>
                      <a:gd name="T31" fmla="*/ 9 h 12"/>
                      <a:gd name="T32" fmla="*/ 127 w 152"/>
                      <a:gd name="T33" fmla="*/ 8 h 12"/>
                      <a:gd name="T34" fmla="*/ 133 w 152"/>
                      <a:gd name="T35" fmla="*/ 5 h 12"/>
                      <a:gd name="T36" fmla="*/ 134 w 152"/>
                      <a:gd name="T37" fmla="*/ 3 h 12"/>
                      <a:gd name="T38" fmla="*/ 134 w 152"/>
                      <a:gd name="T39" fmla="*/ 0 h 12"/>
                      <a:gd name="T40" fmla="*/ 134 w 152"/>
                      <a:gd name="T41" fmla="*/ 0 h 12"/>
                      <a:gd name="T42" fmla="*/ 136 w 152"/>
                      <a:gd name="T43" fmla="*/ 2 h 12"/>
                      <a:gd name="T44" fmla="*/ 138 w 152"/>
                      <a:gd name="T45" fmla="*/ 2 h 12"/>
                      <a:gd name="T46" fmla="*/ 138 w 152"/>
                      <a:gd name="T47" fmla="*/ 4 h 12"/>
                      <a:gd name="T48" fmla="*/ 138 w 152"/>
                      <a:gd name="T49" fmla="*/ 4 h 12"/>
                      <a:gd name="T50" fmla="*/ 143 w 152"/>
                      <a:gd name="T51" fmla="*/ 5 h 12"/>
                      <a:gd name="T52" fmla="*/ 149 w 152"/>
                      <a:gd name="T53" fmla="*/ 7 h 12"/>
                      <a:gd name="T54" fmla="*/ 152 w 152"/>
                      <a:gd name="T55" fmla="*/ 9 h 12"/>
                      <a:gd name="T56" fmla="*/ 152 w 152"/>
                      <a:gd name="T57" fmla="*/ 11 h 12"/>
                      <a:gd name="T58" fmla="*/ 149 w 152"/>
                      <a:gd name="T59" fmla="*/ 12 h 12"/>
                      <a:gd name="T60" fmla="*/ 149 w 152"/>
                      <a:gd name="T61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52" h="12">
                        <a:moveTo>
                          <a:pt x="149" y="12"/>
                        </a:moveTo>
                        <a:lnTo>
                          <a:pt x="149" y="12"/>
                        </a:lnTo>
                        <a:lnTo>
                          <a:pt x="107" y="12"/>
                        </a:lnTo>
                        <a:lnTo>
                          <a:pt x="107" y="12"/>
                        </a:lnTo>
                        <a:lnTo>
                          <a:pt x="42" y="12"/>
                        </a:lnTo>
                        <a:lnTo>
                          <a:pt x="42" y="12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88" y="8"/>
                        </a:lnTo>
                        <a:lnTo>
                          <a:pt x="88" y="8"/>
                        </a:lnTo>
                        <a:lnTo>
                          <a:pt x="94" y="7"/>
                        </a:lnTo>
                        <a:lnTo>
                          <a:pt x="101" y="8"/>
                        </a:lnTo>
                        <a:lnTo>
                          <a:pt x="116" y="9"/>
                        </a:lnTo>
                        <a:lnTo>
                          <a:pt x="122" y="9"/>
                        </a:lnTo>
                        <a:lnTo>
                          <a:pt x="127" y="8"/>
                        </a:lnTo>
                        <a:lnTo>
                          <a:pt x="133" y="5"/>
                        </a:lnTo>
                        <a:lnTo>
                          <a:pt x="134" y="3"/>
                        </a:ln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36" y="2"/>
                        </a:lnTo>
                        <a:lnTo>
                          <a:pt x="138" y="2"/>
                        </a:lnTo>
                        <a:lnTo>
                          <a:pt x="138" y="4"/>
                        </a:lnTo>
                        <a:lnTo>
                          <a:pt x="138" y="4"/>
                        </a:lnTo>
                        <a:lnTo>
                          <a:pt x="143" y="5"/>
                        </a:lnTo>
                        <a:lnTo>
                          <a:pt x="149" y="7"/>
                        </a:lnTo>
                        <a:lnTo>
                          <a:pt x="152" y="9"/>
                        </a:lnTo>
                        <a:lnTo>
                          <a:pt x="152" y="11"/>
                        </a:lnTo>
                        <a:lnTo>
                          <a:pt x="149" y="12"/>
                        </a:lnTo>
                        <a:lnTo>
                          <a:pt x="149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40" name="Freeform 177"/>
                  <p:cNvSpPr>
                    <a:spLocks/>
                  </p:cNvSpPr>
                  <p:nvPr/>
                </p:nvSpPr>
                <p:spPr bwMode="auto">
                  <a:xfrm flipH="1">
                    <a:off x="3159125" y="2968626"/>
                    <a:ext cx="2452688" cy="49213"/>
                  </a:xfrm>
                  <a:custGeom>
                    <a:avLst/>
                    <a:gdLst>
                      <a:gd name="T0" fmla="*/ 3 w 1545"/>
                      <a:gd name="T1" fmla="*/ 20 h 31"/>
                      <a:gd name="T2" fmla="*/ 3 w 1545"/>
                      <a:gd name="T3" fmla="*/ 20 h 31"/>
                      <a:gd name="T4" fmla="*/ 0 w 1545"/>
                      <a:gd name="T5" fmla="*/ 18 h 31"/>
                      <a:gd name="T6" fmla="*/ 0 w 1545"/>
                      <a:gd name="T7" fmla="*/ 17 h 31"/>
                      <a:gd name="T8" fmla="*/ 1 w 1545"/>
                      <a:gd name="T9" fmla="*/ 16 h 31"/>
                      <a:gd name="T10" fmla="*/ 4 w 1545"/>
                      <a:gd name="T11" fmla="*/ 14 h 31"/>
                      <a:gd name="T12" fmla="*/ 12 w 1545"/>
                      <a:gd name="T13" fmla="*/ 12 h 31"/>
                      <a:gd name="T14" fmla="*/ 18 w 1545"/>
                      <a:gd name="T15" fmla="*/ 12 h 31"/>
                      <a:gd name="T16" fmla="*/ 18 w 1545"/>
                      <a:gd name="T17" fmla="*/ 12 h 31"/>
                      <a:gd name="T18" fmla="*/ 18 w 1545"/>
                      <a:gd name="T19" fmla="*/ 8 h 31"/>
                      <a:gd name="T20" fmla="*/ 19 w 1545"/>
                      <a:gd name="T21" fmla="*/ 5 h 31"/>
                      <a:gd name="T22" fmla="*/ 22 w 1545"/>
                      <a:gd name="T23" fmla="*/ 0 h 31"/>
                      <a:gd name="T24" fmla="*/ 22 w 1545"/>
                      <a:gd name="T25" fmla="*/ 0 h 31"/>
                      <a:gd name="T26" fmla="*/ 26 w 1545"/>
                      <a:gd name="T27" fmla="*/ 0 h 31"/>
                      <a:gd name="T28" fmla="*/ 26 w 1545"/>
                      <a:gd name="T29" fmla="*/ 0 h 31"/>
                      <a:gd name="T30" fmla="*/ 26 w 1545"/>
                      <a:gd name="T31" fmla="*/ 5 h 31"/>
                      <a:gd name="T32" fmla="*/ 27 w 1545"/>
                      <a:gd name="T33" fmla="*/ 9 h 31"/>
                      <a:gd name="T34" fmla="*/ 28 w 1545"/>
                      <a:gd name="T35" fmla="*/ 12 h 31"/>
                      <a:gd name="T36" fmla="*/ 30 w 1545"/>
                      <a:gd name="T37" fmla="*/ 13 h 31"/>
                      <a:gd name="T38" fmla="*/ 31 w 1545"/>
                      <a:gd name="T39" fmla="*/ 14 h 31"/>
                      <a:gd name="T40" fmla="*/ 31 w 1545"/>
                      <a:gd name="T41" fmla="*/ 16 h 31"/>
                      <a:gd name="T42" fmla="*/ 26 w 1545"/>
                      <a:gd name="T43" fmla="*/ 20 h 31"/>
                      <a:gd name="T44" fmla="*/ 26 w 1545"/>
                      <a:gd name="T45" fmla="*/ 20 h 31"/>
                      <a:gd name="T46" fmla="*/ 26 w 1545"/>
                      <a:gd name="T47" fmla="*/ 27 h 31"/>
                      <a:gd name="T48" fmla="*/ 26 w 1545"/>
                      <a:gd name="T49" fmla="*/ 27 h 31"/>
                      <a:gd name="T50" fmla="*/ 605 w 1545"/>
                      <a:gd name="T51" fmla="*/ 27 h 31"/>
                      <a:gd name="T52" fmla="*/ 605 w 1545"/>
                      <a:gd name="T53" fmla="*/ 27 h 31"/>
                      <a:gd name="T54" fmla="*/ 1177 w 1545"/>
                      <a:gd name="T55" fmla="*/ 27 h 31"/>
                      <a:gd name="T56" fmla="*/ 1177 w 1545"/>
                      <a:gd name="T57" fmla="*/ 27 h 31"/>
                      <a:gd name="T58" fmla="*/ 1491 w 1545"/>
                      <a:gd name="T59" fmla="*/ 27 h 31"/>
                      <a:gd name="T60" fmla="*/ 1491 w 1545"/>
                      <a:gd name="T61" fmla="*/ 27 h 31"/>
                      <a:gd name="T62" fmla="*/ 1503 w 1545"/>
                      <a:gd name="T63" fmla="*/ 27 h 31"/>
                      <a:gd name="T64" fmla="*/ 1517 w 1545"/>
                      <a:gd name="T65" fmla="*/ 27 h 31"/>
                      <a:gd name="T66" fmla="*/ 1528 w 1545"/>
                      <a:gd name="T67" fmla="*/ 27 h 31"/>
                      <a:gd name="T68" fmla="*/ 1533 w 1545"/>
                      <a:gd name="T69" fmla="*/ 26 h 31"/>
                      <a:gd name="T70" fmla="*/ 1537 w 1545"/>
                      <a:gd name="T71" fmla="*/ 23 h 31"/>
                      <a:gd name="T72" fmla="*/ 1537 w 1545"/>
                      <a:gd name="T73" fmla="*/ 23 h 31"/>
                      <a:gd name="T74" fmla="*/ 1540 w 1545"/>
                      <a:gd name="T75" fmla="*/ 25 h 31"/>
                      <a:gd name="T76" fmla="*/ 1542 w 1545"/>
                      <a:gd name="T77" fmla="*/ 26 h 31"/>
                      <a:gd name="T78" fmla="*/ 1545 w 1545"/>
                      <a:gd name="T79" fmla="*/ 31 h 31"/>
                      <a:gd name="T80" fmla="*/ 1545 w 1545"/>
                      <a:gd name="T81" fmla="*/ 31 h 31"/>
                      <a:gd name="T82" fmla="*/ 30 w 1545"/>
                      <a:gd name="T83" fmla="*/ 31 h 31"/>
                      <a:gd name="T84" fmla="*/ 30 w 1545"/>
                      <a:gd name="T85" fmla="*/ 31 h 31"/>
                      <a:gd name="T86" fmla="*/ 26 w 1545"/>
                      <a:gd name="T87" fmla="*/ 31 h 31"/>
                      <a:gd name="T88" fmla="*/ 23 w 1545"/>
                      <a:gd name="T89" fmla="*/ 30 h 31"/>
                      <a:gd name="T90" fmla="*/ 22 w 1545"/>
                      <a:gd name="T91" fmla="*/ 27 h 31"/>
                      <a:gd name="T92" fmla="*/ 22 w 1545"/>
                      <a:gd name="T93" fmla="*/ 23 h 31"/>
                      <a:gd name="T94" fmla="*/ 21 w 1545"/>
                      <a:gd name="T95" fmla="*/ 21 h 31"/>
                      <a:gd name="T96" fmla="*/ 19 w 1545"/>
                      <a:gd name="T97" fmla="*/ 18 h 31"/>
                      <a:gd name="T98" fmla="*/ 16 w 1545"/>
                      <a:gd name="T99" fmla="*/ 18 h 31"/>
                      <a:gd name="T100" fmla="*/ 10 w 1545"/>
                      <a:gd name="T101" fmla="*/ 20 h 31"/>
                      <a:gd name="T102" fmla="*/ 10 w 1545"/>
                      <a:gd name="T103" fmla="*/ 20 h 31"/>
                      <a:gd name="T104" fmla="*/ 3 w 1545"/>
                      <a:gd name="T105" fmla="*/ 20 h 31"/>
                      <a:gd name="T106" fmla="*/ 3 w 1545"/>
                      <a:gd name="T107" fmla="*/ 20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545" h="31">
                        <a:moveTo>
                          <a:pt x="3" y="20"/>
                        </a:moveTo>
                        <a:lnTo>
                          <a:pt x="3" y="20"/>
                        </a:lnTo>
                        <a:lnTo>
                          <a:pt x="0" y="18"/>
                        </a:lnTo>
                        <a:lnTo>
                          <a:pt x="0" y="17"/>
                        </a:lnTo>
                        <a:lnTo>
                          <a:pt x="1" y="16"/>
                        </a:lnTo>
                        <a:lnTo>
                          <a:pt x="4" y="14"/>
                        </a:lnTo>
                        <a:lnTo>
                          <a:pt x="12" y="12"/>
                        </a:lnTo>
                        <a:lnTo>
                          <a:pt x="18" y="12"/>
                        </a:lnTo>
                        <a:lnTo>
                          <a:pt x="18" y="12"/>
                        </a:lnTo>
                        <a:lnTo>
                          <a:pt x="18" y="8"/>
                        </a:lnTo>
                        <a:lnTo>
                          <a:pt x="19" y="5"/>
                        </a:lnTo>
                        <a:lnTo>
                          <a:pt x="22" y="0"/>
                        </a:lnTo>
                        <a:lnTo>
                          <a:pt x="22" y="0"/>
                        </a:lnTo>
                        <a:lnTo>
                          <a:pt x="26" y="0"/>
                        </a:lnTo>
                        <a:lnTo>
                          <a:pt x="26" y="0"/>
                        </a:lnTo>
                        <a:lnTo>
                          <a:pt x="26" y="5"/>
                        </a:lnTo>
                        <a:lnTo>
                          <a:pt x="27" y="9"/>
                        </a:lnTo>
                        <a:lnTo>
                          <a:pt x="28" y="12"/>
                        </a:lnTo>
                        <a:lnTo>
                          <a:pt x="30" y="13"/>
                        </a:lnTo>
                        <a:lnTo>
                          <a:pt x="31" y="14"/>
                        </a:lnTo>
                        <a:lnTo>
                          <a:pt x="31" y="16"/>
                        </a:lnTo>
                        <a:lnTo>
                          <a:pt x="26" y="20"/>
                        </a:lnTo>
                        <a:lnTo>
                          <a:pt x="26" y="20"/>
                        </a:lnTo>
                        <a:lnTo>
                          <a:pt x="26" y="27"/>
                        </a:lnTo>
                        <a:lnTo>
                          <a:pt x="26" y="27"/>
                        </a:lnTo>
                        <a:lnTo>
                          <a:pt x="605" y="27"/>
                        </a:lnTo>
                        <a:lnTo>
                          <a:pt x="605" y="27"/>
                        </a:lnTo>
                        <a:lnTo>
                          <a:pt x="1177" y="27"/>
                        </a:lnTo>
                        <a:lnTo>
                          <a:pt x="1177" y="27"/>
                        </a:lnTo>
                        <a:lnTo>
                          <a:pt x="1491" y="27"/>
                        </a:lnTo>
                        <a:lnTo>
                          <a:pt x="1491" y="27"/>
                        </a:lnTo>
                        <a:lnTo>
                          <a:pt x="1503" y="27"/>
                        </a:lnTo>
                        <a:lnTo>
                          <a:pt x="1517" y="27"/>
                        </a:lnTo>
                        <a:lnTo>
                          <a:pt x="1528" y="27"/>
                        </a:lnTo>
                        <a:lnTo>
                          <a:pt x="1533" y="26"/>
                        </a:lnTo>
                        <a:lnTo>
                          <a:pt x="1537" y="23"/>
                        </a:lnTo>
                        <a:lnTo>
                          <a:pt x="1537" y="23"/>
                        </a:lnTo>
                        <a:lnTo>
                          <a:pt x="1540" y="25"/>
                        </a:lnTo>
                        <a:lnTo>
                          <a:pt x="1542" y="26"/>
                        </a:lnTo>
                        <a:lnTo>
                          <a:pt x="1545" y="31"/>
                        </a:lnTo>
                        <a:lnTo>
                          <a:pt x="1545" y="31"/>
                        </a:lnTo>
                        <a:lnTo>
                          <a:pt x="30" y="31"/>
                        </a:lnTo>
                        <a:lnTo>
                          <a:pt x="30" y="31"/>
                        </a:lnTo>
                        <a:lnTo>
                          <a:pt x="26" y="31"/>
                        </a:lnTo>
                        <a:lnTo>
                          <a:pt x="23" y="30"/>
                        </a:lnTo>
                        <a:lnTo>
                          <a:pt x="22" y="27"/>
                        </a:lnTo>
                        <a:lnTo>
                          <a:pt x="22" y="23"/>
                        </a:lnTo>
                        <a:lnTo>
                          <a:pt x="21" y="21"/>
                        </a:lnTo>
                        <a:lnTo>
                          <a:pt x="19" y="18"/>
                        </a:lnTo>
                        <a:lnTo>
                          <a:pt x="16" y="18"/>
                        </a:lnTo>
                        <a:lnTo>
                          <a:pt x="10" y="20"/>
                        </a:lnTo>
                        <a:lnTo>
                          <a:pt x="10" y="20"/>
                        </a:lnTo>
                        <a:lnTo>
                          <a:pt x="3" y="20"/>
                        </a:lnTo>
                        <a:lnTo>
                          <a:pt x="3" y="20"/>
                        </a:lnTo>
                        <a:close/>
                      </a:path>
                    </a:pathLst>
                  </a:custGeom>
                  <a:solidFill>
                    <a:srgbClr val="262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41" name="Freeform 179"/>
                  <p:cNvSpPr>
                    <a:spLocks/>
                  </p:cNvSpPr>
                  <p:nvPr/>
                </p:nvSpPr>
                <p:spPr bwMode="auto">
                  <a:xfrm flipH="1">
                    <a:off x="4651375" y="3000376"/>
                    <a:ext cx="919163" cy="11113"/>
                  </a:xfrm>
                  <a:custGeom>
                    <a:avLst/>
                    <a:gdLst>
                      <a:gd name="T0" fmla="*/ 0 w 579"/>
                      <a:gd name="T1" fmla="*/ 0 h 7"/>
                      <a:gd name="T2" fmla="*/ 0 w 579"/>
                      <a:gd name="T3" fmla="*/ 0 h 7"/>
                      <a:gd name="T4" fmla="*/ 70 w 579"/>
                      <a:gd name="T5" fmla="*/ 2 h 7"/>
                      <a:gd name="T6" fmla="*/ 142 w 579"/>
                      <a:gd name="T7" fmla="*/ 3 h 7"/>
                      <a:gd name="T8" fmla="*/ 287 w 579"/>
                      <a:gd name="T9" fmla="*/ 3 h 7"/>
                      <a:gd name="T10" fmla="*/ 433 w 579"/>
                      <a:gd name="T11" fmla="*/ 3 h 7"/>
                      <a:gd name="T12" fmla="*/ 579 w 579"/>
                      <a:gd name="T13" fmla="*/ 3 h 7"/>
                      <a:gd name="T14" fmla="*/ 579 w 579"/>
                      <a:gd name="T15" fmla="*/ 3 h 7"/>
                      <a:gd name="T16" fmla="*/ 579 w 579"/>
                      <a:gd name="T17" fmla="*/ 7 h 7"/>
                      <a:gd name="T18" fmla="*/ 579 w 579"/>
                      <a:gd name="T19" fmla="*/ 7 h 7"/>
                      <a:gd name="T20" fmla="*/ 0 w 579"/>
                      <a:gd name="T21" fmla="*/ 7 h 7"/>
                      <a:gd name="T22" fmla="*/ 0 w 579"/>
                      <a:gd name="T23" fmla="*/ 7 h 7"/>
                      <a:gd name="T24" fmla="*/ 0 w 579"/>
                      <a:gd name="T25" fmla="*/ 0 h 7"/>
                      <a:gd name="T26" fmla="*/ 0 w 579"/>
                      <a:gd name="T27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579" h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70" y="2"/>
                        </a:lnTo>
                        <a:lnTo>
                          <a:pt x="142" y="3"/>
                        </a:lnTo>
                        <a:lnTo>
                          <a:pt x="287" y="3"/>
                        </a:lnTo>
                        <a:lnTo>
                          <a:pt x="433" y="3"/>
                        </a:lnTo>
                        <a:lnTo>
                          <a:pt x="579" y="3"/>
                        </a:lnTo>
                        <a:lnTo>
                          <a:pt x="579" y="3"/>
                        </a:lnTo>
                        <a:lnTo>
                          <a:pt x="579" y="7"/>
                        </a:lnTo>
                        <a:lnTo>
                          <a:pt x="579" y="7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66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42" name="Freeform 180"/>
                  <p:cNvSpPr>
                    <a:spLocks/>
                  </p:cNvSpPr>
                  <p:nvPr/>
                </p:nvSpPr>
                <p:spPr bwMode="auto">
                  <a:xfrm flipH="1">
                    <a:off x="3171825" y="2994026"/>
                    <a:ext cx="73025" cy="17463"/>
                  </a:xfrm>
                  <a:custGeom>
                    <a:avLst/>
                    <a:gdLst>
                      <a:gd name="T0" fmla="*/ 46 w 46"/>
                      <a:gd name="T1" fmla="*/ 7 h 11"/>
                      <a:gd name="T2" fmla="*/ 46 w 46"/>
                      <a:gd name="T3" fmla="*/ 7 h 11"/>
                      <a:gd name="T4" fmla="*/ 42 w 46"/>
                      <a:gd name="T5" fmla="*/ 10 h 11"/>
                      <a:gd name="T6" fmla="*/ 37 w 46"/>
                      <a:gd name="T7" fmla="*/ 11 h 11"/>
                      <a:gd name="T8" fmla="*/ 26 w 46"/>
                      <a:gd name="T9" fmla="*/ 11 h 11"/>
                      <a:gd name="T10" fmla="*/ 12 w 46"/>
                      <a:gd name="T11" fmla="*/ 11 h 11"/>
                      <a:gd name="T12" fmla="*/ 0 w 46"/>
                      <a:gd name="T13" fmla="*/ 11 h 11"/>
                      <a:gd name="T14" fmla="*/ 0 w 46"/>
                      <a:gd name="T15" fmla="*/ 11 h 11"/>
                      <a:gd name="T16" fmla="*/ 0 w 46"/>
                      <a:gd name="T17" fmla="*/ 7 h 11"/>
                      <a:gd name="T18" fmla="*/ 0 w 46"/>
                      <a:gd name="T19" fmla="*/ 7 h 11"/>
                      <a:gd name="T20" fmla="*/ 42 w 46"/>
                      <a:gd name="T21" fmla="*/ 7 h 11"/>
                      <a:gd name="T22" fmla="*/ 42 w 46"/>
                      <a:gd name="T23" fmla="*/ 7 h 11"/>
                      <a:gd name="T24" fmla="*/ 42 w 46"/>
                      <a:gd name="T25" fmla="*/ 0 h 11"/>
                      <a:gd name="T26" fmla="*/ 42 w 46"/>
                      <a:gd name="T27" fmla="*/ 0 h 11"/>
                      <a:gd name="T28" fmla="*/ 46 w 46"/>
                      <a:gd name="T29" fmla="*/ 0 h 11"/>
                      <a:gd name="T30" fmla="*/ 46 w 46"/>
                      <a:gd name="T31" fmla="*/ 0 h 11"/>
                      <a:gd name="T32" fmla="*/ 46 w 46"/>
                      <a:gd name="T33" fmla="*/ 7 h 11"/>
                      <a:gd name="T34" fmla="*/ 46 w 46"/>
                      <a:gd name="T35" fmla="*/ 7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46" h="11">
                        <a:moveTo>
                          <a:pt x="46" y="7"/>
                        </a:moveTo>
                        <a:lnTo>
                          <a:pt x="46" y="7"/>
                        </a:lnTo>
                        <a:lnTo>
                          <a:pt x="42" y="10"/>
                        </a:lnTo>
                        <a:lnTo>
                          <a:pt x="37" y="11"/>
                        </a:lnTo>
                        <a:lnTo>
                          <a:pt x="26" y="11"/>
                        </a:lnTo>
                        <a:lnTo>
                          <a:pt x="12" y="11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0" y="7"/>
                        </a:lnTo>
                        <a:lnTo>
                          <a:pt x="0" y="7"/>
                        </a:lnTo>
                        <a:lnTo>
                          <a:pt x="42" y="7"/>
                        </a:lnTo>
                        <a:lnTo>
                          <a:pt x="42" y="7"/>
                        </a:lnTo>
                        <a:lnTo>
                          <a:pt x="42" y="0"/>
                        </a:lnTo>
                        <a:lnTo>
                          <a:pt x="42" y="0"/>
                        </a:lnTo>
                        <a:lnTo>
                          <a:pt x="46" y="0"/>
                        </a:lnTo>
                        <a:lnTo>
                          <a:pt x="46" y="0"/>
                        </a:lnTo>
                        <a:lnTo>
                          <a:pt x="46" y="7"/>
                        </a:lnTo>
                        <a:lnTo>
                          <a:pt x="46" y="7"/>
                        </a:lnTo>
                        <a:close/>
                      </a:path>
                    </a:pathLst>
                  </a:custGeom>
                  <a:solidFill>
                    <a:srgbClr val="BC97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43" name="Freeform 181"/>
                  <p:cNvSpPr>
                    <a:spLocks/>
                  </p:cNvSpPr>
                  <p:nvPr/>
                </p:nvSpPr>
                <p:spPr bwMode="auto">
                  <a:xfrm flipH="1">
                    <a:off x="6484938" y="3017838"/>
                    <a:ext cx="30163" cy="42863"/>
                  </a:xfrm>
                  <a:custGeom>
                    <a:avLst/>
                    <a:gdLst>
                      <a:gd name="T0" fmla="*/ 8 w 19"/>
                      <a:gd name="T1" fmla="*/ 0 h 27"/>
                      <a:gd name="T2" fmla="*/ 8 w 19"/>
                      <a:gd name="T3" fmla="*/ 0 h 27"/>
                      <a:gd name="T4" fmla="*/ 8 w 19"/>
                      <a:gd name="T5" fmla="*/ 5 h 27"/>
                      <a:gd name="T6" fmla="*/ 9 w 19"/>
                      <a:gd name="T7" fmla="*/ 8 h 27"/>
                      <a:gd name="T8" fmla="*/ 13 w 19"/>
                      <a:gd name="T9" fmla="*/ 14 h 27"/>
                      <a:gd name="T10" fmla="*/ 17 w 19"/>
                      <a:gd name="T11" fmla="*/ 19 h 27"/>
                      <a:gd name="T12" fmla="*/ 19 w 19"/>
                      <a:gd name="T13" fmla="*/ 23 h 27"/>
                      <a:gd name="T14" fmla="*/ 19 w 19"/>
                      <a:gd name="T15" fmla="*/ 27 h 27"/>
                      <a:gd name="T16" fmla="*/ 19 w 19"/>
                      <a:gd name="T17" fmla="*/ 27 h 27"/>
                      <a:gd name="T18" fmla="*/ 17 w 19"/>
                      <a:gd name="T19" fmla="*/ 26 h 27"/>
                      <a:gd name="T20" fmla="*/ 14 w 19"/>
                      <a:gd name="T21" fmla="*/ 23 h 27"/>
                      <a:gd name="T22" fmla="*/ 10 w 19"/>
                      <a:gd name="T23" fmla="*/ 18 h 27"/>
                      <a:gd name="T24" fmla="*/ 7 w 19"/>
                      <a:gd name="T25" fmla="*/ 14 h 27"/>
                      <a:gd name="T26" fmla="*/ 4 w 19"/>
                      <a:gd name="T27" fmla="*/ 13 h 27"/>
                      <a:gd name="T28" fmla="*/ 0 w 19"/>
                      <a:gd name="T29" fmla="*/ 12 h 27"/>
                      <a:gd name="T30" fmla="*/ 0 w 19"/>
                      <a:gd name="T31" fmla="*/ 12 h 27"/>
                      <a:gd name="T32" fmla="*/ 0 w 19"/>
                      <a:gd name="T33" fmla="*/ 8 h 27"/>
                      <a:gd name="T34" fmla="*/ 0 w 19"/>
                      <a:gd name="T35" fmla="*/ 8 h 27"/>
                      <a:gd name="T36" fmla="*/ 3 w 19"/>
                      <a:gd name="T37" fmla="*/ 6 h 27"/>
                      <a:gd name="T38" fmla="*/ 4 w 19"/>
                      <a:gd name="T39" fmla="*/ 4 h 27"/>
                      <a:gd name="T40" fmla="*/ 5 w 19"/>
                      <a:gd name="T41" fmla="*/ 1 h 27"/>
                      <a:gd name="T42" fmla="*/ 8 w 19"/>
                      <a:gd name="T43" fmla="*/ 0 h 27"/>
                      <a:gd name="T44" fmla="*/ 8 w 19"/>
                      <a:gd name="T45" fmla="*/ 0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9" h="27">
                        <a:moveTo>
                          <a:pt x="8" y="0"/>
                        </a:moveTo>
                        <a:lnTo>
                          <a:pt x="8" y="0"/>
                        </a:lnTo>
                        <a:lnTo>
                          <a:pt x="8" y="5"/>
                        </a:lnTo>
                        <a:lnTo>
                          <a:pt x="9" y="8"/>
                        </a:lnTo>
                        <a:lnTo>
                          <a:pt x="13" y="14"/>
                        </a:lnTo>
                        <a:lnTo>
                          <a:pt x="17" y="19"/>
                        </a:lnTo>
                        <a:lnTo>
                          <a:pt x="19" y="23"/>
                        </a:lnTo>
                        <a:lnTo>
                          <a:pt x="19" y="27"/>
                        </a:lnTo>
                        <a:lnTo>
                          <a:pt x="19" y="27"/>
                        </a:lnTo>
                        <a:lnTo>
                          <a:pt x="17" y="26"/>
                        </a:lnTo>
                        <a:lnTo>
                          <a:pt x="14" y="23"/>
                        </a:lnTo>
                        <a:lnTo>
                          <a:pt x="10" y="18"/>
                        </a:lnTo>
                        <a:lnTo>
                          <a:pt x="7" y="14"/>
                        </a:lnTo>
                        <a:lnTo>
                          <a:pt x="4" y="13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lnTo>
                          <a:pt x="3" y="6"/>
                        </a:lnTo>
                        <a:lnTo>
                          <a:pt x="4" y="4"/>
                        </a:lnTo>
                        <a:lnTo>
                          <a:pt x="5" y="1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0C0B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44" name="Freeform 183"/>
                  <p:cNvSpPr>
                    <a:spLocks/>
                  </p:cNvSpPr>
                  <p:nvPr/>
                </p:nvSpPr>
                <p:spPr bwMode="auto">
                  <a:xfrm flipH="1">
                    <a:off x="2890838" y="1916113"/>
                    <a:ext cx="987425" cy="23813"/>
                  </a:xfrm>
                  <a:custGeom>
                    <a:avLst/>
                    <a:gdLst>
                      <a:gd name="T0" fmla="*/ 0 w 622"/>
                      <a:gd name="T1" fmla="*/ 0 h 15"/>
                      <a:gd name="T2" fmla="*/ 0 w 622"/>
                      <a:gd name="T3" fmla="*/ 0 h 15"/>
                      <a:gd name="T4" fmla="*/ 276 w 622"/>
                      <a:gd name="T5" fmla="*/ 0 h 15"/>
                      <a:gd name="T6" fmla="*/ 276 w 622"/>
                      <a:gd name="T7" fmla="*/ 0 h 15"/>
                      <a:gd name="T8" fmla="*/ 361 w 622"/>
                      <a:gd name="T9" fmla="*/ 0 h 15"/>
                      <a:gd name="T10" fmla="*/ 448 w 622"/>
                      <a:gd name="T11" fmla="*/ 0 h 15"/>
                      <a:gd name="T12" fmla="*/ 532 w 622"/>
                      <a:gd name="T13" fmla="*/ 0 h 15"/>
                      <a:gd name="T14" fmla="*/ 574 w 622"/>
                      <a:gd name="T15" fmla="*/ 1 h 15"/>
                      <a:gd name="T16" fmla="*/ 614 w 622"/>
                      <a:gd name="T17" fmla="*/ 4 h 15"/>
                      <a:gd name="T18" fmla="*/ 614 w 622"/>
                      <a:gd name="T19" fmla="*/ 4 h 15"/>
                      <a:gd name="T20" fmla="*/ 607 w 622"/>
                      <a:gd name="T21" fmla="*/ 4 h 15"/>
                      <a:gd name="T22" fmla="*/ 600 w 622"/>
                      <a:gd name="T23" fmla="*/ 4 h 15"/>
                      <a:gd name="T24" fmla="*/ 593 w 622"/>
                      <a:gd name="T25" fmla="*/ 4 h 15"/>
                      <a:gd name="T26" fmla="*/ 592 w 622"/>
                      <a:gd name="T27" fmla="*/ 5 h 15"/>
                      <a:gd name="T28" fmla="*/ 591 w 622"/>
                      <a:gd name="T29" fmla="*/ 7 h 15"/>
                      <a:gd name="T30" fmla="*/ 591 w 622"/>
                      <a:gd name="T31" fmla="*/ 7 h 15"/>
                      <a:gd name="T32" fmla="*/ 600 w 622"/>
                      <a:gd name="T33" fmla="*/ 7 h 15"/>
                      <a:gd name="T34" fmla="*/ 610 w 622"/>
                      <a:gd name="T35" fmla="*/ 7 h 15"/>
                      <a:gd name="T36" fmla="*/ 615 w 622"/>
                      <a:gd name="T37" fmla="*/ 7 h 15"/>
                      <a:gd name="T38" fmla="*/ 618 w 622"/>
                      <a:gd name="T39" fmla="*/ 9 h 15"/>
                      <a:gd name="T40" fmla="*/ 620 w 622"/>
                      <a:gd name="T41" fmla="*/ 11 h 15"/>
                      <a:gd name="T42" fmla="*/ 622 w 622"/>
                      <a:gd name="T43" fmla="*/ 15 h 15"/>
                      <a:gd name="T44" fmla="*/ 622 w 622"/>
                      <a:gd name="T45" fmla="*/ 15 h 15"/>
                      <a:gd name="T46" fmla="*/ 322 w 622"/>
                      <a:gd name="T47" fmla="*/ 15 h 15"/>
                      <a:gd name="T48" fmla="*/ 322 w 622"/>
                      <a:gd name="T49" fmla="*/ 15 h 15"/>
                      <a:gd name="T50" fmla="*/ 242 w 622"/>
                      <a:gd name="T51" fmla="*/ 15 h 15"/>
                      <a:gd name="T52" fmla="*/ 159 w 622"/>
                      <a:gd name="T53" fmla="*/ 15 h 15"/>
                      <a:gd name="T54" fmla="*/ 78 w 622"/>
                      <a:gd name="T55" fmla="*/ 15 h 15"/>
                      <a:gd name="T56" fmla="*/ 38 w 622"/>
                      <a:gd name="T57" fmla="*/ 14 h 15"/>
                      <a:gd name="T58" fmla="*/ 0 w 622"/>
                      <a:gd name="T59" fmla="*/ 11 h 15"/>
                      <a:gd name="T60" fmla="*/ 0 w 622"/>
                      <a:gd name="T61" fmla="*/ 11 h 15"/>
                      <a:gd name="T62" fmla="*/ 0 w 622"/>
                      <a:gd name="T63" fmla="*/ 0 h 15"/>
                      <a:gd name="T64" fmla="*/ 0 w 622"/>
                      <a:gd name="T65" fmla="*/ 0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622" h="1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76" y="0"/>
                        </a:lnTo>
                        <a:lnTo>
                          <a:pt x="276" y="0"/>
                        </a:lnTo>
                        <a:lnTo>
                          <a:pt x="361" y="0"/>
                        </a:lnTo>
                        <a:lnTo>
                          <a:pt x="448" y="0"/>
                        </a:lnTo>
                        <a:lnTo>
                          <a:pt x="532" y="0"/>
                        </a:lnTo>
                        <a:lnTo>
                          <a:pt x="574" y="1"/>
                        </a:lnTo>
                        <a:lnTo>
                          <a:pt x="614" y="4"/>
                        </a:lnTo>
                        <a:lnTo>
                          <a:pt x="614" y="4"/>
                        </a:lnTo>
                        <a:lnTo>
                          <a:pt x="607" y="4"/>
                        </a:lnTo>
                        <a:lnTo>
                          <a:pt x="600" y="4"/>
                        </a:lnTo>
                        <a:lnTo>
                          <a:pt x="593" y="4"/>
                        </a:lnTo>
                        <a:lnTo>
                          <a:pt x="592" y="5"/>
                        </a:lnTo>
                        <a:lnTo>
                          <a:pt x="591" y="7"/>
                        </a:lnTo>
                        <a:lnTo>
                          <a:pt x="591" y="7"/>
                        </a:lnTo>
                        <a:lnTo>
                          <a:pt x="600" y="7"/>
                        </a:lnTo>
                        <a:lnTo>
                          <a:pt x="610" y="7"/>
                        </a:lnTo>
                        <a:lnTo>
                          <a:pt x="615" y="7"/>
                        </a:lnTo>
                        <a:lnTo>
                          <a:pt x="618" y="9"/>
                        </a:lnTo>
                        <a:lnTo>
                          <a:pt x="620" y="11"/>
                        </a:lnTo>
                        <a:lnTo>
                          <a:pt x="622" y="15"/>
                        </a:lnTo>
                        <a:lnTo>
                          <a:pt x="622" y="15"/>
                        </a:lnTo>
                        <a:lnTo>
                          <a:pt x="322" y="15"/>
                        </a:lnTo>
                        <a:lnTo>
                          <a:pt x="322" y="15"/>
                        </a:lnTo>
                        <a:lnTo>
                          <a:pt x="242" y="15"/>
                        </a:lnTo>
                        <a:lnTo>
                          <a:pt x="159" y="15"/>
                        </a:lnTo>
                        <a:lnTo>
                          <a:pt x="78" y="15"/>
                        </a:lnTo>
                        <a:lnTo>
                          <a:pt x="38" y="14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DB40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45" name="Freeform 184"/>
                  <p:cNvSpPr>
                    <a:spLocks/>
                  </p:cNvSpPr>
                  <p:nvPr/>
                </p:nvSpPr>
                <p:spPr bwMode="auto">
                  <a:xfrm flipH="1">
                    <a:off x="3871913" y="2493963"/>
                    <a:ext cx="6350" cy="98425"/>
                  </a:xfrm>
                  <a:custGeom>
                    <a:avLst/>
                    <a:gdLst>
                      <a:gd name="T0" fmla="*/ 0 w 4"/>
                      <a:gd name="T1" fmla="*/ 0 h 62"/>
                      <a:gd name="T2" fmla="*/ 0 w 4"/>
                      <a:gd name="T3" fmla="*/ 0 h 62"/>
                      <a:gd name="T4" fmla="*/ 3 w 4"/>
                      <a:gd name="T5" fmla="*/ 5 h 62"/>
                      <a:gd name="T6" fmla="*/ 4 w 4"/>
                      <a:gd name="T7" fmla="*/ 13 h 62"/>
                      <a:gd name="T8" fmla="*/ 4 w 4"/>
                      <a:gd name="T9" fmla="*/ 28 h 62"/>
                      <a:gd name="T10" fmla="*/ 4 w 4"/>
                      <a:gd name="T11" fmla="*/ 46 h 62"/>
                      <a:gd name="T12" fmla="*/ 4 w 4"/>
                      <a:gd name="T13" fmla="*/ 62 h 62"/>
                      <a:gd name="T14" fmla="*/ 4 w 4"/>
                      <a:gd name="T15" fmla="*/ 62 h 62"/>
                      <a:gd name="T16" fmla="*/ 0 w 4"/>
                      <a:gd name="T17" fmla="*/ 62 h 62"/>
                      <a:gd name="T18" fmla="*/ 0 w 4"/>
                      <a:gd name="T19" fmla="*/ 62 h 62"/>
                      <a:gd name="T20" fmla="*/ 0 w 4"/>
                      <a:gd name="T21" fmla="*/ 0 h 62"/>
                      <a:gd name="T22" fmla="*/ 0 w 4"/>
                      <a:gd name="T23" fmla="*/ 0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" h="6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" y="5"/>
                        </a:lnTo>
                        <a:lnTo>
                          <a:pt x="4" y="13"/>
                        </a:lnTo>
                        <a:lnTo>
                          <a:pt x="4" y="28"/>
                        </a:lnTo>
                        <a:lnTo>
                          <a:pt x="4" y="46"/>
                        </a:lnTo>
                        <a:lnTo>
                          <a:pt x="4" y="62"/>
                        </a:lnTo>
                        <a:lnTo>
                          <a:pt x="4" y="62"/>
                        </a:lnTo>
                        <a:lnTo>
                          <a:pt x="0" y="62"/>
                        </a:lnTo>
                        <a:lnTo>
                          <a:pt x="0" y="6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66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46" name="Freeform 185"/>
                  <p:cNvSpPr>
                    <a:spLocks/>
                  </p:cNvSpPr>
                  <p:nvPr/>
                </p:nvSpPr>
                <p:spPr bwMode="auto">
                  <a:xfrm flipH="1">
                    <a:off x="6916738" y="2586038"/>
                    <a:ext cx="133350" cy="90488"/>
                  </a:xfrm>
                  <a:custGeom>
                    <a:avLst/>
                    <a:gdLst>
                      <a:gd name="T0" fmla="*/ 0 w 84"/>
                      <a:gd name="T1" fmla="*/ 19 h 57"/>
                      <a:gd name="T2" fmla="*/ 0 w 84"/>
                      <a:gd name="T3" fmla="*/ 19 h 57"/>
                      <a:gd name="T4" fmla="*/ 2 w 84"/>
                      <a:gd name="T5" fmla="*/ 15 h 57"/>
                      <a:gd name="T6" fmla="*/ 5 w 84"/>
                      <a:gd name="T7" fmla="*/ 11 h 57"/>
                      <a:gd name="T8" fmla="*/ 9 w 84"/>
                      <a:gd name="T9" fmla="*/ 9 h 57"/>
                      <a:gd name="T10" fmla="*/ 12 w 84"/>
                      <a:gd name="T11" fmla="*/ 6 h 57"/>
                      <a:gd name="T12" fmla="*/ 30 w 84"/>
                      <a:gd name="T13" fmla="*/ 0 h 57"/>
                      <a:gd name="T14" fmla="*/ 30 w 84"/>
                      <a:gd name="T15" fmla="*/ 0 h 57"/>
                      <a:gd name="T16" fmla="*/ 34 w 84"/>
                      <a:gd name="T17" fmla="*/ 0 h 57"/>
                      <a:gd name="T18" fmla="*/ 34 w 84"/>
                      <a:gd name="T19" fmla="*/ 0 h 57"/>
                      <a:gd name="T20" fmla="*/ 42 w 84"/>
                      <a:gd name="T21" fmla="*/ 0 h 57"/>
                      <a:gd name="T22" fmla="*/ 50 w 84"/>
                      <a:gd name="T23" fmla="*/ 0 h 57"/>
                      <a:gd name="T24" fmla="*/ 57 w 84"/>
                      <a:gd name="T25" fmla="*/ 0 h 57"/>
                      <a:gd name="T26" fmla="*/ 60 w 84"/>
                      <a:gd name="T27" fmla="*/ 1 h 57"/>
                      <a:gd name="T28" fmla="*/ 61 w 84"/>
                      <a:gd name="T29" fmla="*/ 4 h 57"/>
                      <a:gd name="T30" fmla="*/ 61 w 84"/>
                      <a:gd name="T31" fmla="*/ 4 h 57"/>
                      <a:gd name="T32" fmla="*/ 61 w 84"/>
                      <a:gd name="T33" fmla="*/ 15 h 57"/>
                      <a:gd name="T34" fmla="*/ 61 w 84"/>
                      <a:gd name="T35" fmla="*/ 27 h 57"/>
                      <a:gd name="T36" fmla="*/ 61 w 84"/>
                      <a:gd name="T37" fmla="*/ 38 h 57"/>
                      <a:gd name="T38" fmla="*/ 62 w 84"/>
                      <a:gd name="T39" fmla="*/ 43 h 57"/>
                      <a:gd name="T40" fmla="*/ 65 w 84"/>
                      <a:gd name="T41" fmla="*/ 46 h 57"/>
                      <a:gd name="T42" fmla="*/ 65 w 84"/>
                      <a:gd name="T43" fmla="*/ 46 h 57"/>
                      <a:gd name="T44" fmla="*/ 65 w 84"/>
                      <a:gd name="T45" fmla="*/ 50 h 57"/>
                      <a:gd name="T46" fmla="*/ 65 w 84"/>
                      <a:gd name="T47" fmla="*/ 52 h 57"/>
                      <a:gd name="T48" fmla="*/ 67 w 84"/>
                      <a:gd name="T49" fmla="*/ 53 h 57"/>
                      <a:gd name="T50" fmla="*/ 70 w 84"/>
                      <a:gd name="T51" fmla="*/ 53 h 57"/>
                      <a:gd name="T52" fmla="*/ 78 w 84"/>
                      <a:gd name="T53" fmla="*/ 53 h 57"/>
                      <a:gd name="T54" fmla="*/ 84 w 84"/>
                      <a:gd name="T55" fmla="*/ 53 h 57"/>
                      <a:gd name="T56" fmla="*/ 84 w 84"/>
                      <a:gd name="T57" fmla="*/ 53 h 57"/>
                      <a:gd name="T58" fmla="*/ 62 w 84"/>
                      <a:gd name="T59" fmla="*/ 56 h 57"/>
                      <a:gd name="T60" fmla="*/ 50 w 84"/>
                      <a:gd name="T61" fmla="*/ 57 h 57"/>
                      <a:gd name="T62" fmla="*/ 36 w 84"/>
                      <a:gd name="T63" fmla="*/ 57 h 57"/>
                      <a:gd name="T64" fmla="*/ 23 w 84"/>
                      <a:gd name="T65" fmla="*/ 56 h 57"/>
                      <a:gd name="T66" fmla="*/ 18 w 84"/>
                      <a:gd name="T67" fmla="*/ 53 h 57"/>
                      <a:gd name="T68" fmla="*/ 12 w 84"/>
                      <a:gd name="T69" fmla="*/ 51 h 57"/>
                      <a:gd name="T70" fmla="*/ 9 w 84"/>
                      <a:gd name="T71" fmla="*/ 48 h 57"/>
                      <a:gd name="T72" fmla="*/ 5 w 84"/>
                      <a:gd name="T73" fmla="*/ 44 h 57"/>
                      <a:gd name="T74" fmla="*/ 1 w 84"/>
                      <a:gd name="T75" fmla="*/ 39 h 57"/>
                      <a:gd name="T76" fmla="*/ 0 w 84"/>
                      <a:gd name="T77" fmla="*/ 34 h 57"/>
                      <a:gd name="T78" fmla="*/ 0 w 84"/>
                      <a:gd name="T79" fmla="*/ 34 h 57"/>
                      <a:gd name="T80" fmla="*/ 0 w 84"/>
                      <a:gd name="T81" fmla="*/ 19 h 57"/>
                      <a:gd name="T82" fmla="*/ 0 w 84"/>
                      <a:gd name="T83" fmla="*/ 19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84" h="57">
                        <a:moveTo>
                          <a:pt x="0" y="19"/>
                        </a:moveTo>
                        <a:lnTo>
                          <a:pt x="0" y="19"/>
                        </a:lnTo>
                        <a:lnTo>
                          <a:pt x="2" y="15"/>
                        </a:lnTo>
                        <a:lnTo>
                          <a:pt x="5" y="11"/>
                        </a:lnTo>
                        <a:lnTo>
                          <a:pt x="9" y="9"/>
                        </a:lnTo>
                        <a:lnTo>
                          <a:pt x="12" y="6"/>
                        </a:lnTo>
                        <a:lnTo>
                          <a:pt x="30" y="0"/>
                        </a:lnTo>
                        <a:lnTo>
                          <a:pt x="30" y="0"/>
                        </a:lnTo>
                        <a:lnTo>
                          <a:pt x="34" y="0"/>
                        </a:lnTo>
                        <a:lnTo>
                          <a:pt x="34" y="0"/>
                        </a:lnTo>
                        <a:lnTo>
                          <a:pt x="42" y="0"/>
                        </a:lnTo>
                        <a:lnTo>
                          <a:pt x="50" y="0"/>
                        </a:lnTo>
                        <a:lnTo>
                          <a:pt x="57" y="0"/>
                        </a:lnTo>
                        <a:lnTo>
                          <a:pt x="60" y="1"/>
                        </a:lnTo>
                        <a:lnTo>
                          <a:pt x="61" y="4"/>
                        </a:lnTo>
                        <a:lnTo>
                          <a:pt x="61" y="4"/>
                        </a:lnTo>
                        <a:lnTo>
                          <a:pt x="61" y="15"/>
                        </a:lnTo>
                        <a:lnTo>
                          <a:pt x="61" y="27"/>
                        </a:lnTo>
                        <a:lnTo>
                          <a:pt x="61" y="38"/>
                        </a:lnTo>
                        <a:lnTo>
                          <a:pt x="62" y="43"/>
                        </a:lnTo>
                        <a:lnTo>
                          <a:pt x="65" y="46"/>
                        </a:lnTo>
                        <a:lnTo>
                          <a:pt x="65" y="46"/>
                        </a:lnTo>
                        <a:lnTo>
                          <a:pt x="65" y="50"/>
                        </a:lnTo>
                        <a:lnTo>
                          <a:pt x="65" y="52"/>
                        </a:lnTo>
                        <a:lnTo>
                          <a:pt x="67" y="53"/>
                        </a:lnTo>
                        <a:lnTo>
                          <a:pt x="70" y="53"/>
                        </a:lnTo>
                        <a:lnTo>
                          <a:pt x="78" y="53"/>
                        </a:lnTo>
                        <a:lnTo>
                          <a:pt x="84" y="53"/>
                        </a:lnTo>
                        <a:lnTo>
                          <a:pt x="84" y="53"/>
                        </a:lnTo>
                        <a:lnTo>
                          <a:pt x="62" y="56"/>
                        </a:lnTo>
                        <a:lnTo>
                          <a:pt x="50" y="57"/>
                        </a:lnTo>
                        <a:lnTo>
                          <a:pt x="36" y="57"/>
                        </a:lnTo>
                        <a:lnTo>
                          <a:pt x="23" y="56"/>
                        </a:lnTo>
                        <a:lnTo>
                          <a:pt x="18" y="53"/>
                        </a:lnTo>
                        <a:lnTo>
                          <a:pt x="12" y="51"/>
                        </a:lnTo>
                        <a:lnTo>
                          <a:pt x="9" y="48"/>
                        </a:lnTo>
                        <a:lnTo>
                          <a:pt x="5" y="44"/>
                        </a:lnTo>
                        <a:lnTo>
                          <a:pt x="1" y="39"/>
                        </a:lnTo>
                        <a:lnTo>
                          <a:pt x="0" y="34"/>
                        </a:lnTo>
                        <a:lnTo>
                          <a:pt x="0" y="34"/>
                        </a:lnTo>
                        <a:lnTo>
                          <a:pt x="0" y="19"/>
                        </a:lnTo>
                        <a:lnTo>
                          <a:pt x="0" y="19"/>
                        </a:lnTo>
                        <a:close/>
                      </a:path>
                    </a:pathLst>
                  </a:custGeom>
                  <a:solidFill>
                    <a:srgbClr val="FE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47" name="Freeform 186"/>
                  <p:cNvSpPr>
                    <a:spLocks/>
                  </p:cNvSpPr>
                  <p:nvPr/>
                </p:nvSpPr>
                <p:spPr bwMode="auto">
                  <a:xfrm flipH="1">
                    <a:off x="3171825" y="2878138"/>
                    <a:ext cx="6350" cy="115888"/>
                  </a:xfrm>
                  <a:custGeom>
                    <a:avLst/>
                    <a:gdLst>
                      <a:gd name="T0" fmla="*/ 4 w 4"/>
                      <a:gd name="T1" fmla="*/ 0 h 73"/>
                      <a:gd name="T2" fmla="*/ 4 w 4"/>
                      <a:gd name="T3" fmla="*/ 0 h 73"/>
                      <a:gd name="T4" fmla="*/ 4 w 4"/>
                      <a:gd name="T5" fmla="*/ 73 h 73"/>
                      <a:gd name="T6" fmla="*/ 4 w 4"/>
                      <a:gd name="T7" fmla="*/ 73 h 73"/>
                      <a:gd name="T8" fmla="*/ 0 w 4"/>
                      <a:gd name="T9" fmla="*/ 73 h 73"/>
                      <a:gd name="T10" fmla="*/ 0 w 4"/>
                      <a:gd name="T11" fmla="*/ 73 h 73"/>
                      <a:gd name="T12" fmla="*/ 0 w 4"/>
                      <a:gd name="T13" fmla="*/ 57 h 73"/>
                      <a:gd name="T14" fmla="*/ 0 w 4"/>
                      <a:gd name="T15" fmla="*/ 57 h 73"/>
                      <a:gd name="T16" fmla="*/ 0 w 4"/>
                      <a:gd name="T17" fmla="*/ 0 h 73"/>
                      <a:gd name="T18" fmla="*/ 0 w 4"/>
                      <a:gd name="T19" fmla="*/ 0 h 73"/>
                      <a:gd name="T20" fmla="*/ 4 w 4"/>
                      <a:gd name="T21" fmla="*/ 0 h 73"/>
                      <a:gd name="T22" fmla="*/ 4 w 4"/>
                      <a:gd name="T23" fmla="*/ 0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" h="73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4" y="73"/>
                        </a:lnTo>
                        <a:lnTo>
                          <a:pt x="4" y="73"/>
                        </a:lnTo>
                        <a:lnTo>
                          <a:pt x="0" y="73"/>
                        </a:lnTo>
                        <a:lnTo>
                          <a:pt x="0" y="73"/>
                        </a:lnTo>
                        <a:lnTo>
                          <a:pt x="0" y="57"/>
                        </a:lnTo>
                        <a:lnTo>
                          <a:pt x="0" y="57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0C0B0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48" name="Freeform 187"/>
                  <p:cNvSpPr>
                    <a:spLocks/>
                  </p:cNvSpPr>
                  <p:nvPr/>
                </p:nvSpPr>
                <p:spPr bwMode="auto">
                  <a:xfrm flipH="1">
                    <a:off x="4024313" y="2214563"/>
                    <a:ext cx="90488" cy="7938"/>
                  </a:xfrm>
                  <a:custGeom>
                    <a:avLst/>
                    <a:gdLst>
                      <a:gd name="T0" fmla="*/ 0 w 57"/>
                      <a:gd name="T1" fmla="*/ 0 h 5"/>
                      <a:gd name="T2" fmla="*/ 0 w 57"/>
                      <a:gd name="T3" fmla="*/ 0 h 5"/>
                      <a:gd name="T4" fmla="*/ 57 w 57"/>
                      <a:gd name="T5" fmla="*/ 0 h 5"/>
                      <a:gd name="T6" fmla="*/ 57 w 57"/>
                      <a:gd name="T7" fmla="*/ 0 h 5"/>
                      <a:gd name="T8" fmla="*/ 52 w 57"/>
                      <a:gd name="T9" fmla="*/ 2 h 5"/>
                      <a:gd name="T10" fmla="*/ 46 w 57"/>
                      <a:gd name="T11" fmla="*/ 4 h 5"/>
                      <a:gd name="T12" fmla="*/ 29 w 57"/>
                      <a:gd name="T13" fmla="*/ 5 h 5"/>
                      <a:gd name="T14" fmla="*/ 11 w 57"/>
                      <a:gd name="T15" fmla="*/ 4 h 5"/>
                      <a:gd name="T16" fmla="*/ 5 w 57"/>
                      <a:gd name="T17" fmla="*/ 2 h 5"/>
                      <a:gd name="T18" fmla="*/ 0 w 57"/>
                      <a:gd name="T19" fmla="*/ 0 h 5"/>
                      <a:gd name="T20" fmla="*/ 0 w 57"/>
                      <a:gd name="T21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57" h="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57" y="0"/>
                        </a:lnTo>
                        <a:lnTo>
                          <a:pt x="57" y="0"/>
                        </a:lnTo>
                        <a:lnTo>
                          <a:pt x="52" y="2"/>
                        </a:lnTo>
                        <a:lnTo>
                          <a:pt x="46" y="4"/>
                        </a:lnTo>
                        <a:lnTo>
                          <a:pt x="29" y="5"/>
                        </a:lnTo>
                        <a:lnTo>
                          <a:pt x="11" y="4"/>
                        </a:lnTo>
                        <a:lnTo>
                          <a:pt x="5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A2D0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49" name="Freeform 188"/>
                  <p:cNvSpPr>
                    <a:spLocks/>
                  </p:cNvSpPr>
                  <p:nvPr/>
                </p:nvSpPr>
                <p:spPr bwMode="auto">
                  <a:xfrm flipH="1">
                    <a:off x="3244850" y="3005138"/>
                    <a:ext cx="498475" cy="6350"/>
                  </a:xfrm>
                  <a:custGeom>
                    <a:avLst/>
                    <a:gdLst>
                      <a:gd name="T0" fmla="*/ 0 w 314"/>
                      <a:gd name="T1" fmla="*/ 0 h 4"/>
                      <a:gd name="T2" fmla="*/ 0 w 314"/>
                      <a:gd name="T3" fmla="*/ 0 h 4"/>
                      <a:gd name="T4" fmla="*/ 314 w 314"/>
                      <a:gd name="T5" fmla="*/ 0 h 4"/>
                      <a:gd name="T6" fmla="*/ 314 w 314"/>
                      <a:gd name="T7" fmla="*/ 0 h 4"/>
                      <a:gd name="T8" fmla="*/ 314 w 314"/>
                      <a:gd name="T9" fmla="*/ 4 h 4"/>
                      <a:gd name="T10" fmla="*/ 314 w 314"/>
                      <a:gd name="T11" fmla="*/ 4 h 4"/>
                      <a:gd name="T12" fmla="*/ 0 w 314"/>
                      <a:gd name="T13" fmla="*/ 4 h 4"/>
                      <a:gd name="T14" fmla="*/ 0 w 314"/>
                      <a:gd name="T15" fmla="*/ 4 h 4"/>
                      <a:gd name="T16" fmla="*/ 0 w 314"/>
                      <a:gd name="T17" fmla="*/ 0 h 4"/>
                      <a:gd name="T18" fmla="*/ 0 w 314"/>
                      <a:gd name="T1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14" h="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14" y="0"/>
                        </a:lnTo>
                        <a:lnTo>
                          <a:pt x="314" y="0"/>
                        </a:lnTo>
                        <a:lnTo>
                          <a:pt x="314" y="4"/>
                        </a:lnTo>
                        <a:lnTo>
                          <a:pt x="314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66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50" name="Freeform 189"/>
                  <p:cNvSpPr>
                    <a:spLocks/>
                  </p:cNvSpPr>
                  <p:nvPr/>
                </p:nvSpPr>
                <p:spPr bwMode="auto">
                  <a:xfrm flipH="1">
                    <a:off x="3994150" y="1909763"/>
                    <a:ext cx="242888" cy="6350"/>
                  </a:xfrm>
                  <a:custGeom>
                    <a:avLst/>
                    <a:gdLst>
                      <a:gd name="T0" fmla="*/ 4 w 153"/>
                      <a:gd name="T1" fmla="*/ 0 h 4"/>
                      <a:gd name="T2" fmla="*/ 4 w 153"/>
                      <a:gd name="T3" fmla="*/ 0 h 4"/>
                      <a:gd name="T4" fmla="*/ 153 w 153"/>
                      <a:gd name="T5" fmla="*/ 0 h 4"/>
                      <a:gd name="T6" fmla="*/ 153 w 153"/>
                      <a:gd name="T7" fmla="*/ 0 h 4"/>
                      <a:gd name="T8" fmla="*/ 153 w 153"/>
                      <a:gd name="T9" fmla="*/ 4 h 4"/>
                      <a:gd name="T10" fmla="*/ 153 w 153"/>
                      <a:gd name="T11" fmla="*/ 4 h 4"/>
                      <a:gd name="T12" fmla="*/ 149 w 153"/>
                      <a:gd name="T13" fmla="*/ 4 h 4"/>
                      <a:gd name="T14" fmla="*/ 149 w 153"/>
                      <a:gd name="T15" fmla="*/ 4 h 4"/>
                      <a:gd name="T16" fmla="*/ 0 w 153"/>
                      <a:gd name="T17" fmla="*/ 4 h 4"/>
                      <a:gd name="T18" fmla="*/ 0 w 153"/>
                      <a:gd name="T19" fmla="*/ 4 h 4"/>
                      <a:gd name="T20" fmla="*/ 0 w 153"/>
                      <a:gd name="T21" fmla="*/ 0 h 4"/>
                      <a:gd name="T22" fmla="*/ 0 w 153"/>
                      <a:gd name="T23" fmla="*/ 0 h 4"/>
                      <a:gd name="T24" fmla="*/ 4 w 153"/>
                      <a:gd name="T25" fmla="*/ 0 h 4"/>
                      <a:gd name="T26" fmla="*/ 4 w 153"/>
                      <a:gd name="T27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3" h="4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153" y="0"/>
                        </a:lnTo>
                        <a:lnTo>
                          <a:pt x="153" y="0"/>
                        </a:lnTo>
                        <a:lnTo>
                          <a:pt x="153" y="4"/>
                        </a:lnTo>
                        <a:lnTo>
                          <a:pt x="153" y="4"/>
                        </a:lnTo>
                        <a:lnTo>
                          <a:pt x="149" y="4"/>
                        </a:lnTo>
                        <a:lnTo>
                          <a:pt x="149" y="4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49494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51" name="Freeform 190"/>
                  <p:cNvSpPr>
                    <a:spLocks/>
                  </p:cNvSpPr>
                  <p:nvPr/>
                </p:nvSpPr>
                <p:spPr bwMode="auto">
                  <a:xfrm flipH="1">
                    <a:off x="4237038" y="1879601"/>
                    <a:ext cx="1127125" cy="36513"/>
                  </a:xfrm>
                  <a:custGeom>
                    <a:avLst/>
                    <a:gdLst>
                      <a:gd name="T0" fmla="*/ 0 w 710"/>
                      <a:gd name="T1" fmla="*/ 11 h 23"/>
                      <a:gd name="T2" fmla="*/ 0 w 710"/>
                      <a:gd name="T3" fmla="*/ 11 h 23"/>
                      <a:gd name="T4" fmla="*/ 0 w 710"/>
                      <a:gd name="T5" fmla="*/ 0 h 23"/>
                      <a:gd name="T6" fmla="*/ 0 w 710"/>
                      <a:gd name="T7" fmla="*/ 0 h 23"/>
                      <a:gd name="T8" fmla="*/ 3 w 710"/>
                      <a:gd name="T9" fmla="*/ 0 h 23"/>
                      <a:gd name="T10" fmla="*/ 3 w 710"/>
                      <a:gd name="T11" fmla="*/ 1 h 23"/>
                      <a:gd name="T12" fmla="*/ 4 w 710"/>
                      <a:gd name="T13" fmla="*/ 5 h 23"/>
                      <a:gd name="T14" fmla="*/ 5 w 710"/>
                      <a:gd name="T15" fmla="*/ 9 h 23"/>
                      <a:gd name="T16" fmla="*/ 7 w 710"/>
                      <a:gd name="T17" fmla="*/ 10 h 23"/>
                      <a:gd name="T18" fmla="*/ 8 w 710"/>
                      <a:gd name="T19" fmla="*/ 11 h 23"/>
                      <a:gd name="T20" fmla="*/ 8 w 710"/>
                      <a:gd name="T21" fmla="*/ 11 h 23"/>
                      <a:gd name="T22" fmla="*/ 23 w 710"/>
                      <a:gd name="T23" fmla="*/ 15 h 23"/>
                      <a:gd name="T24" fmla="*/ 41 w 710"/>
                      <a:gd name="T25" fmla="*/ 18 h 23"/>
                      <a:gd name="T26" fmla="*/ 63 w 710"/>
                      <a:gd name="T27" fmla="*/ 20 h 23"/>
                      <a:gd name="T28" fmla="*/ 86 w 710"/>
                      <a:gd name="T29" fmla="*/ 20 h 23"/>
                      <a:gd name="T30" fmla="*/ 134 w 710"/>
                      <a:gd name="T31" fmla="*/ 20 h 23"/>
                      <a:gd name="T32" fmla="*/ 180 w 710"/>
                      <a:gd name="T33" fmla="*/ 19 h 23"/>
                      <a:gd name="T34" fmla="*/ 180 w 710"/>
                      <a:gd name="T35" fmla="*/ 19 h 23"/>
                      <a:gd name="T36" fmla="*/ 710 w 710"/>
                      <a:gd name="T37" fmla="*/ 19 h 23"/>
                      <a:gd name="T38" fmla="*/ 710 w 710"/>
                      <a:gd name="T39" fmla="*/ 19 h 23"/>
                      <a:gd name="T40" fmla="*/ 710 w 710"/>
                      <a:gd name="T41" fmla="*/ 23 h 23"/>
                      <a:gd name="T42" fmla="*/ 710 w 710"/>
                      <a:gd name="T43" fmla="*/ 23 h 23"/>
                      <a:gd name="T44" fmla="*/ 8 w 710"/>
                      <a:gd name="T45" fmla="*/ 23 h 23"/>
                      <a:gd name="T46" fmla="*/ 8 w 710"/>
                      <a:gd name="T47" fmla="*/ 23 h 23"/>
                      <a:gd name="T48" fmla="*/ 5 w 710"/>
                      <a:gd name="T49" fmla="*/ 21 h 23"/>
                      <a:gd name="T50" fmla="*/ 3 w 710"/>
                      <a:gd name="T51" fmla="*/ 18 h 23"/>
                      <a:gd name="T52" fmla="*/ 1 w 710"/>
                      <a:gd name="T53" fmla="*/ 14 h 23"/>
                      <a:gd name="T54" fmla="*/ 0 w 710"/>
                      <a:gd name="T55" fmla="*/ 11 h 23"/>
                      <a:gd name="T56" fmla="*/ 0 w 710"/>
                      <a:gd name="T57" fmla="*/ 11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10" h="23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" y="0"/>
                        </a:lnTo>
                        <a:lnTo>
                          <a:pt x="3" y="1"/>
                        </a:lnTo>
                        <a:lnTo>
                          <a:pt x="4" y="5"/>
                        </a:lnTo>
                        <a:lnTo>
                          <a:pt x="5" y="9"/>
                        </a:lnTo>
                        <a:lnTo>
                          <a:pt x="7" y="10"/>
                        </a:lnTo>
                        <a:lnTo>
                          <a:pt x="8" y="11"/>
                        </a:lnTo>
                        <a:lnTo>
                          <a:pt x="8" y="11"/>
                        </a:lnTo>
                        <a:lnTo>
                          <a:pt x="23" y="15"/>
                        </a:lnTo>
                        <a:lnTo>
                          <a:pt x="41" y="18"/>
                        </a:lnTo>
                        <a:lnTo>
                          <a:pt x="63" y="20"/>
                        </a:lnTo>
                        <a:lnTo>
                          <a:pt x="86" y="20"/>
                        </a:lnTo>
                        <a:lnTo>
                          <a:pt x="134" y="20"/>
                        </a:lnTo>
                        <a:lnTo>
                          <a:pt x="180" y="19"/>
                        </a:lnTo>
                        <a:lnTo>
                          <a:pt x="180" y="19"/>
                        </a:lnTo>
                        <a:lnTo>
                          <a:pt x="710" y="19"/>
                        </a:lnTo>
                        <a:lnTo>
                          <a:pt x="710" y="19"/>
                        </a:lnTo>
                        <a:lnTo>
                          <a:pt x="710" y="23"/>
                        </a:lnTo>
                        <a:lnTo>
                          <a:pt x="710" y="23"/>
                        </a:lnTo>
                        <a:lnTo>
                          <a:pt x="8" y="23"/>
                        </a:lnTo>
                        <a:lnTo>
                          <a:pt x="8" y="23"/>
                        </a:lnTo>
                        <a:lnTo>
                          <a:pt x="5" y="21"/>
                        </a:lnTo>
                        <a:lnTo>
                          <a:pt x="3" y="18"/>
                        </a:lnTo>
                        <a:lnTo>
                          <a:pt x="1" y="14"/>
                        </a:lnTo>
                        <a:lnTo>
                          <a:pt x="0" y="11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52" name="Freeform 191"/>
                  <p:cNvSpPr>
                    <a:spLocks/>
                  </p:cNvSpPr>
                  <p:nvPr/>
                </p:nvSpPr>
                <p:spPr bwMode="auto">
                  <a:xfrm flipH="1">
                    <a:off x="2574925" y="2354263"/>
                    <a:ext cx="92075" cy="6350"/>
                  </a:xfrm>
                  <a:custGeom>
                    <a:avLst/>
                    <a:gdLst>
                      <a:gd name="T0" fmla="*/ 54 w 58"/>
                      <a:gd name="T1" fmla="*/ 0 h 4"/>
                      <a:gd name="T2" fmla="*/ 54 w 58"/>
                      <a:gd name="T3" fmla="*/ 0 h 4"/>
                      <a:gd name="T4" fmla="*/ 58 w 58"/>
                      <a:gd name="T5" fmla="*/ 1 h 4"/>
                      <a:gd name="T6" fmla="*/ 58 w 58"/>
                      <a:gd name="T7" fmla="*/ 2 h 4"/>
                      <a:gd name="T8" fmla="*/ 53 w 58"/>
                      <a:gd name="T9" fmla="*/ 4 h 4"/>
                      <a:gd name="T10" fmla="*/ 27 w 58"/>
                      <a:gd name="T11" fmla="*/ 4 h 4"/>
                      <a:gd name="T12" fmla="*/ 3 w 58"/>
                      <a:gd name="T13" fmla="*/ 2 h 4"/>
                      <a:gd name="T14" fmla="*/ 0 w 58"/>
                      <a:gd name="T15" fmla="*/ 2 h 4"/>
                      <a:gd name="T16" fmla="*/ 0 w 58"/>
                      <a:gd name="T17" fmla="*/ 1 h 4"/>
                      <a:gd name="T18" fmla="*/ 8 w 58"/>
                      <a:gd name="T19" fmla="*/ 0 h 4"/>
                      <a:gd name="T20" fmla="*/ 8 w 58"/>
                      <a:gd name="T21" fmla="*/ 0 h 4"/>
                      <a:gd name="T22" fmla="*/ 54 w 58"/>
                      <a:gd name="T23" fmla="*/ 0 h 4"/>
                      <a:gd name="T24" fmla="*/ 54 w 58"/>
                      <a:gd name="T2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58" h="4">
                        <a:moveTo>
                          <a:pt x="54" y="0"/>
                        </a:moveTo>
                        <a:lnTo>
                          <a:pt x="54" y="0"/>
                        </a:lnTo>
                        <a:lnTo>
                          <a:pt x="58" y="1"/>
                        </a:lnTo>
                        <a:lnTo>
                          <a:pt x="58" y="2"/>
                        </a:lnTo>
                        <a:lnTo>
                          <a:pt x="53" y="4"/>
                        </a:lnTo>
                        <a:lnTo>
                          <a:pt x="27" y="4"/>
                        </a:lnTo>
                        <a:lnTo>
                          <a:pt x="3" y="2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54" y="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53" name="Freeform 192"/>
                  <p:cNvSpPr>
                    <a:spLocks/>
                  </p:cNvSpPr>
                  <p:nvPr/>
                </p:nvSpPr>
                <p:spPr bwMode="auto">
                  <a:xfrm flipH="1">
                    <a:off x="6070600" y="2371726"/>
                    <a:ext cx="73025" cy="9525"/>
                  </a:xfrm>
                  <a:custGeom>
                    <a:avLst/>
                    <a:gdLst>
                      <a:gd name="T0" fmla="*/ 0 w 46"/>
                      <a:gd name="T1" fmla="*/ 0 h 6"/>
                      <a:gd name="T2" fmla="*/ 0 w 46"/>
                      <a:gd name="T3" fmla="*/ 0 h 6"/>
                      <a:gd name="T4" fmla="*/ 46 w 46"/>
                      <a:gd name="T5" fmla="*/ 0 h 6"/>
                      <a:gd name="T6" fmla="*/ 46 w 46"/>
                      <a:gd name="T7" fmla="*/ 0 h 6"/>
                      <a:gd name="T8" fmla="*/ 42 w 46"/>
                      <a:gd name="T9" fmla="*/ 3 h 6"/>
                      <a:gd name="T10" fmla="*/ 37 w 46"/>
                      <a:gd name="T11" fmla="*/ 4 h 6"/>
                      <a:gd name="T12" fmla="*/ 23 w 46"/>
                      <a:gd name="T13" fmla="*/ 6 h 6"/>
                      <a:gd name="T14" fmla="*/ 9 w 46"/>
                      <a:gd name="T15" fmla="*/ 4 h 6"/>
                      <a:gd name="T16" fmla="*/ 4 w 46"/>
                      <a:gd name="T17" fmla="*/ 3 h 6"/>
                      <a:gd name="T18" fmla="*/ 0 w 46"/>
                      <a:gd name="T19" fmla="*/ 0 h 6"/>
                      <a:gd name="T20" fmla="*/ 0 w 46"/>
                      <a:gd name="T2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6" y="0"/>
                        </a:lnTo>
                        <a:lnTo>
                          <a:pt x="46" y="0"/>
                        </a:lnTo>
                        <a:lnTo>
                          <a:pt x="42" y="3"/>
                        </a:lnTo>
                        <a:lnTo>
                          <a:pt x="37" y="4"/>
                        </a:lnTo>
                        <a:lnTo>
                          <a:pt x="23" y="6"/>
                        </a:lnTo>
                        <a:lnTo>
                          <a:pt x="9" y="4"/>
                        </a:lnTo>
                        <a:lnTo>
                          <a:pt x="4" y="3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54" name="Freeform 193"/>
                  <p:cNvSpPr>
                    <a:spLocks/>
                  </p:cNvSpPr>
                  <p:nvPr/>
                </p:nvSpPr>
                <p:spPr bwMode="auto">
                  <a:xfrm flipH="1">
                    <a:off x="5845175" y="2393951"/>
                    <a:ext cx="152400" cy="76200"/>
                  </a:xfrm>
                  <a:custGeom>
                    <a:avLst/>
                    <a:gdLst>
                      <a:gd name="T0" fmla="*/ 0 w 96"/>
                      <a:gd name="T1" fmla="*/ 2 h 48"/>
                      <a:gd name="T2" fmla="*/ 0 w 96"/>
                      <a:gd name="T3" fmla="*/ 2 h 48"/>
                      <a:gd name="T4" fmla="*/ 8 w 96"/>
                      <a:gd name="T5" fmla="*/ 0 h 48"/>
                      <a:gd name="T6" fmla="*/ 16 w 96"/>
                      <a:gd name="T7" fmla="*/ 0 h 48"/>
                      <a:gd name="T8" fmla="*/ 23 w 96"/>
                      <a:gd name="T9" fmla="*/ 0 h 48"/>
                      <a:gd name="T10" fmla="*/ 30 w 96"/>
                      <a:gd name="T11" fmla="*/ 2 h 48"/>
                      <a:gd name="T12" fmla="*/ 42 w 96"/>
                      <a:gd name="T13" fmla="*/ 7 h 48"/>
                      <a:gd name="T14" fmla="*/ 55 w 96"/>
                      <a:gd name="T15" fmla="*/ 13 h 48"/>
                      <a:gd name="T16" fmla="*/ 67 w 96"/>
                      <a:gd name="T17" fmla="*/ 21 h 48"/>
                      <a:gd name="T18" fmla="*/ 77 w 96"/>
                      <a:gd name="T19" fmla="*/ 30 h 48"/>
                      <a:gd name="T20" fmla="*/ 96 w 96"/>
                      <a:gd name="T21" fmla="*/ 48 h 48"/>
                      <a:gd name="T22" fmla="*/ 96 w 96"/>
                      <a:gd name="T23" fmla="*/ 48 h 48"/>
                      <a:gd name="T24" fmla="*/ 73 w 96"/>
                      <a:gd name="T25" fmla="*/ 35 h 48"/>
                      <a:gd name="T26" fmla="*/ 51 w 96"/>
                      <a:gd name="T27" fmla="*/ 21 h 48"/>
                      <a:gd name="T28" fmla="*/ 40 w 96"/>
                      <a:gd name="T29" fmla="*/ 15 h 48"/>
                      <a:gd name="T30" fmla="*/ 28 w 96"/>
                      <a:gd name="T31" fmla="*/ 9 h 48"/>
                      <a:gd name="T32" fmla="*/ 14 w 96"/>
                      <a:gd name="T33" fmla="*/ 6 h 48"/>
                      <a:gd name="T34" fmla="*/ 0 w 96"/>
                      <a:gd name="T35" fmla="*/ 2 h 48"/>
                      <a:gd name="T36" fmla="*/ 0 w 96"/>
                      <a:gd name="T37" fmla="*/ 2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6" h="48">
                        <a:moveTo>
                          <a:pt x="0" y="2"/>
                        </a:moveTo>
                        <a:lnTo>
                          <a:pt x="0" y="2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23" y="0"/>
                        </a:lnTo>
                        <a:lnTo>
                          <a:pt x="30" y="2"/>
                        </a:lnTo>
                        <a:lnTo>
                          <a:pt x="42" y="7"/>
                        </a:lnTo>
                        <a:lnTo>
                          <a:pt x="55" y="13"/>
                        </a:lnTo>
                        <a:lnTo>
                          <a:pt x="67" y="21"/>
                        </a:lnTo>
                        <a:lnTo>
                          <a:pt x="77" y="30"/>
                        </a:lnTo>
                        <a:lnTo>
                          <a:pt x="96" y="48"/>
                        </a:lnTo>
                        <a:lnTo>
                          <a:pt x="96" y="48"/>
                        </a:lnTo>
                        <a:lnTo>
                          <a:pt x="73" y="35"/>
                        </a:lnTo>
                        <a:lnTo>
                          <a:pt x="51" y="21"/>
                        </a:lnTo>
                        <a:lnTo>
                          <a:pt x="40" y="15"/>
                        </a:lnTo>
                        <a:lnTo>
                          <a:pt x="28" y="9"/>
                        </a:lnTo>
                        <a:lnTo>
                          <a:pt x="14" y="6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355" name="Freeform 194"/>
                  <p:cNvSpPr>
                    <a:spLocks/>
                  </p:cNvSpPr>
                  <p:nvPr/>
                </p:nvSpPr>
                <p:spPr bwMode="auto">
                  <a:xfrm flipH="1">
                    <a:off x="3062288" y="2725738"/>
                    <a:ext cx="6350" cy="133350"/>
                  </a:xfrm>
                  <a:custGeom>
                    <a:avLst/>
                    <a:gdLst>
                      <a:gd name="T0" fmla="*/ 0 w 4"/>
                      <a:gd name="T1" fmla="*/ 23 h 84"/>
                      <a:gd name="T2" fmla="*/ 0 w 4"/>
                      <a:gd name="T3" fmla="*/ 23 h 84"/>
                      <a:gd name="T4" fmla="*/ 0 w 4"/>
                      <a:gd name="T5" fmla="*/ 17 h 84"/>
                      <a:gd name="T6" fmla="*/ 0 w 4"/>
                      <a:gd name="T7" fmla="*/ 9 h 84"/>
                      <a:gd name="T8" fmla="*/ 0 w 4"/>
                      <a:gd name="T9" fmla="*/ 2 h 84"/>
                      <a:gd name="T10" fmla="*/ 2 w 4"/>
                      <a:gd name="T11" fmla="*/ 1 h 84"/>
                      <a:gd name="T12" fmla="*/ 4 w 4"/>
                      <a:gd name="T13" fmla="*/ 0 h 84"/>
                      <a:gd name="T14" fmla="*/ 4 w 4"/>
                      <a:gd name="T15" fmla="*/ 0 h 84"/>
                      <a:gd name="T16" fmla="*/ 4 w 4"/>
                      <a:gd name="T17" fmla="*/ 11 h 84"/>
                      <a:gd name="T18" fmla="*/ 4 w 4"/>
                      <a:gd name="T19" fmla="*/ 11 h 84"/>
                      <a:gd name="T20" fmla="*/ 4 w 4"/>
                      <a:gd name="T21" fmla="*/ 73 h 84"/>
                      <a:gd name="T22" fmla="*/ 4 w 4"/>
                      <a:gd name="T23" fmla="*/ 73 h 84"/>
                      <a:gd name="T24" fmla="*/ 4 w 4"/>
                      <a:gd name="T25" fmla="*/ 80 h 84"/>
                      <a:gd name="T26" fmla="*/ 3 w 4"/>
                      <a:gd name="T27" fmla="*/ 83 h 84"/>
                      <a:gd name="T28" fmla="*/ 0 w 4"/>
                      <a:gd name="T29" fmla="*/ 84 h 84"/>
                      <a:gd name="T30" fmla="*/ 0 w 4"/>
                      <a:gd name="T31" fmla="*/ 84 h 84"/>
                      <a:gd name="T32" fmla="*/ 0 w 4"/>
                      <a:gd name="T33" fmla="*/ 61 h 84"/>
                      <a:gd name="T34" fmla="*/ 0 w 4"/>
                      <a:gd name="T35" fmla="*/ 61 h 84"/>
                      <a:gd name="T36" fmla="*/ 0 w 4"/>
                      <a:gd name="T37" fmla="*/ 23 h 84"/>
                      <a:gd name="T38" fmla="*/ 0 w 4"/>
                      <a:gd name="T39" fmla="*/ 23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4" h="84">
                        <a:moveTo>
                          <a:pt x="0" y="23"/>
                        </a:moveTo>
                        <a:lnTo>
                          <a:pt x="0" y="23"/>
                        </a:lnTo>
                        <a:lnTo>
                          <a:pt x="0" y="17"/>
                        </a:lnTo>
                        <a:lnTo>
                          <a:pt x="0" y="9"/>
                        </a:lnTo>
                        <a:lnTo>
                          <a:pt x="0" y="2"/>
                        </a:lnTo>
                        <a:lnTo>
                          <a:pt x="2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11"/>
                        </a:lnTo>
                        <a:lnTo>
                          <a:pt x="4" y="11"/>
                        </a:lnTo>
                        <a:lnTo>
                          <a:pt x="4" y="73"/>
                        </a:lnTo>
                        <a:lnTo>
                          <a:pt x="4" y="73"/>
                        </a:lnTo>
                        <a:lnTo>
                          <a:pt x="4" y="80"/>
                        </a:lnTo>
                        <a:lnTo>
                          <a:pt x="3" y="83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lnTo>
                          <a:pt x="0" y="61"/>
                        </a:lnTo>
                        <a:lnTo>
                          <a:pt x="0" y="61"/>
                        </a:lnTo>
                        <a:lnTo>
                          <a:pt x="0" y="23"/>
                        </a:lnTo>
                        <a:lnTo>
                          <a:pt x="0" y="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212" name="组合 2211"/>
                <p:cNvGrpSpPr/>
                <p:nvPr/>
              </p:nvGrpSpPr>
              <p:grpSpPr>
                <a:xfrm>
                  <a:off x="3466407" y="3403146"/>
                  <a:ext cx="266903" cy="309588"/>
                  <a:chOff x="-7280275" y="-947738"/>
                  <a:chExt cx="3454400" cy="4006851"/>
                </a:xfrm>
              </p:grpSpPr>
              <p:sp>
                <p:nvSpPr>
                  <p:cNvPr id="2246" name="Freeform 152"/>
                  <p:cNvSpPr>
                    <a:spLocks/>
                  </p:cNvSpPr>
                  <p:nvPr/>
                </p:nvSpPr>
                <p:spPr bwMode="auto">
                  <a:xfrm>
                    <a:off x="-5441950" y="-773113"/>
                    <a:ext cx="12700" cy="171450"/>
                  </a:xfrm>
                  <a:custGeom>
                    <a:avLst/>
                    <a:gdLst>
                      <a:gd name="T0" fmla="*/ 8 w 8"/>
                      <a:gd name="T1" fmla="*/ 0 h 108"/>
                      <a:gd name="T2" fmla="*/ 8 w 8"/>
                      <a:gd name="T3" fmla="*/ 0 h 108"/>
                      <a:gd name="T4" fmla="*/ 8 w 8"/>
                      <a:gd name="T5" fmla="*/ 108 h 108"/>
                      <a:gd name="T6" fmla="*/ 8 w 8"/>
                      <a:gd name="T7" fmla="*/ 108 h 108"/>
                      <a:gd name="T8" fmla="*/ 4 w 8"/>
                      <a:gd name="T9" fmla="*/ 98 h 108"/>
                      <a:gd name="T10" fmla="*/ 2 w 8"/>
                      <a:gd name="T11" fmla="*/ 84 h 108"/>
                      <a:gd name="T12" fmla="*/ 0 w 8"/>
                      <a:gd name="T13" fmla="*/ 54 h 108"/>
                      <a:gd name="T14" fmla="*/ 2 w 8"/>
                      <a:gd name="T15" fmla="*/ 24 h 108"/>
                      <a:gd name="T16" fmla="*/ 4 w 8"/>
                      <a:gd name="T17" fmla="*/ 10 h 108"/>
                      <a:gd name="T18" fmla="*/ 8 w 8"/>
                      <a:gd name="T19" fmla="*/ 0 h 108"/>
                      <a:gd name="T20" fmla="*/ 8 w 8"/>
                      <a:gd name="T21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108">
                        <a:moveTo>
                          <a:pt x="8" y="0"/>
                        </a:moveTo>
                        <a:lnTo>
                          <a:pt x="8" y="0"/>
                        </a:lnTo>
                        <a:lnTo>
                          <a:pt x="8" y="108"/>
                        </a:lnTo>
                        <a:lnTo>
                          <a:pt x="8" y="108"/>
                        </a:lnTo>
                        <a:lnTo>
                          <a:pt x="4" y="98"/>
                        </a:lnTo>
                        <a:lnTo>
                          <a:pt x="2" y="84"/>
                        </a:lnTo>
                        <a:lnTo>
                          <a:pt x="0" y="54"/>
                        </a:lnTo>
                        <a:lnTo>
                          <a:pt x="2" y="24"/>
                        </a:lnTo>
                        <a:lnTo>
                          <a:pt x="4" y="1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6961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47" name="Freeform 153"/>
                  <p:cNvSpPr>
                    <a:spLocks/>
                  </p:cNvSpPr>
                  <p:nvPr/>
                </p:nvSpPr>
                <p:spPr bwMode="auto">
                  <a:xfrm>
                    <a:off x="-5648325" y="376237"/>
                    <a:ext cx="114300" cy="12700"/>
                  </a:xfrm>
                  <a:custGeom>
                    <a:avLst/>
                    <a:gdLst>
                      <a:gd name="T0" fmla="*/ 0 w 72"/>
                      <a:gd name="T1" fmla="*/ 8 h 8"/>
                      <a:gd name="T2" fmla="*/ 0 w 72"/>
                      <a:gd name="T3" fmla="*/ 8 h 8"/>
                      <a:gd name="T4" fmla="*/ 6 w 72"/>
                      <a:gd name="T5" fmla="*/ 4 h 8"/>
                      <a:gd name="T6" fmla="*/ 14 w 72"/>
                      <a:gd name="T7" fmla="*/ 2 h 8"/>
                      <a:gd name="T8" fmla="*/ 36 w 72"/>
                      <a:gd name="T9" fmla="*/ 0 h 8"/>
                      <a:gd name="T10" fmla="*/ 58 w 72"/>
                      <a:gd name="T11" fmla="*/ 2 h 8"/>
                      <a:gd name="T12" fmla="*/ 66 w 72"/>
                      <a:gd name="T13" fmla="*/ 4 h 8"/>
                      <a:gd name="T14" fmla="*/ 72 w 72"/>
                      <a:gd name="T15" fmla="*/ 8 h 8"/>
                      <a:gd name="T16" fmla="*/ 72 w 72"/>
                      <a:gd name="T17" fmla="*/ 8 h 8"/>
                      <a:gd name="T18" fmla="*/ 0 w 72"/>
                      <a:gd name="T19" fmla="*/ 8 h 8"/>
                      <a:gd name="T20" fmla="*/ 0 w 72"/>
                      <a:gd name="T2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2" h="8">
                        <a:moveTo>
                          <a:pt x="0" y="8"/>
                        </a:moveTo>
                        <a:lnTo>
                          <a:pt x="0" y="8"/>
                        </a:lnTo>
                        <a:lnTo>
                          <a:pt x="6" y="4"/>
                        </a:lnTo>
                        <a:lnTo>
                          <a:pt x="14" y="2"/>
                        </a:lnTo>
                        <a:lnTo>
                          <a:pt x="36" y="0"/>
                        </a:lnTo>
                        <a:lnTo>
                          <a:pt x="58" y="2"/>
                        </a:lnTo>
                        <a:lnTo>
                          <a:pt x="66" y="4"/>
                        </a:lnTo>
                        <a:lnTo>
                          <a:pt x="72" y="8"/>
                        </a:lnTo>
                        <a:lnTo>
                          <a:pt x="72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574A2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48" name="Freeform 155"/>
                  <p:cNvSpPr>
                    <a:spLocks/>
                  </p:cNvSpPr>
                  <p:nvPr/>
                </p:nvSpPr>
                <p:spPr bwMode="auto">
                  <a:xfrm>
                    <a:off x="-7280275" y="693737"/>
                    <a:ext cx="12700" cy="152400"/>
                  </a:xfrm>
                  <a:custGeom>
                    <a:avLst/>
                    <a:gdLst>
                      <a:gd name="T0" fmla="*/ 8 w 8"/>
                      <a:gd name="T1" fmla="*/ 96 h 96"/>
                      <a:gd name="T2" fmla="*/ 8 w 8"/>
                      <a:gd name="T3" fmla="*/ 96 h 96"/>
                      <a:gd name="T4" fmla="*/ 4 w 8"/>
                      <a:gd name="T5" fmla="*/ 88 h 96"/>
                      <a:gd name="T6" fmla="*/ 2 w 8"/>
                      <a:gd name="T7" fmla="*/ 76 h 96"/>
                      <a:gd name="T8" fmla="*/ 0 w 8"/>
                      <a:gd name="T9" fmla="*/ 48 h 96"/>
                      <a:gd name="T10" fmla="*/ 2 w 8"/>
                      <a:gd name="T11" fmla="*/ 20 h 96"/>
                      <a:gd name="T12" fmla="*/ 4 w 8"/>
                      <a:gd name="T13" fmla="*/ 8 h 96"/>
                      <a:gd name="T14" fmla="*/ 8 w 8"/>
                      <a:gd name="T15" fmla="*/ 0 h 96"/>
                      <a:gd name="T16" fmla="*/ 8 w 8"/>
                      <a:gd name="T17" fmla="*/ 0 h 96"/>
                      <a:gd name="T18" fmla="*/ 8 w 8"/>
                      <a:gd name="T19" fmla="*/ 96 h 96"/>
                      <a:gd name="T20" fmla="*/ 8 w 8"/>
                      <a:gd name="T21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96">
                        <a:moveTo>
                          <a:pt x="8" y="96"/>
                        </a:moveTo>
                        <a:lnTo>
                          <a:pt x="8" y="96"/>
                        </a:lnTo>
                        <a:lnTo>
                          <a:pt x="4" y="88"/>
                        </a:lnTo>
                        <a:lnTo>
                          <a:pt x="2" y="76"/>
                        </a:lnTo>
                        <a:lnTo>
                          <a:pt x="0" y="48"/>
                        </a:lnTo>
                        <a:lnTo>
                          <a:pt x="2" y="20"/>
                        </a:lnTo>
                        <a:lnTo>
                          <a:pt x="4" y="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96"/>
                        </a:lnTo>
                        <a:lnTo>
                          <a:pt x="8" y="96"/>
                        </a:lnTo>
                        <a:close/>
                      </a:path>
                    </a:pathLst>
                  </a:custGeom>
                  <a:solidFill>
                    <a:srgbClr val="1A12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49" name="Freeform 156"/>
                  <p:cNvSpPr>
                    <a:spLocks/>
                  </p:cNvSpPr>
                  <p:nvPr/>
                </p:nvSpPr>
                <p:spPr bwMode="auto">
                  <a:xfrm>
                    <a:off x="-3838575" y="703263"/>
                    <a:ext cx="12700" cy="133350"/>
                  </a:xfrm>
                  <a:custGeom>
                    <a:avLst/>
                    <a:gdLst>
                      <a:gd name="T0" fmla="*/ 0 w 8"/>
                      <a:gd name="T1" fmla="*/ 0 h 84"/>
                      <a:gd name="T2" fmla="*/ 0 w 8"/>
                      <a:gd name="T3" fmla="*/ 0 h 84"/>
                      <a:gd name="T4" fmla="*/ 4 w 8"/>
                      <a:gd name="T5" fmla="*/ 8 h 84"/>
                      <a:gd name="T6" fmla="*/ 6 w 8"/>
                      <a:gd name="T7" fmla="*/ 18 h 84"/>
                      <a:gd name="T8" fmla="*/ 8 w 8"/>
                      <a:gd name="T9" fmla="*/ 42 h 84"/>
                      <a:gd name="T10" fmla="*/ 6 w 8"/>
                      <a:gd name="T11" fmla="*/ 66 h 84"/>
                      <a:gd name="T12" fmla="*/ 4 w 8"/>
                      <a:gd name="T13" fmla="*/ 76 h 84"/>
                      <a:gd name="T14" fmla="*/ 0 w 8"/>
                      <a:gd name="T15" fmla="*/ 84 h 84"/>
                      <a:gd name="T16" fmla="*/ 0 w 8"/>
                      <a:gd name="T17" fmla="*/ 84 h 84"/>
                      <a:gd name="T18" fmla="*/ 0 w 8"/>
                      <a:gd name="T19" fmla="*/ 0 h 84"/>
                      <a:gd name="T20" fmla="*/ 0 w 8"/>
                      <a:gd name="T21" fmla="*/ 0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8"/>
                        </a:lnTo>
                        <a:lnTo>
                          <a:pt x="6" y="18"/>
                        </a:lnTo>
                        <a:lnTo>
                          <a:pt x="8" y="42"/>
                        </a:lnTo>
                        <a:lnTo>
                          <a:pt x="6" y="66"/>
                        </a:lnTo>
                        <a:lnTo>
                          <a:pt x="4" y="76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B090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50" name="Freeform 157"/>
                  <p:cNvSpPr>
                    <a:spLocks/>
                  </p:cNvSpPr>
                  <p:nvPr/>
                </p:nvSpPr>
                <p:spPr bwMode="auto">
                  <a:xfrm>
                    <a:off x="-5791200" y="2979738"/>
                    <a:ext cx="419100" cy="12700"/>
                  </a:xfrm>
                  <a:custGeom>
                    <a:avLst/>
                    <a:gdLst>
                      <a:gd name="T0" fmla="*/ 264 w 264"/>
                      <a:gd name="T1" fmla="*/ 0 h 8"/>
                      <a:gd name="T2" fmla="*/ 264 w 264"/>
                      <a:gd name="T3" fmla="*/ 0 h 8"/>
                      <a:gd name="T4" fmla="*/ 234 w 264"/>
                      <a:gd name="T5" fmla="*/ 4 h 8"/>
                      <a:gd name="T6" fmla="*/ 202 w 264"/>
                      <a:gd name="T7" fmla="*/ 6 h 8"/>
                      <a:gd name="T8" fmla="*/ 132 w 264"/>
                      <a:gd name="T9" fmla="*/ 8 h 8"/>
                      <a:gd name="T10" fmla="*/ 62 w 264"/>
                      <a:gd name="T11" fmla="*/ 6 h 8"/>
                      <a:gd name="T12" fmla="*/ 30 w 264"/>
                      <a:gd name="T13" fmla="*/ 4 h 8"/>
                      <a:gd name="T14" fmla="*/ 0 w 264"/>
                      <a:gd name="T15" fmla="*/ 0 h 8"/>
                      <a:gd name="T16" fmla="*/ 0 w 264"/>
                      <a:gd name="T17" fmla="*/ 0 h 8"/>
                      <a:gd name="T18" fmla="*/ 264 w 264"/>
                      <a:gd name="T19" fmla="*/ 0 h 8"/>
                      <a:gd name="T20" fmla="*/ 264 w 264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64" h="8">
                        <a:moveTo>
                          <a:pt x="264" y="0"/>
                        </a:moveTo>
                        <a:lnTo>
                          <a:pt x="264" y="0"/>
                        </a:lnTo>
                        <a:lnTo>
                          <a:pt x="234" y="4"/>
                        </a:lnTo>
                        <a:lnTo>
                          <a:pt x="202" y="6"/>
                        </a:lnTo>
                        <a:lnTo>
                          <a:pt x="132" y="8"/>
                        </a:lnTo>
                        <a:lnTo>
                          <a:pt x="62" y="6"/>
                        </a:lnTo>
                        <a:lnTo>
                          <a:pt x="3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64" y="0"/>
                        </a:lnTo>
                        <a:lnTo>
                          <a:pt x="264" y="0"/>
                        </a:lnTo>
                        <a:close/>
                      </a:path>
                    </a:pathLst>
                  </a:custGeom>
                  <a:solidFill>
                    <a:srgbClr val="4C4C4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51" name="Freeform 160"/>
                  <p:cNvSpPr>
                    <a:spLocks/>
                  </p:cNvSpPr>
                  <p:nvPr/>
                </p:nvSpPr>
                <p:spPr bwMode="auto">
                  <a:xfrm>
                    <a:off x="-5429250" y="-773113"/>
                    <a:ext cx="904875" cy="628650"/>
                  </a:xfrm>
                  <a:custGeom>
                    <a:avLst/>
                    <a:gdLst>
                      <a:gd name="T0" fmla="*/ 0 w 570"/>
                      <a:gd name="T1" fmla="*/ 0 h 396"/>
                      <a:gd name="T2" fmla="*/ 0 w 570"/>
                      <a:gd name="T3" fmla="*/ 0 h 396"/>
                      <a:gd name="T4" fmla="*/ 22 w 570"/>
                      <a:gd name="T5" fmla="*/ 116 h 396"/>
                      <a:gd name="T6" fmla="*/ 34 w 570"/>
                      <a:gd name="T7" fmla="*/ 174 h 396"/>
                      <a:gd name="T8" fmla="*/ 42 w 570"/>
                      <a:gd name="T9" fmla="*/ 200 h 396"/>
                      <a:gd name="T10" fmla="*/ 50 w 570"/>
                      <a:gd name="T11" fmla="*/ 226 h 396"/>
                      <a:gd name="T12" fmla="*/ 60 w 570"/>
                      <a:gd name="T13" fmla="*/ 252 h 396"/>
                      <a:gd name="T14" fmla="*/ 70 w 570"/>
                      <a:gd name="T15" fmla="*/ 274 h 396"/>
                      <a:gd name="T16" fmla="*/ 82 w 570"/>
                      <a:gd name="T17" fmla="*/ 296 h 396"/>
                      <a:gd name="T18" fmla="*/ 96 w 570"/>
                      <a:gd name="T19" fmla="*/ 318 h 396"/>
                      <a:gd name="T20" fmla="*/ 112 w 570"/>
                      <a:gd name="T21" fmla="*/ 336 h 396"/>
                      <a:gd name="T22" fmla="*/ 130 w 570"/>
                      <a:gd name="T23" fmla="*/ 352 h 396"/>
                      <a:gd name="T24" fmla="*/ 152 w 570"/>
                      <a:gd name="T25" fmla="*/ 366 h 396"/>
                      <a:gd name="T26" fmla="*/ 174 w 570"/>
                      <a:gd name="T27" fmla="*/ 378 h 396"/>
                      <a:gd name="T28" fmla="*/ 174 w 570"/>
                      <a:gd name="T29" fmla="*/ 378 h 396"/>
                      <a:gd name="T30" fmla="*/ 174 w 570"/>
                      <a:gd name="T31" fmla="*/ 384 h 396"/>
                      <a:gd name="T32" fmla="*/ 174 w 570"/>
                      <a:gd name="T33" fmla="*/ 384 h 396"/>
                      <a:gd name="T34" fmla="*/ 196 w 570"/>
                      <a:gd name="T35" fmla="*/ 384 h 396"/>
                      <a:gd name="T36" fmla="*/ 220 w 570"/>
                      <a:gd name="T37" fmla="*/ 384 h 396"/>
                      <a:gd name="T38" fmla="*/ 242 w 570"/>
                      <a:gd name="T39" fmla="*/ 384 h 396"/>
                      <a:gd name="T40" fmla="*/ 250 w 570"/>
                      <a:gd name="T41" fmla="*/ 382 h 396"/>
                      <a:gd name="T42" fmla="*/ 258 w 570"/>
                      <a:gd name="T43" fmla="*/ 378 h 396"/>
                      <a:gd name="T44" fmla="*/ 258 w 570"/>
                      <a:gd name="T45" fmla="*/ 378 h 396"/>
                      <a:gd name="T46" fmla="*/ 282 w 570"/>
                      <a:gd name="T47" fmla="*/ 374 h 396"/>
                      <a:gd name="T48" fmla="*/ 306 w 570"/>
                      <a:gd name="T49" fmla="*/ 368 h 396"/>
                      <a:gd name="T50" fmla="*/ 328 w 570"/>
                      <a:gd name="T51" fmla="*/ 362 h 396"/>
                      <a:gd name="T52" fmla="*/ 348 w 570"/>
                      <a:gd name="T53" fmla="*/ 354 h 396"/>
                      <a:gd name="T54" fmla="*/ 386 w 570"/>
                      <a:gd name="T55" fmla="*/ 336 h 396"/>
                      <a:gd name="T56" fmla="*/ 422 w 570"/>
                      <a:gd name="T57" fmla="*/ 314 h 396"/>
                      <a:gd name="T58" fmla="*/ 458 w 570"/>
                      <a:gd name="T59" fmla="*/ 292 h 396"/>
                      <a:gd name="T60" fmla="*/ 492 w 570"/>
                      <a:gd name="T61" fmla="*/ 270 h 396"/>
                      <a:gd name="T62" fmla="*/ 530 w 570"/>
                      <a:gd name="T63" fmla="*/ 250 h 396"/>
                      <a:gd name="T64" fmla="*/ 550 w 570"/>
                      <a:gd name="T65" fmla="*/ 242 h 396"/>
                      <a:gd name="T66" fmla="*/ 570 w 570"/>
                      <a:gd name="T67" fmla="*/ 234 h 396"/>
                      <a:gd name="T68" fmla="*/ 570 w 570"/>
                      <a:gd name="T69" fmla="*/ 234 h 396"/>
                      <a:gd name="T70" fmla="*/ 542 w 570"/>
                      <a:gd name="T71" fmla="*/ 264 h 396"/>
                      <a:gd name="T72" fmla="*/ 510 w 570"/>
                      <a:gd name="T73" fmla="*/ 292 h 396"/>
                      <a:gd name="T74" fmla="*/ 476 w 570"/>
                      <a:gd name="T75" fmla="*/ 316 h 396"/>
                      <a:gd name="T76" fmla="*/ 440 w 570"/>
                      <a:gd name="T77" fmla="*/ 338 h 396"/>
                      <a:gd name="T78" fmla="*/ 402 w 570"/>
                      <a:gd name="T79" fmla="*/ 358 h 396"/>
                      <a:gd name="T80" fmla="*/ 360 w 570"/>
                      <a:gd name="T81" fmla="*/ 374 h 396"/>
                      <a:gd name="T82" fmla="*/ 314 w 570"/>
                      <a:gd name="T83" fmla="*/ 388 h 396"/>
                      <a:gd name="T84" fmla="*/ 264 w 570"/>
                      <a:gd name="T85" fmla="*/ 396 h 396"/>
                      <a:gd name="T86" fmla="*/ 264 w 570"/>
                      <a:gd name="T87" fmla="*/ 396 h 396"/>
                      <a:gd name="T88" fmla="*/ 174 w 570"/>
                      <a:gd name="T89" fmla="*/ 396 h 396"/>
                      <a:gd name="T90" fmla="*/ 174 w 570"/>
                      <a:gd name="T91" fmla="*/ 396 h 396"/>
                      <a:gd name="T92" fmla="*/ 150 w 570"/>
                      <a:gd name="T93" fmla="*/ 396 h 396"/>
                      <a:gd name="T94" fmla="*/ 150 w 570"/>
                      <a:gd name="T95" fmla="*/ 396 h 396"/>
                      <a:gd name="T96" fmla="*/ 134 w 570"/>
                      <a:gd name="T97" fmla="*/ 386 h 396"/>
                      <a:gd name="T98" fmla="*/ 118 w 570"/>
                      <a:gd name="T99" fmla="*/ 372 h 396"/>
                      <a:gd name="T100" fmla="*/ 104 w 570"/>
                      <a:gd name="T101" fmla="*/ 360 h 396"/>
                      <a:gd name="T102" fmla="*/ 92 w 570"/>
                      <a:gd name="T103" fmla="*/ 344 h 396"/>
                      <a:gd name="T104" fmla="*/ 80 w 570"/>
                      <a:gd name="T105" fmla="*/ 328 h 396"/>
                      <a:gd name="T106" fmla="*/ 70 w 570"/>
                      <a:gd name="T107" fmla="*/ 312 h 396"/>
                      <a:gd name="T108" fmla="*/ 52 w 570"/>
                      <a:gd name="T109" fmla="*/ 276 h 396"/>
                      <a:gd name="T110" fmla="*/ 36 w 570"/>
                      <a:gd name="T111" fmla="*/ 236 h 396"/>
                      <a:gd name="T112" fmla="*/ 22 w 570"/>
                      <a:gd name="T113" fmla="*/ 194 h 396"/>
                      <a:gd name="T114" fmla="*/ 0 w 570"/>
                      <a:gd name="T115" fmla="*/ 108 h 396"/>
                      <a:gd name="T116" fmla="*/ 0 w 570"/>
                      <a:gd name="T117" fmla="*/ 108 h 396"/>
                      <a:gd name="T118" fmla="*/ 0 w 570"/>
                      <a:gd name="T119" fmla="*/ 0 h 396"/>
                      <a:gd name="T120" fmla="*/ 0 w 570"/>
                      <a:gd name="T121" fmla="*/ 0 h 3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570" h="39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2" y="116"/>
                        </a:lnTo>
                        <a:lnTo>
                          <a:pt x="34" y="174"/>
                        </a:lnTo>
                        <a:lnTo>
                          <a:pt x="42" y="200"/>
                        </a:lnTo>
                        <a:lnTo>
                          <a:pt x="50" y="226"/>
                        </a:lnTo>
                        <a:lnTo>
                          <a:pt x="60" y="252"/>
                        </a:lnTo>
                        <a:lnTo>
                          <a:pt x="70" y="274"/>
                        </a:lnTo>
                        <a:lnTo>
                          <a:pt x="82" y="296"/>
                        </a:lnTo>
                        <a:lnTo>
                          <a:pt x="96" y="318"/>
                        </a:lnTo>
                        <a:lnTo>
                          <a:pt x="112" y="336"/>
                        </a:lnTo>
                        <a:lnTo>
                          <a:pt x="130" y="352"/>
                        </a:lnTo>
                        <a:lnTo>
                          <a:pt x="152" y="366"/>
                        </a:lnTo>
                        <a:lnTo>
                          <a:pt x="174" y="378"/>
                        </a:lnTo>
                        <a:lnTo>
                          <a:pt x="174" y="378"/>
                        </a:lnTo>
                        <a:lnTo>
                          <a:pt x="174" y="384"/>
                        </a:lnTo>
                        <a:lnTo>
                          <a:pt x="174" y="384"/>
                        </a:lnTo>
                        <a:lnTo>
                          <a:pt x="196" y="384"/>
                        </a:lnTo>
                        <a:lnTo>
                          <a:pt x="220" y="384"/>
                        </a:lnTo>
                        <a:lnTo>
                          <a:pt x="242" y="384"/>
                        </a:lnTo>
                        <a:lnTo>
                          <a:pt x="250" y="382"/>
                        </a:lnTo>
                        <a:lnTo>
                          <a:pt x="258" y="378"/>
                        </a:lnTo>
                        <a:lnTo>
                          <a:pt x="258" y="378"/>
                        </a:lnTo>
                        <a:lnTo>
                          <a:pt x="282" y="374"/>
                        </a:lnTo>
                        <a:lnTo>
                          <a:pt x="306" y="368"/>
                        </a:lnTo>
                        <a:lnTo>
                          <a:pt x="328" y="362"/>
                        </a:lnTo>
                        <a:lnTo>
                          <a:pt x="348" y="354"/>
                        </a:lnTo>
                        <a:lnTo>
                          <a:pt x="386" y="336"/>
                        </a:lnTo>
                        <a:lnTo>
                          <a:pt x="422" y="314"/>
                        </a:lnTo>
                        <a:lnTo>
                          <a:pt x="458" y="292"/>
                        </a:lnTo>
                        <a:lnTo>
                          <a:pt x="492" y="270"/>
                        </a:lnTo>
                        <a:lnTo>
                          <a:pt x="530" y="250"/>
                        </a:lnTo>
                        <a:lnTo>
                          <a:pt x="550" y="242"/>
                        </a:lnTo>
                        <a:lnTo>
                          <a:pt x="570" y="234"/>
                        </a:lnTo>
                        <a:lnTo>
                          <a:pt x="570" y="234"/>
                        </a:lnTo>
                        <a:lnTo>
                          <a:pt x="542" y="264"/>
                        </a:lnTo>
                        <a:lnTo>
                          <a:pt x="510" y="292"/>
                        </a:lnTo>
                        <a:lnTo>
                          <a:pt x="476" y="316"/>
                        </a:lnTo>
                        <a:lnTo>
                          <a:pt x="440" y="338"/>
                        </a:lnTo>
                        <a:lnTo>
                          <a:pt x="402" y="358"/>
                        </a:lnTo>
                        <a:lnTo>
                          <a:pt x="360" y="374"/>
                        </a:lnTo>
                        <a:lnTo>
                          <a:pt x="314" y="388"/>
                        </a:lnTo>
                        <a:lnTo>
                          <a:pt x="264" y="396"/>
                        </a:lnTo>
                        <a:lnTo>
                          <a:pt x="264" y="396"/>
                        </a:lnTo>
                        <a:lnTo>
                          <a:pt x="174" y="396"/>
                        </a:lnTo>
                        <a:lnTo>
                          <a:pt x="174" y="396"/>
                        </a:lnTo>
                        <a:lnTo>
                          <a:pt x="150" y="396"/>
                        </a:lnTo>
                        <a:lnTo>
                          <a:pt x="150" y="396"/>
                        </a:lnTo>
                        <a:lnTo>
                          <a:pt x="134" y="386"/>
                        </a:lnTo>
                        <a:lnTo>
                          <a:pt x="118" y="372"/>
                        </a:lnTo>
                        <a:lnTo>
                          <a:pt x="104" y="360"/>
                        </a:lnTo>
                        <a:lnTo>
                          <a:pt x="92" y="344"/>
                        </a:lnTo>
                        <a:lnTo>
                          <a:pt x="80" y="328"/>
                        </a:lnTo>
                        <a:lnTo>
                          <a:pt x="70" y="312"/>
                        </a:lnTo>
                        <a:lnTo>
                          <a:pt x="52" y="276"/>
                        </a:lnTo>
                        <a:lnTo>
                          <a:pt x="36" y="236"/>
                        </a:lnTo>
                        <a:lnTo>
                          <a:pt x="22" y="194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52" name="Freeform 161"/>
                  <p:cNvSpPr>
                    <a:spLocks/>
                  </p:cNvSpPr>
                  <p:nvPr/>
                </p:nvSpPr>
                <p:spPr bwMode="auto">
                  <a:xfrm>
                    <a:off x="-7067550" y="379412"/>
                    <a:ext cx="333375" cy="152400"/>
                  </a:xfrm>
                  <a:custGeom>
                    <a:avLst/>
                    <a:gdLst>
                      <a:gd name="T0" fmla="*/ 0 w 210"/>
                      <a:gd name="T1" fmla="*/ 0 h 96"/>
                      <a:gd name="T2" fmla="*/ 0 w 210"/>
                      <a:gd name="T3" fmla="*/ 0 h 96"/>
                      <a:gd name="T4" fmla="*/ 28 w 210"/>
                      <a:gd name="T5" fmla="*/ 10 h 96"/>
                      <a:gd name="T6" fmla="*/ 56 w 210"/>
                      <a:gd name="T7" fmla="*/ 20 h 96"/>
                      <a:gd name="T8" fmla="*/ 108 w 210"/>
                      <a:gd name="T9" fmla="*/ 44 h 96"/>
                      <a:gd name="T10" fmla="*/ 158 w 210"/>
                      <a:gd name="T11" fmla="*/ 70 h 96"/>
                      <a:gd name="T12" fmla="*/ 210 w 210"/>
                      <a:gd name="T13" fmla="*/ 96 h 96"/>
                      <a:gd name="T14" fmla="*/ 210 w 210"/>
                      <a:gd name="T15" fmla="*/ 96 h 96"/>
                      <a:gd name="T16" fmla="*/ 184 w 210"/>
                      <a:gd name="T17" fmla="*/ 90 h 96"/>
                      <a:gd name="T18" fmla="*/ 156 w 210"/>
                      <a:gd name="T19" fmla="*/ 84 h 96"/>
                      <a:gd name="T20" fmla="*/ 126 w 210"/>
                      <a:gd name="T21" fmla="*/ 74 h 96"/>
                      <a:gd name="T22" fmla="*/ 98 w 210"/>
                      <a:gd name="T23" fmla="*/ 62 h 96"/>
                      <a:gd name="T24" fmla="*/ 70 w 210"/>
                      <a:gd name="T25" fmla="*/ 50 h 96"/>
                      <a:gd name="T26" fmla="*/ 44 w 210"/>
                      <a:gd name="T27" fmla="*/ 34 h 96"/>
                      <a:gd name="T28" fmla="*/ 20 w 210"/>
                      <a:gd name="T29" fmla="*/ 18 h 96"/>
                      <a:gd name="T30" fmla="*/ 0 w 210"/>
                      <a:gd name="T31" fmla="*/ 0 h 96"/>
                      <a:gd name="T32" fmla="*/ 0 w 210"/>
                      <a:gd name="T33" fmla="*/ 0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10" h="9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8" y="10"/>
                        </a:lnTo>
                        <a:lnTo>
                          <a:pt x="56" y="20"/>
                        </a:lnTo>
                        <a:lnTo>
                          <a:pt x="108" y="44"/>
                        </a:lnTo>
                        <a:lnTo>
                          <a:pt x="158" y="70"/>
                        </a:lnTo>
                        <a:lnTo>
                          <a:pt x="210" y="96"/>
                        </a:lnTo>
                        <a:lnTo>
                          <a:pt x="210" y="96"/>
                        </a:lnTo>
                        <a:lnTo>
                          <a:pt x="184" y="90"/>
                        </a:lnTo>
                        <a:lnTo>
                          <a:pt x="156" y="84"/>
                        </a:lnTo>
                        <a:lnTo>
                          <a:pt x="126" y="74"/>
                        </a:lnTo>
                        <a:lnTo>
                          <a:pt x="98" y="62"/>
                        </a:lnTo>
                        <a:lnTo>
                          <a:pt x="70" y="50"/>
                        </a:lnTo>
                        <a:lnTo>
                          <a:pt x="44" y="34"/>
                        </a:lnTo>
                        <a:lnTo>
                          <a:pt x="20" y="18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53" name="Freeform 163"/>
                  <p:cNvSpPr>
                    <a:spLocks/>
                  </p:cNvSpPr>
                  <p:nvPr/>
                </p:nvSpPr>
                <p:spPr bwMode="auto">
                  <a:xfrm>
                    <a:off x="-6810375" y="579437"/>
                    <a:ext cx="339725" cy="733425"/>
                  </a:xfrm>
                  <a:custGeom>
                    <a:avLst/>
                    <a:gdLst>
                      <a:gd name="T0" fmla="*/ 0 w 214"/>
                      <a:gd name="T1" fmla="*/ 456 h 462"/>
                      <a:gd name="T2" fmla="*/ 0 w 214"/>
                      <a:gd name="T3" fmla="*/ 456 h 462"/>
                      <a:gd name="T4" fmla="*/ 26 w 214"/>
                      <a:gd name="T5" fmla="*/ 440 h 462"/>
                      <a:gd name="T6" fmla="*/ 50 w 214"/>
                      <a:gd name="T7" fmla="*/ 420 h 462"/>
                      <a:gd name="T8" fmla="*/ 74 w 214"/>
                      <a:gd name="T9" fmla="*/ 396 h 462"/>
                      <a:gd name="T10" fmla="*/ 98 w 214"/>
                      <a:gd name="T11" fmla="*/ 368 h 462"/>
                      <a:gd name="T12" fmla="*/ 120 w 214"/>
                      <a:gd name="T13" fmla="*/ 338 h 462"/>
                      <a:gd name="T14" fmla="*/ 140 w 214"/>
                      <a:gd name="T15" fmla="*/ 308 h 462"/>
                      <a:gd name="T16" fmla="*/ 156 w 214"/>
                      <a:gd name="T17" fmla="*/ 274 h 462"/>
                      <a:gd name="T18" fmla="*/ 170 w 214"/>
                      <a:gd name="T19" fmla="*/ 240 h 462"/>
                      <a:gd name="T20" fmla="*/ 180 w 214"/>
                      <a:gd name="T21" fmla="*/ 206 h 462"/>
                      <a:gd name="T22" fmla="*/ 182 w 214"/>
                      <a:gd name="T23" fmla="*/ 188 h 462"/>
                      <a:gd name="T24" fmla="*/ 184 w 214"/>
                      <a:gd name="T25" fmla="*/ 172 h 462"/>
                      <a:gd name="T26" fmla="*/ 184 w 214"/>
                      <a:gd name="T27" fmla="*/ 154 h 462"/>
                      <a:gd name="T28" fmla="*/ 184 w 214"/>
                      <a:gd name="T29" fmla="*/ 138 h 462"/>
                      <a:gd name="T30" fmla="*/ 182 w 214"/>
                      <a:gd name="T31" fmla="*/ 122 h 462"/>
                      <a:gd name="T32" fmla="*/ 178 w 214"/>
                      <a:gd name="T33" fmla="*/ 106 h 462"/>
                      <a:gd name="T34" fmla="*/ 172 w 214"/>
                      <a:gd name="T35" fmla="*/ 90 h 462"/>
                      <a:gd name="T36" fmla="*/ 164 w 214"/>
                      <a:gd name="T37" fmla="*/ 76 h 462"/>
                      <a:gd name="T38" fmla="*/ 156 w 214"/>
                      <a:gd name="T39" fmla="*/ 60 h 462"/>
                      <a:gd name="T40" fmla="*/ 146 w 214"/>
                      <a:gd name="T41" fmla="*/ 48 h 462"/>
                      <a:gd name="T42" fmla="*/ 134 w 214"/>
                      <a:gd name="T43" fmla="*/ 34 h 462"/>
                      <a:gd name="T44" fmla="*/ 118 w 214"/>
                      <a:gd name="T45" fmla="*/ 22 h 462"/>
                      <a:gd name="T46" fmla="*/ 102 w 214"/>
                      <a:gd name="T47" fmla="*/ 10 h 462"/>
                      <a:gd name="T48" fmla="*/ 84 w 214"/>
                      <a:gd name="T49" fmla="*/ 0 h 462"/>
                      <a:gd name="T50" fmla="*/ 84 w 214"/>
                      <a:gd name="T51" fmla="*/ 0 h 462"/>
                      <a:gd name="T52" fmla="*/ 98 w 214"/>
                      <a:gd name="T53" fmla="*/ 2 h 462"/>
                      <a:gd name="T54" fmla="*/ 110 w 214"/>
                      <a:gd name="T55" fmla="*/ 4 h 462"/>
                      <a:gd name="T56" fmla="*/ 122 w 214"/>
                      <a:gd name="T57" fmla="*/ 10 h 462"/>
                      <a:gd name="T58" fmla="*/ 132 w 214"/>
                      <a:gd name="T59" fmla="*/ 14 h 462"/>
                      <a:gd name="T60" fmla="*/ 152 w 214"/>
                      <a:gd name="T61" fmla="*/ 26 h 462"/>
                      <a:gd name="T62" fmla="*/ 168 w 214"/>
                      <a:gd name="T63" fmla="*/ 42 h 462"/>
                      <a:gd name="T64" fmla="*/ 168 w 214"/>
                      <a:gd name="T65" fmla="*/ 42 h 462"/>
                      <a:gd name="T66" fmla="*/ 180 w 214"/>
                      <a:gd name="T67" fmla="*/ 56 h 462"/>
                      <a:gd name="T68" fmla="*/ 188 w 214"/>
                      <a:gd name="T69" fmla="*/ 70 h 462"/>
                      <a:gd name="T70" fmla="*/ 196 w 214"/>
                      <a:gd name="T71" fmla="*/ 84 h 462"/>
                      <a:gd name="T72" fmla="*/ 204 w 214"/>
                      <a:gd name="T73" fmla="*/ 100 h 462"/>
                      <a:gd name="T74" fmla="*/ 208 w 214"/>
                      <a:gd name="T75" fmla="*/ 114 h 462"/>
                      <a:gd name="T76" fmla="*/ 212 w 214"/>
                      <a:gd name="T77" fmla="*/ 130 h 462"/>
                      <a:gd name="T78" fmla="*/ 214 w 214"/>
                      <a:gd name="T79" fmla="*/ 144 h 462"/>
                      <a:gd name="T80" fmla="*/ 214 w 214"/>
                      <a:gd name="T81" fmla="*/ 160 h 462"/>
                      <a:gd name="T82" fmla="*/ 214 w 214"/>
                      <a:gd name="T83" fmla="*/ 176 h 462"/>
                      <a:gd name="T84" fmla="*/ 212 w 214"/>
                      <a:gd name="T85" fmla="*/ 190 h 462"/>
                      <a:gd name="T86" fmla="*/ 204 w 214"/>
                      <a:gd name="T87" fmla="*/ 222 h 462"/>
                      <a:gd name="T88" fmla="*/ 194 w 214"/>
                      <a:gd name="T89" fmla="*/ 252 h 462"/>
                      <a:gd name="T90" fmla="*/ 180 w 214"/>
                      <a:gd name="T91" fmla="*/ 282 h 462"/>
                      <a:gd name="T92" fmla="*/ 162 w 214"/>
                      <a:gd name="T93" fmla="*/ 310 h 462"/>
                      <a:gd name="T94" fmla="*/ 142 w 214"/>
                      <a:gd name="T95" fmla="*/ 338 h 462"/>
                      <a:gd name="T96" fmla="*/ 122 w 214"/>
                      <a:gd name="T97" fmla="*/ 364 h 462"/>
                      <a:gd name="T98" fmla="*/ 98 w 214"/>
                      <a:gd name="T99" fmla="*/ 388 h 462"/>
                      <a:gd name="T100" fmla="*/ 74 w 214"/>
                      <a:gd name="T101" fmla="*/ 410 h 462"/>
                      <a:gd name="T102" fmla="*/ 52 w 214"/>
                      <a:gd name="T103" fmla="*/ 430 h 462"/>
                      <a:gd name="T104" fmla="*/ 28 w 214"/>
                      <a:gd name="T105" fmla="*/ 448 h 462"/>
                      <a:gd name="T106" fmla="*/ 6 w 214"/>
                      <a:gd name="T107" fmla="*/ 462 h 462"/>
                      <a:gd name="T108" fmla="*/ 6 w 214"/>
                      <a:gd name="T109" fmla="*/ 462 h 462"/>
                      <a:gd name="T110" fmla="*/ 10 w 214"/>
                      <a:gd name="T111" fmla="*/ 454 h 462"/>
                      <a:gd name="T112" fmla="*/ 10 w 214"/>
                      <a:gd name="T113" fmla="*/ 452 h 462"/>
                      <a:gd name="T114" fmla="*/ 8 w 214"/>
                      <a:gd name="T115" fmla="*/ 452 h 462"/>
                      <a:gd name="T116" fmla="*/ 0 w 214"/>
                      <a:gd name="T117" fmla="*/ 456 h 462"/>
                      <a:gd name="T118" fmla="*/ 0 w 214"/>
                      <a:gd name="T119" fmla="*/ 456 h 4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14" h="462">
                        <a:moveTo>
                          <a:pt x="0" y="456"/>
                        </a:moveTo>
                        <a:lnTo>
                          <a:pt x="0" y="456"/>
                        </a:lnTo>
                        <a:lnTo>
                          <a:pt x="26" y="440"/>
                        </a:lnTo>
                        <a:lnTo>
                          <a:pt x="50" y="420"/>
                        </a:lnTo>
                        <a:lnTo>
                          <a:pt x="74" y="396"/>
                        </a:lnTo>
                        <a:lnTo>
                          <a:pt x="98" y="368"/>
                        </a:lnTo>
                        <a:lnTo>
                          <a:pt x="120" y="338"/>
                        </a:lnTo>
                        <a:lnTo>
                          <a:pt x="140" y="308"/>
                        </a:lnTo>
                        <a:lnTo>
                          <a:pt x="156" y="274"/>
                        </a:lnTo>
                        <a:lnTo>
                          <a:pt x="170" y="240"/>
                        </a:lnTo>
                        <a:lnTo>
                          <a:pt x="180" y="206"/>
                        </a:lnTo>
                        <a:lnTo>
                          <a:pt x="182" y="188"/>
                        </a:lnTo>
                        <a:lnTo>
                          <a:pt x="184" y="172"/>
                        </a:lnTo>
                        <a:lnTo>
                          <a:pt x="184" y="154"/>
                        </a:lnTo>
                        <a:lnTo>
                          <a:pt x="184" y="138"/>
                        </a:lnTo>
                        <a:lnTo>
                          <a:pt x="182" y="122"/>
                        </a:lnTo>
                        <a:lnTo>
                          <a:pt x="178" y="106"/>
                        </a:lnTo>
                        <a:lnTo>
                          <a:pt x="172" y="90"/>
                        </a:lnTo>
                        <a:lnTo>
                          <a:pt x="164" y="76"/>
                        </a:lnTo>
                        <a:lnTo>
                          <a:pt x="156" y="60"/>
                        </a:lnTo>
                        <a:lnTo>
                          <a:pt x="146" y="48"/>
                        </a:lnTo>
                        <a:lnTo>
                          <a:pt x="134" y="34"/>
                        </a:lnTo>
                        <a:lnTo>
                          <a:pt x="118" y="22"/>
                        </a:lnTo>
                        <a:lnTo>
                          <a:pt x="102" y="1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8" y="2"/>
                        </a:lnTo>
                        <a:lnTo>
                          <a:pt x="110" y="4"/>
                        </a:lnTo>
                        <a:lnTo>
                          <a:pt x="122" y="10"/>
                        </a:lnTo>
                        <a:lnTo>
                          <a:pt x="132" y="14"/>
                        </a:lnTo>
                        <a:lnTo>
                          <a:pt x="152" y="26"/>
                        </a:lnTo>
                        <a:lnTo>
                          <a:pt x="168" y="42"/>
                        </a:lnTo>
                        <a:lnTo>
                          <a:pt x="168" y="42"/>
                        </a:lnTo>
                        <a:lnTo>
                          <a:pt x="180" y="56"/>
                        </a:lnTo>
                        <a:lnTo>
                          <a:pt x="188" y="70"/>
                        </a:lnTo>
                        <a:lnTo>
                          <a:pt x="196" y="84"/>
                        </a:lnTo>
                        <a:lnTo>
                          <a:pt x="204" y="100"/>
                        </a:lnTo>
                        <a:lnTo>
                          <a:pt x="208" y="114"/>
                        </a:lnTo>
                        <a:lnTo>
                          <a:pt x="212" y="130"/>
                        </a:lnTo>
                        <a:lnTo>
                          <a:pt x="214" y="144"/>
                        </a:lnTo>
                        <a:lnTo>
                          <a:pt x="214" y="160"/>
                        </a:lnTo>
                        <a:lnTo>
                          <a:pt x="214" y="176"/>
                        </a:lnTo>
                        <a:lnTo>
                          <a:pt x="212" y="190"/>
                        </a:lnTo>
                        <a:lnTo>
                          <a:pt x="204" y="222"/>
                        </a:lnTo>
                        <a:lnTo>
                          <a:pt x="194" y="252"/>
                        </a:lnTo>
                        <a:lnTo>
                          <a:pt x="180" y="282"/>
                        </a:lnTo>
                        <a:lnTo>
                          <a:pt x="162" y="310"/>
                        </a:lnTo>
                        <a:lnTo>
                          <a:pt x="142" y="338"/>
                        </a:lnTo>
                        <a:lnTo>
                          <a:pt x="122" y="364"/>
                        </a:lnTo>
                        <a:lnTo>
                          <a:pt x="98" y="388"/>
                        </a:lnTo>
                        <a:lnTo>
                          <a:pt x="74" y="410"/>
                        </a:lnTo>
                        <a:lnTo>
                          <a:pt x="52" y="430"/>
                        </a:lnTo>
                        <a:lnTo>
                          <a:pt x="28" y="448"/>
                        </a:lnTo>
                        <a:lnTo>
                          <a:pt x="6" y="462"/>
                        </a:lnTo>
                        <a:lnTo>
                          <a:pt x="6" y="462"/>
                        </a:lnTo>
                        <a:lnTo>
                          <a:pt x="10" y="454"/>
                        </a:lnTo>
                        <a:lnTo>
                          <a:pt x="10" y="452"/>
                        </a:lnTo>
                        <a:lnTo>
                          <a:pt x="8" y="452"/>
                        </a:lnTo>
                        <a:lnTo>
                          <a:pt x="0" y="456"/>
                        </a:lnTo>
                        <a:lnTo>
                          <a:pt x="0" y="456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54" name="Freeform 164"/>
                  <p:cNvSpPr>
                    <a:spLocks/>
                  </p:cNvSpPr>
                  <p:nvPr/>
                </p:nvSpPr>
                <p:spPr bwMode="auto">
                  <a:xfrm>
                    <a:off x="-5667375" y="598487"/>
                    <a:ext cx="254000" cy="247650"/>
                  </a:xfrm>
                  <a:custGeom>
                    <a:avLst/>
                    <a:gdLst>
                      <a:gd name="T0" fmla="*/ 102 w 160"/>
                      <a:gd name="T1" fmla="*/ 0 h 156"/>
                      <a:gd name="T2" fmla="*/ 124 w 160"/>
                      <a:gd name="T3" fmla="*/ 6 h 156"/>
                      <a:gd name="T4" fmla="*/ 142 w 160"/>
                      <a:gd name="T5" fmla="*/ 20 h 156"/>
                      <a:gd name="T6" fmla="*/ 154 w 160"/>
                      <a:gd name="T7" fmla="*/ 40 h 156"/>
                      <a:gd name="T8" fmla="*/ 160 w 160"/>
                      <a:gd name="T9" fmla="*/ 64 h 156"/>
                      <a:gd name="T10" fmla="*/ 160 w 160"/>
                      <a:gd name="T11" fmla="*/ 88 h 156"/>
                      <a:gd name="T12" fmla="*/ 156 w 160"/>
                      <a:gd name="T13" fmla="*/ 112 h 156"/>
                      <a:gd name="T14" fmla="*/ 146 w 160"/>
                      <a:gd name="T15" fmla="*/ 134 h 156"/>
                      <a:gd name="T16" fmla="*/ 132 w 160"/>
                      <a:gd name="T17" fmla="*/ 150 h 156"/>
                      <a:gd name="T18" fmla="*/ 114 w 160"/>
                      <a:gd name="T19" fmla="*/ 154 h 156"/>
                      <a:gd name="T20" fmla="*/ 74 w 160"/>
                      <a:gd name="T21" fmla="*/ 156 h 156"/>
                      <a:gd name="T22" fmla="*/ 34 w 160"/>
                      <a:gd name="T23" fmla="*/ 150 h 156"/>
                      <a:gd name="T24" fmla="*/ 12 w 160"/>
                      <a:gd name="T25" fmla="*/ 140 h 156"/>
                      <a:gd name="T26" fmla="*/ 6 w 160"/>
                      <a:gd name="T27" fmla="*/ 132 h 156"/>
                      <a:gd name="T28" fmla="*/ 6 w 160"/>
                      <a:gd name="T29" fmla="*/ 126 h 156"/>
                      <a:gd name="T30" fmla="*/ 46 w 160"/>
                      <a:gd name="T31" fmla="*/ 140 h 156"/>
                      <a:gd name="T32" fmla="*/ 88 w 160"/>
                      <a:gd name="T33" fmla="*/ 140 h 156"/>
                      <a:gd name="T34" fmla="*/ 124 w 160"/>
                      <a:gd name="T35" fmla="*/ 128 h 156"/>
                      <a:gd name="T36" fmla="*/ 136 w 160"/>
                      <a:gd name="T37" fmla="*/ 116 h 156"/>
                      <a:gd name="T38" fmla="*/ 144 w 160"/>
                      <a:gd name="T39" fmla="*/ 102 h 156"/>
                      <a:gd name="T40" fmla="*/ 146 w 160"/>
                      <a:gd name="T41" fmla="*/ 88 h 156"/>
                      <a:gd name="T42" fmla="*/ 146 w 160"/>
                      <a:gd name="T43" fmla="*/ 64 h 156"/>
                      <a:gd name="T44" fmla="*/ 134 w 160"/>
                      <a:gd name="T45" fmla="*/ 44 h 156"/>
                      <a:gd name="T46" fmla="*/ 118 w 160"/>
                      <a:gd name="T47" fmla="*/ 28 h 156"/>
                      <a:gd name="T48" fmla="*/ 96 w 160"/>
                      <a:gd name="T49" fmla="*/ 16 h 156"/>
                      <a:gd name="T50" fmla="*/ 70 w 160"/>
                      <a:gd name="T51" fmla="*/ 10 h 156"/>
                      <a:gd name="T52" fmla="*/ 44 w 160"/>
                      <a:gd name="T53" fmla="*/ 12 h 156"/>
                      <a:gd name="T54" fmla="*/ 18 w 160"/>
                      <a:gd name="T55" fmla="*/ 22 h 156"/>
                      <a:gd name="T56" fmla="*/ 6 w 160"/>
                      <a:gd name="T57" fmla="*/ 30 h 156"/>
                      <a:gd name="T58" fmla="*/ 0 w 160"/>
                      <a:gd name="T59" fmla="*/ 30 h 156"/>
                      <a:gd name="T60" fmla="*/ 4 w 160"/>
                      <a:gd name="T61" fmla="*/ 18 h 156"/>
                      <a:gd name="T62" fmla="*/ 12 w 160"/>
                      <a:gd name="T63" fmla="*/ 8 h 156"/>
                      <a:gd name="T64" fmla="*/ 36 w 160"/>
                      <a:gd name="T65" fmla="*/ 0 h 156"/>
                      <a:gd name="T66" fmla="*/ 102 w 160"/>
                      <a:gd name="T67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60" h="156">
                        <a:moveTo>
                          <a:pt x="102" y="0"/>
                        </a:moveTo>
                        <a:lnTo>
                          <a:pt x="102" y="0"/>
                        </a:lnTo>
                        <a:lnTo>
                          <a:pt x="114" y="2"/>
                        </a:lnTo>
                        <a:lnTo>
                          <a:pt x="124" y="6"/>
                        </a:lnTo>
                        <a:lnTo>
                          <a:pt x="134" y="12"/>
                        </a:lnTo>
                        <a:lnTo>
                          <a:pt x="142" y="20"/>
                        </a:lnTo>
                        <a:lnTo>
                          <a:pt x="148" y="30"/>
                        </a:lnTo>
                        <a:lnTo>
                          <a:pt x="154" y="40"/>
                        </a:lnTo>
                        <a:lnTo>
                          <a:pt x="158" y="52"/>
                        </a:lnTo>
                        <a:lnTo>
                          <a:pt x="160" y="64"/>
                        </a:lnTo>
                        <a:lnTo>
                          <a:pt x="160" y="76"/>
                        </a:lnTo>
                        <a:lnTo>
                          <a:pt x="160" y="88"/>
                        </a:lnTo>
                        <a:lnTo>
                          <a:pt x="160" y="100"/>
                        </a:lnTo>
                        <a:lnTo>
                          <a:pt x="156" y="112"/>
                        </a:lnTo>
                        <a:lnTo>
                          <a:pt x="152" y="124"/>
                        </a:lnTo>
                        <a:lnTo>
                          <a:pt x="146" y="134"/>
                        </a:lnTo>
                        <a:lnTo>
                          <a:pt x="140" y="142"/>
                        </a:lnTo>
                        <a:lnTo>
                          <a:pt x="132" y="150"/>
                        </a:lnTo>
                        <a:lnTo>
                          <a:pt x="132" y="150"/>
                        </a:lnTo>
                        <a:lnTo>
                          <a:pt x="114" y="154"/>
                        </a:lnTo>
                        <a:lnTo>
                          <a:pt x="94" y="156"/>
                        </a:lnTo>
                        <a:lnTo>
                          <a:pt x="74" y="156"/>
                        </a:lnTo>
                        <a:lnTo>
                          <a:pt x="52" y="154"/>
                        </a:lnTo>
                        <a:lnTo>
                          <a:pt x="34" y="150"/>
                        </a:lnTo>
                        <a:lnTo>
                          <a:pt x="18" y="144"/>
                        </a:lnTo>
                        <a:lnTo>
                          <a:pt x="12" y="140"/>
                        </a:lnTo>
                        <a:lnTo>
                          <a:pt x="8" y="136"/>
                        </a:lnTo>
                        <a:lnTo>
                          <a:pt x="6" y="132"/>
                        </a:lnTo>
                        <a:lnTo>
                          <a:pt x="6" y="126"/>
                        </a:lnTo>
                        <a:lnTo>
                          <a:pt x="6" y="126"/>
                        </a:lnTo>
                        <a:lnTo>
                          <a:pt x="24" y="134"/>
                        </a:lnTo>
                        <a:lnTo>
                          <a:pt x="46" y="140"/>
                        </a:lnTo>
                        <a:lnTo>
                          <a:pt x="66" y="142"/>
                        </a:lnTo>
                        <a:lnTo>
                          <a:pt x="88" y="140"/>
                        </a:lnTo>
                        <a:lnTo>
                          <a:pt x="106" y="136"/>
                        </a:lnTo>
                        <a:lnTo>
                          <a:pt x="124" y="128"/>
                        </a:lnTo>
                        <a:lnTo>
                          <a:pt x="130" y="122"/>
                        </a:lnTo>
                        <a:lnTo>
                          <a:pt x="136" y="116"/>
                        </a:lnTo>
                        <a:lnTo>
                          <a:pt x="140" y="110"/>
                        </a:lnTo>
                        <a:lnTo>
                          <a:pt x="144" y="102"/>
                        </a:lnTo>
                        <a:lnTo>
                          <a:pt x="144" y="102"/>
                        </a:lnTo>
                        <a:lnTo>
                          <a:pt x="146" y="88"/>
                        </a:lnTo>
                        <a:lnTo>
                          <a:pt x="148" y="76"/>
                        </a:lnTo>
                        <a:lnTo>
                          <a:pt x="146" y="64"/>
                        </a:lnTo>
                        <a:lnTo>
                          <a:pt x="140" y="54"/>
                        </a:lnTo>
                        <a:lnTo>
                          <a:pt x="134" y="44"/>
                        </a:lnTo>
                        <a:lnTo>
                          <a:pt x="128" y="34"/>
                        </a:lnTo>
                        <a:lnTo>
                          <a:pt x="118" y="28"/>
                        </a:lnTo>
                        <a:lnTo>
                          <a:pt x="108" y="20"/>
                        </a:lnTo>
                        <a:lnTo>
                          <a:pt x="96" y="16"/>
                        </a:lnTo>
                        <a:lnTo>
                          <a:pt x="84" y="12"/>
                        </a:lnTo>
                        <a:lnTo>
                          <a:pt x="70" y="10"/>
                        </a:lnTo>
                        <a:lnTo>
                          <a:pt x="58" y="10"/>
                        </a:lnTo>
                        <a:lnTo>
                          <a:pt x="44" y="12"/>
                        </a:lnTo>
                        <a:lnTo>
                          <a:pt x="32" y="16"/>
                        </a:lnTo>
                        <a:lnTo>
                          <a:pt x="18" y="22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2" y="22"/>
                        </a:lnTo>
                        <a:lnTo>
                          <a:pt x="4" y="18"/>
                        </a:lnTo>
                        <a:lnTo>
                          <a:pt x="8" y="12"/>
                        </a:lnTo>
                        <a:lnTo>
                          <a:pt x="12" y="8"/>
                        </a:lnTo>
                        <a:lnTo>
                          <a:pt x="22" y="4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lnTo>
                          <a:pt x="102" y="0"/>
                        </a:lnTo>
                        <a:lnTo>
                          <a:pt x="102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55" name="Freeform 165"/>
                  <p:cNvSpPr>
                    <a:spLocks/>
                  </p:cNvSpPr>
                  <p:nvPr/>
                </p:nvSpPr>
                <p:spPr bwMode="auto">
                  <a:xfrm>
                    <a:off x="-6991350" y="1296988"/>
                    <a:ext cx="196850" cy="130175"/>
                  </a:xfrm>
                  <a:custGeom>
                    <a:avLst/>
                    <a:gdLst>
                      <a:gd name="T0" fmla="*/ 114 w 124"/>
                      <a:gd name="T1" fmla="*/ 4 h 82"/>
                      <a:gd name="T2" fmla="*/ 114 w 124"/>
                      <a:gd name="T3" fmla="*/ 4 h 82"/>
                      <a:gd name="T4" fmla="*/ 122 w 124"/>
                      <a:gd name="T5" fmla="*/ 0 h 82"/>
                      <a:gd name="T6" fmla="*/ 124 w 124"/>
                      <a:gd name="T7" fmla="*/ 0 h 82"/>
                      <a:gd name="T8" fmla="*/ 124 w 124"/>
                      <a:gd name="T9" fmla="*/ 2 h 82"/>
                      <a:gd name="T10" fmla="*/ 120 w 124"/>
                      <a:gd name="T11" fmla="*/ 10 h 82"/>
                      <a:gd name="T12" fmla="*/ 120 w 124"/>
                      <a:gd name="T13" fmla="*/ 10 h 82"/>
                      <a:gd name="T14" fmla="*/ 94 w 124"/>
                      <a:gd name="T15" fmla="*/ 32 h 82"/>
                      <a:gd name="T16" fmla="*/ 66 w 124"/>
                      <a:gd name="T17" fmla="*/ 52 h 82"/>
                      <a:gd name="T18" fmla="*/ 34 w 124"/>
                      <a:gd name="T19" fmla="*/ 68 h 82"/>
                      <a:gd name="T20" fmla="*/ 0 w 124"/>
                      <a:gd name="T21" fmla="*/ 82 h 82"/>
                      <a:gd name="T22" fmla="*/ 0 w 124"/>
                      <a:gd name="T23" fmla="*/ 82 h 82"/>
                      <a:gd name="T24" fmla="*/ 26 w 124"/>
                      <a:gd name="T25" fmla="*/ 60 h 82"/>
                      <a:gd name="T26" fmla="*/ 54 w 124"/>
                      <a:gd name="T27" fmla="*/ 40 h 82"/>
                      <a:gd name="T28" fmla="*/ 114 w 124"/>
                      <a:gd name="T29" fmla="*/ 4 h 82"/>
                      <a:gd name="T30" fmla="*/ 114 w 124"/>
                      <a:gd name="T31" fmla="*/ 4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24" h="82">
                        <a:moveTo>
                          <a:pt x="114" y="4"/>
                        </a:moveTo>
                        <a:lnTo>
                          <a:pt x="114" y="4"/>
                        </a:lnTo>
                        <a:lnTo>
                          <a:pt x="122" y="0"/>
                        </a:lnTo>
                        <a:lnTo>
                          <a:pt x="124" y="0"/>
                        </a:lnTo>
                        <a:lnTo>
                          <a:pt x="124" y="2"/>
                        </a:lnTo>
                        <a:lnTo>
                          <a:pt x="120" y="10"/>
                        </a:lnTo>
                        <a:lnTo>
                          <a:pt x="120" y="10"/>
                        </a:lnTo>
                        <a:lnTo>
                          <a:pt x="94" y="32"/>
                        </a:lnTo>
                        <a:lnTo>
                          <a:pt x="66" y="52"/>
                        </a:lnTo>
                        <a:lnTo>
                          <a:pt x="34" y="68"/>
                        </a:lnTo>
                        <a:lnTo>
                          <a:pt x="0" y="82"/>
                        </a:lnTo>
                        <a:lnTo>
                          <a:pt x="0" y="82"/>
                        </a:lnTo>
                        <a:lnTo>
                          <a:pt x="26" y="60"/>
                        </a:lnTo>
                        <a:lnTo>
                          <a:pt x="54" y="40"/>
                        </a:lnTo>
                        <a:lnTo>
                          <a:pt x="114" y="4"/>
                        </a:lnTo>
                        <a:lnTo>
                          <a:pt x="114" y="4"/>
                        </a:lnTo>
                        <a:close/>
                      </a:path>
                    </a:pathLst>
                  </a:custGeom>
                  <a:solidFill>
                    <a:srgbClr val="9191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56" name="Freeform 166"/>
                  <p:cNvSpPr>
                    <a:spLocks/>
                  </p:cNvSpPr>
                  <p:nvPr/>
                </p:nvSpPr>
                <p:spPr bwMode="auto">
                  <a:xfrm>
                    <a:off x="-4362450" y="1531938"/>
                    <a:ext cx="123825" cy="73025"/>
                  </a:xfrm>
                  <a:custGeom>
                    <a:avLst/>
                    <a:gdLst>
                      <a:gd name="T0" fmla="*/ 0 w 78"/>
                      <a:gd name="T1" fmla="*/ 0 h 46"/>
                      <a:gd name="T2" fmla="*/ 0 w 78"/>
                      <a:gd name="T3" fmla="*/ 0 h 46"/>
                      <a:gd name="T4" fmla="*/ 38 w 78"/>
                      <a:gd name="T5" fmla="*/ 22 h 46"/>
                      <a:gd name="T6" fmla="*/ 56 w 78"/>
                      <a:gd name="T7" fmla="*/ 34 h 46"/>
                      <a:gd name="T8" fmla="*/ 78 w 78"/>
                      <a:gd name="T9" fmla="*/ 42 h 46"/>
                      <a:gd name="T10" fmla="*/ 78 w 78"/>
                      <a:gd name="T11" fmla="*/ 42 h 46"/>
                      <a:gd name="T12" fmla="*/ 66 w 78"/>
                      <a:gd name="T13" fmla="*/ 46 h 46"/>
                      <a:gd name="T14" fmla="*/ 56 w 78"/>
                      <a:gd name="T15" fmla="*/ 46 h 46"/>
                      <a:gd name="T16" fmla="*/ 44 w 78"/>
                      <a:gd name="T17" fmla="*/ 44 h 46"/>
                      <a:gd name="T18" fmla="*/ 34 w 78"/>
                      <a:gd name="T19" fmla="*/ 38 h 46"/>
                      <a:gd name="T20" fmla="*/ 16 w 78"/>
                      <a:gd name="T21" fmla="*/ 26 h 46"/>
                      <a:gd name="T22" fmla="*/ 0 w 78"/>
                      <a:gd name="T23" fmla="*/ 12 h 46"/>
                      <a:gd name="T24" fmla="*/ 0 w 78"/>
                      <a:gd name="T25" fmla="*/ 12 h 46"/>
                      <a:gd name="T26" fmla="*/ 0 w 78"/>
                      <a:gd name="T27" fmla="*/ 0 h 46"/>
                      <a:gd name="T28" fmla="*/ 0 w 78"/>
                      <a:gd name="T29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8" h="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8" y="22"/>
                        </a:lnTo>
                        <a:lnTo>
                          <a:pt x="56" y="34"/>
                        </a:lnTo>
                        <a:lnTo>
                          <a:pt x="78" y="42"/>
                        </a:lnTo>
                        <a:lnTo>
                          <a:pt x="78" y="42"/>
                        </a:lnTo>
                        <a:lnTo>
                          <a:pt x="66" y="46"/>
                        </a:lnTo>
                        <a:lnTo>
                          <a:pt x="56" y="46"/>
                        </a:lnTo>
                        <a:lnTo>
                          <a:pt x="44" y="44"/>
                        </a:lnTo>
                        <a:lnTo>
                          <a:pt x="34" y="38"/>
                        </a:lnTo>
                        <a:lnTo>
                          <a:pt x="16" y="26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191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57" name="Freeform 167"/>
                  <p:cNvSpPr>
                    <a:spLocks/>
                  </p:cNvSpPr>
                  <p:nvPr/>
                </p:nvSpPr>
                <p:spPr bwMode="auto">
                  <a:xfrm>
                    <a:off x="-6667500" y="1592263"/>
                    <a:ext cx="981075" cy="349250"/>
                  </a:xfrm>
                  <a:custGeom>
                    <a:avLst/>
                    <a:gdLst>
                      <a:gd name="T0" fmla="*/ 612 w 618"/>
                      <a:gd name="T1" fmla="*/ 220 h 220"/>
                      <a:gd name="T2" fmla="*/ 612 w 618"/>
                      <a:gd name="T3" fmla="*/ 220 h 220"/>
                      <a:gd name="T4" fmla="*/ 588 w 618"/>
                      <a:gd name="T5" fmla="*/ 170 h 220"/>
                      <a:gd name="T6" fmla="*/ 574 w 618"/>
                      <a:gd name="T7" fmla="*/ 144 h 220"/>
                      <a:gd name="T8" fmla="*/ 560 w 618"/>
                      <a:gd name="T9" fmla="*/ 122 h 220"/>
                      <a:gd name="T10" fmla="*/ 546 w 618"/>
                      <a:gd name="T11" fmla="*/ 98 h 220"/>
                      <a:gd name="T12" fmla="*/ 530 w 618"/>
                      <a:gd name="T13" fmla="*/ 76 h 220"/>
                      <a:gd name="T14" fmla="*/ 512 w 618"/>
                      <a:gd name="T15" fmla="*/ 58 h 220"/>
                      <a:gd name="T16" fmla="*/ 492 w 618"/>
                      <a:gd name="T17" fmla="*/ 40 h 220"/>
                      <a:gd name="T18" fmla="*/ 492 w 618"/>
                      <a:gd name="T19" fmla="*/ 40 h 220"/>
                      <a:gd name="T20" fmla="*/ 470 w 618"/>
                      <a:gd name="T21" fmla="*/ 34 h 220"/>
                      <a:gd name="T22" fmla="*/ 450 w 618"/>
                      <a:gd name="T23" fmla="*/ 28 h 220"/>
                      <a:gd name="T24" fmla="*/ 430 w 618"/>
                      <a:gd name="T25" fmla="*/ 26 h 220"/>
                      <a:gd name="T26" fmla="*/ 410 w 618"/>
                      <a:gd name="T27" fmla="*/ 24 h 220"/>
                      <a:gd name="T28" fmla="*/ 374 w 618"/>
                      <a:gd name="T29" fmla="*/ 22 h 220"/>
                      <a:gd name="T30" fmla="*/ 340 w 618"/>
                      <a:gd name="T31" fmla="*/ 26 h 220"/>
                      <a:gd name="T32" fmla="*/ 308 w 618"/>
                      <a:gd name="T33" fmla="*/ 34 h 220"/>
                      <a:gd name="T34" fmla="*/ 280 w 618"/>
                      <a:gd name="T35" fmla="*/ 44 h 220"/>
                      <a:gd name="T36" fmla="*/ 250 w 618"/>
                      <a:gd name="T37" fmla="*/ 58 h 220"/>
                      <a:gd name="T38" fmla="*/ 224 w 618"/>
                      <a:gd name="T39" fmla="*/ 72 h 220"/>
                      <a:gd name="T40" fmla="*/ 170 w 618"/>
                      <a:gd name="T41" fmla="*/ 106 h 220"/>
                      <a:gd name="T42" fmla="*/ 118 w 618"/>
                      <a:gd name="T43" fmla="*/ 140 h 220"/>
                      <a:gd name="T44" fmla="*/ 90 w 618"/>
                      <a:gd name="T45" fmla="*/ 156 h 220"/>
                      <a:gd name="T46" fmla="*/ 62 w 618"/>
                      <a:gd name="T47" fmla="*/ 170 h 220"/>
                      <a:gd name="T48" fmla="*/ 32 w 618"/>
                      <a:gd name="T49" fmla="*/ 182 h 220"/>
                      <a:gd name="T50" fmla="*/ 0 w 618"/>
                      <a:gd name="T51" fmla="*/ 190 h 220"/>
                      <a:gd name="T52" fmla="*/ 0 w 618"/>
                      <a:gd name="T53" fmla="*/ 190 h 220"/>
                      <a:gd name="T54" fmla="*/ 18 w 618"/>
                      <a:gd name="T55" fmla="*/ 182 h 220"/>
                      <a:gd name="T56" fmla="*/ 36 w 618"/>
                      <a:gd name="T57" fmla="*/ 172 h 220"/>
                      <a:gd name="T58" fmla="*/ 72 w 618"/>
                      <a:gd name="T59" fmla="*/ 146 h 220"/>
                      <a:gd name="T60" fmla="*/ 150 w 618"/>
                      <a:gd name="T61" fmla="*/ 90 h 220"/>
                      <a:gd name="T62" fmla="*/ 190 w 618"/>
                      <a:gd name="T63" fmla="*/ 62 h 220"/>
                      <a:gd name="T64" fmla="*/ 230 w 618"/>
                      <a:gd name="T65" fmla="*/ 36 h 220"/>
                      <a:gd name="T66" fmla="*/ 252 w 618"/>
                      <a:gd name="T67" fmla="*/ 26 h 220"/>
                      <a:gd name="T68" fmla="*/ 274 w 618"/>
                      <a:gd name="T69" fmla="*/ 16 h 220"/>
                      <a:gd name="T70" fmla="*/ 296 w 618"/>
                      <a:gd name="T71" fmla="*/ 8 h 220"/>
                      <a:gd name="T72" fmla="*/ 318 w 618"/>
                      <a:gd name="T73" fmla="*/ 4 h 220"/>
                      <a:gd name="T74" fmla="*/ 318 w 618"/>
                      <a:gd name="T75" fmla="*/ 4 h 220"/>
                      <a:gd name="T76" fmla="*/ 348 w 618"/>
                      <a:gd name="T77" fmla="*/ 0 h 220"/>
                      <a:gd name="T78" fmla="*/ 378 w 618"/>
                      <a:gd name="T79" fmla="*/ 0 h 220"/>
                      <a:gd name="T80" fmla="*/ 404 w 618"/>
                      <a:gd name="T81" fmla="*/ 4 h 220"/>
                      <a:gd name="T82" fmla="*/ 432 w 618"/>
                      <a:gd name="T83" fmla="*/ 10 h 220"/>
                      <a:gd name="T84" fmla="*/ 484 w 618"/>
                      <a:gd name="T85" fmla="*/ 24 h 220"/>
                      <a:gd name="T86" fmla="*/ 540 w 618"/>
                      <a:gd name="T87" fmla="*/ 40 h 220"/>
                      <a:gd name="T88" fmla="*/ 540 w 618"/>
                      <a:gd name="T89" fmla="*/ 40 h 220"/>
                      <a:gd name="T90" fmla="*/ 556 w 618"/>
                      <a:gd name="T91" fmla="*/ 54 h 220"/>
                      <a:gd name="T92" fmla="*/ 570 w 618"/>
                      <a:gd name="T93" fmla="*/ 72 h 220"/>
                      <a:gd name="T94" fmla="*/ 580 w 618"/>
                      <a:gd name="T95" fmla="*/ 92 h 220"/>
                      <a:gd name="T96" fmla="*/ 590 w 618"/>
                      <a:gd name="T97" fmla="*/ 112 h 220"/>
                      <a:gd name="T98" fmla="*/ 598 w 618"/>
                      <a:gd name="T99" fmla="*/ 136 h 220"/>
                      <a:gd name="T100" fmla="*/ 606 w 618"/>
                      <a:gd name="T101" fmla="*/ 158 h 220"/>
                      <a:gd name="T102" fmla="*/ 618 w 618"/>
                      <a:gd name="T103" fmla="*/ 208 h 220"/>
                      <a:gd name="T104" fmla="*/ 618 w 618"/>
                      <a:gd name="T105" fmla="*/ 208 h 220"/>
                      <a:gd name="T106" fmla="*/ 614 w 618"/>
                      <a:gd name="T107" fmla="*/ 210 h 220"/>
                      <a:gd name="T108" fmla="*/ 614 w 618"/>
                      <a:gd name="T109" fmla="*/ 212 h 220"/>
                      <a:gd name="T110" fmla="*/ 612 w 618"/>
                      <a:gd name="T111" fmla="*/ 220 h 220"/>
                      <a:gd name="T112" fmla="*/ 612 w 618"/>
                      <a:gd name="T113" fmla="*/ 220 h 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618" h="220">
                        <a:moveTo>
                          <a:pt x="612" y="220"/>
                        </a:moveTo>
                        <a:lnTo>
                          <a:pt x="612" y="220"/>
                        </a:lnTo>
                        <a:lnTo>
                          <a:pt x="588" y="170"/>
                        </a:lnTo>
                        <a:lnTo>
                          <a:pt x="574" y="144"/>
                        </a:lnTo>
                        <a:lnTo>
                          <a:pt x="560" y="122"/>
                        </a:lnTo>
                        <a:lnTo>
                          <a:pt x="546" y="98"/>
                        </a:lnTo>
                        <a:lnTo>
                          <a:pt x="530" y="76"/>
                        </a:lnTo>
                        <a:lnTo>
                          <a:pt x="512" y="58"/>
                        </a:lnTo>
                        <a:lnTo>
                          <a:pt x="492" y="40"/>
                        </a:lnTo>
                        <a:lnTo>
                          <a:pt x="492" y="40"/>
                        </a:lnTo>
                        <a:lnTo>
                          <a:pt x="470" y="34"/>
                        </a:lnTo>
                        <a:lnTo>
                          <a:pt x="450" y="28"/>
                        </a:lnTo>
                        <a:lnTo>
                          <a:pt x="430" y="26"/>
                        </a:lnTo>
                        <a:lnTo>
                          <a:pt x="410" y="24"/>
                        </a:lnTo>
                        <a:lnTo>
                          <a:pt x="374" y="22"/>
                        </a:lnTo>
                        <a:lnTo>
                          <a:pt x="340" y="26"/>
                        </a:lnTo>
                        <a:lnTo>
                          <a:pt x="308" y="34"/>
                        </a:lnTo>
                        <a:lnTo>
                          <a:pt x="280" y="44"/>
                        </a:lnTo>
                        <a:lnTo>
                          <a:pt x="250" y="58"/>
                        </a:lnTo>
                        <a:lnTo>
                          <a:pt x="224" y="72"/>
                        </a:lnTo>
                        <a:lnTo>
                          <a:pt x="170" y="106"/>
                        </a:lnTo>
                        <a:lnTo>
                          <a:pt x="118" y="140"/>
                        </a:lnTo>
                        <a:lnTo>
                          <a:pt x="90" y="156"/>
                        </a:lnTo>
                        <a:lnTo>
                          <a:pt x="62" y="170"/>
                        </a:lnTo>
                        <a:lnTo>
                          <a:pt x="32" y="182"/>
                        </a:lnTo>
                        <a:lnTo>
                          <a:pt x="0" y="190"/>
                        </a:lnTo>
                        <a:lnTo>
                          <a:pt x="0" y="190"/>
                        </a:lnTo>
                        <a:lnTo>
                          <a:pt x="18" y="182"/>
                        </a:lnTo>
                        <a:lnTo>
                          <a:pt x="36" y="172"/>
                        </a:lnTo>
                        <a:lnTo>
                          <a:pt x="72" y="146"/>
                        </a:lnTo>
                        <a:lnTo>
                          <a:pt x="150" y="90"/>
                        </a:lnTo>
                        <a:lnTo>
                          <a:pt x="190" y="62"/>
                        </a:lnTo>
                        <a:lnTo>
                          <a:pt x="230" y="36"/>
                        </a:lnTo>
                        <a:lnTo>
                          <a:pt x="252" y="26"/>
                        </a:lnTo>
                        <a:lnTo>
                          <a:pt x="274" y="16"/>
                        </a:lnTo>
                        <a:lnTo>
                          <a:pt x="296" y="8"/>
                        </a:lnTo>
                        <a:lnTo>
                          <a:pt x="318" y="4"/>
                        </a:lnTo>
                        <a:lnTo>
                          <a:pt x="318" y="4"/>
                        </a:lnTo>
                        <a:lnTo>
                          <a:pt x="348" y="0"/>
                        </a:lnTo>
                        <a:lnTo>
                          <a:pt x="378" y="0"/>
                        </a:lnTo>
                        <a:lnTo>
                          <a:pt x="404" y="4"/>
                        </a:lnTo>
                        <a:lnTo>
                          <a:pt x="432" y="10"/>
                        </a:lnTo>
                        <a:lnTo>
                          <a:pt x="484" y="24"/>
                        </a:lnTo>
                        <a:lnTo>
                          <a:pt x="540" y="40"/>
                        </a:lnTo>
                        <a:lnTo>
                          <a:pt x="540" y="40"/>
                        </a:lnTo>
                        <a:lnTo>
                          <a:pt x="556" y="54"/>
                        </a:lnTo>
                        <a:lnTo>
                          <a:pt x="570" y="72"/>
                        </a:lnTo>
                        <a:lnTo>
                          <a:pt x="580" y="92"/>
                        </a:lnTo>
                        <a:lnTo>
                          <a:pt x="590" y="112"/>
                        </a:lnTo>
                        <a:lnTo>
                          <a:pt x="598" y="136"/>
                        </a:lnTo>
                        <a:lnTo>
                          <a:pt x="606" y="158"/>
                        </a:lnTo>
                        <a:lnTo>
                          <a:pt x="618" y="208"/>
                        </a:lnTo>
                        <a:lnTo>
                          <a:pt x="618" y="208"/>
                        </a:lnTo>
                        <a:lnTo>
                          <a:pt x="614" y="210"/>
                        </a:lnTo>
                        <a:lnTo>
                          <a:pt x="614" y="212"/>
                        </a:lnTo>
                        <a:lnTo>
                          <a:pt x="612" y="220"/>
                        </a:lnTo>
                        <a:lnTo>
                          <a:pt x="612" y="220"/>
                        </a:lnTo>
                        <a:close/>
                      </a:path>
                    </a:pathLst>
                  </a:custGeom>
                  <a:solidFill>
                    <a:srgbClr val="8180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58" name="Freeform 168"/>
                  <p:cNvSpPr>
                    <a:spLocks/>
                  </p:cNvSpPr>
                  <p:nvPr/>
                </p:nvSpPr>
                <p:spPr bwMode="auto">
                  <a:xfrm>
                    <a:off x="-5695950" y="1922463"/>
                    <a:ext cx="76200" cy="438150"/>
                  </a:xfrm>
                  <a:custGeom>
                    <a:avLst/>
                    <a:gdLst>
                      <a:gd name="T0" fmla="*/ 0 w 48"/>
                      <a:gd name="T1" fmla="*/ 12 h 276"/>
                      <a:gd name="T2" fmla="*/ 0 w 48"/>
                      <a:gd name="T3" fmla="*/ 12 h 276"/>
                      <a:gd name="T4" fmla="*/ 2 w 48"/>
                      <a:gd name="T5" fmla="*/ 4 h 276"/>
                      <a:gd name="T6" fmla="*/ 2 w 48"/>
                      <a:gd name="T7" fmla="*/ 2 h 276"/>
                      <a:gd name="T8" fmla="*/ 6 w 48"/>
                      <a:gd name="T9" fmla="*/ 0 h 276"/>
                      <a:gd name="T10" fmla="*/ 6 w 48"/>
                      <a:gd name="T11" fmla="*/ 0 h 276"/>
                      <a:gd name="T12" fmla="*/ 18 w 48"/>
                      <a:gd name="T13" fmla="*/ 28 h 276"/>
                      <a:gd name="T14" fmla="*/ 26 w 48"/>
                      <a:gd name="T15" fmla="*/ 60 h 276"/>
                      <a:gd name="T16" fmla="*/ 34 w 48"/>
                      <a:gd name="T17" fmla="*/ 90 h 276"/>
                      <a:gd name="T18" fmla="*/ 40 w 48"/>
                      <a:gd name="T19" fmla="*/ 124 h 276"/>
                      <a:gd name="T20" fmla="*/ 46 w 48"/>
                      <a:gd name="T21" fmla="*/ 160 h 276"/>
                      <a:gd name="T22" fmla="*/ 48 w 48"/>
                      <a:gd name="T23" fmla="*/ 196 h 276"/>
                      <a:gd name="T24" fmla="*/ 48 w 48"/>
                      <a:gd name="T25" fmla="*/ 236 h 276"/>
                      <a:gd name="T26" fmla="*/ 48 w 48"/>
                      <a:gd name="T27" fmla="*/ 276 h 276"/>
                      <a:gd name="T28" fmla="*/ 48 w 48"/>
                      <a:gd name="T29" fmla="*/ 276 h 276"/>
                      <a:gd name="T30" fmla="*/ 38 w 48"/>
                      <a:gd name="T31" fmla="*/ 246 h 276"/>
                      <a:gd name="T32" fmla="*/ 32 w 48"/>
                      <a:gd name="T33" fmla="*/ 214 h 276"/>
                      <a:gd name="T34" fmla="*/ 26 w 48"/>
                      <a:gd name="T35" fmla="*/ 182 h 276"/>
                      <a:gd name="T36" fmla="*/ 20 w 48"/>
                      <a:gd name="T37" fmla="*/ 148 h 276"/>
                      <a:gd name="T38" fmla="*/ 12 w 48"/>
                      <a:gd name="T39" fmla="*/ 78 h 276"/>
                      <a:gd name="T40" fmla="*/ 6 w 48"/>
                      <a:gd name="T41" fmla="*/ 44 h 276"/>
                      <a:gd name="T42" fmla="*/ 0 w 48"/>
                      <a:gd name="T43" fmla="*/ 12 h 276"/>
                      <a:gd name="T44" fmla="*/ 0 w 48"/>
                      <a:gd name="T45" fmla="*/ 12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48" h="276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4"/>
                        </a:lnTo>
                        <a:lnTo>
                          <a:pt x="2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8" y="28"/>
                        </a:lnTo>
                        <a:lnTo>
                          <a:pt x="26" y="60"/>
                        </a:lnTo>
                        <a:lnTo>
                          <a:pt x="34" y="90"/>
                        </a:lnTo>
                        <a:lnTo>
                          <a:pt x="40" y="124"/>
                        </a:lnTo>
                        <a:lnTo>
                          <a:pt x="46" y="160"/>
                        </a:lnTo>
                        <a:lnTo>
                          <a:pt x="48" y="196"/>
                        </a:lnTo>
                        <a:lnTo>
                          <a:pt x="48" y="236"/>
                        </a:lnTo>
                        <a:lnTo>
                          <a:pt x="48" y="276"/>
                        </a:lnTo>
                        <a:lnTo>
                          <a:pt x="48" y="276"/>
                        </a:lnTo>
                        <a:lnTo>
                          <a:pt x="38" y="246"/>
                        </a:lnTo>
                        <a:lnTo>
                          <a:pt x="32" y="214"/>
                        </a:lnTo>
                        <a:lnTo>
                          <a:pt x="26" y="182"/>
                        </a:lnTo>
                        <a:lnTo>
                          <a:pt x="20" y="148"/>
                        </a:lnTo>
                        <a:lnTo>
                          <a:pt x="12" y="78"/>
                        </a:lnTo>
                        <a:lnTo>
                          <a:pt x="6" y="44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59" name="Freeform 169"/>
                  <p:cNvSpPr>
                    <a:spLocks/>
                  </p:cNvSpPr>
                  <p:nvPr/>
                </p:nvSpPr>
                <p:spPr bwMode="auto">
                  <a:xfrm>
                    <a:off x="-6315075" y="2919413"/>
                    <a:ext cx="114300" cy="31750"/>
                  </a:xfrm>
                  <a:custGeom>
                    <a:avLst/>
                    <a:gdLst>
                      <a:gd name="T0" fmla="*/ 54 w 72"/>
                      <a:gd name="T1" fmla="*/ 20 h 20"/>
                      <a:gd name="T2" fmla="*/ 54 w 72"/>
                      <a:gd name="T3" fmla="*/ 20 h 20"/>
                      <a:gd name="T4" fmla="*/ 26 w 72"/>
                      <a:gd name="T5" fmla="*/ 12 h 20"/>
                      <a:gd name="T6" fmla="*/ 0 w 72"/>
                      <a:gd name="T7" fmla="*/ 2 h 20"/>
                      <a:gd name="T8" fmla="*/ 0 w 72"/>
                      <a:gd name="T9" fmla="*/ 2 h 20"/>
                      <a:gd name="T10" fmla="*/ 6 w 72"/>
                      <a:gd name="T11" fmla="*/ 0 h 20"/>
                      <a:gd name="T12" fmla="*/ 14 w 72"/>
                      <a:gd name="T13" fmla="*/ 0 h 20"/>
                      <a:gd name="T14" fmla="*/ 34 w 72"/>
                      <a:gd name="T15" fmla="*/ 4 h 20"/>
                      <a:gd name="T16" fmla="*/ 72 w 72"/>
                      <a:gd name="T17" fmla="*/ 14 h 20"/>
                      <a:gd name="T18" fmla="*/ 72 w 72"/>
                      <a:gd name="T19" fmla="*/ 14 h 20"/>
                      <a:gd name="T20" fmla="*/ 60 w 72"/>
                      <a:gd name="T21" fmla="*/ 14 h 20"/>
                      <a:gd name="T22" fmla="*/ 56 w 72"/>
                      <a:gd name="T23" fmla="*/ 16 h 20"/>
                      <a:gd name="T24" fmla="*/ 54 w 72"/>
                      <a:gd name="T25" fmla="*/ 20 h 20"/>
                      <a:gd name="T26" fmla="*/ 54 w 72"/>
                      <a:gd name="T27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" h="20">
                        <a:moveTo>
                          <a:pt x="54" y="20"/>
                        </a:moveTo>
                        <a:lnTo>
                          <a:pt x="54" y="20"/>
                        </a:lnTo>
                        <a:lnTo>
                          <a:pt x="26" y="1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6" y="0"/>
                        </a:lnTo>
                        <a:lnTo>
                          <a:pt x="14" y="0"/>
                        </a:lnTo>
                        <a:lnTo>
                          <a:pt x="34" y="4"/>
                        </a:lnTo>
                        <a:lnTo>
                          <a:pt x="72" y="14"/>
                        </a:lnTo>
                        <a:lnTo>
                          <a:pt x="72" y="14"/>
                        </a:lnTo>
                        <a:lnTo>
                          <a:pt x="60" y="14"/>
                        </a:lnTo>
                        <a:lnTo>
                          <a:pt x="56" y="16"/>
                        </a:lnTo>
                        <a:lnTo>
                          <a:pt x="54" y="20"/>
                        </a:lnTo>
                        <a:lnTo>
                          <a:pt x="54" y="20"/>
                        </a:lnTo>
                        <a:close/>
                      </a:path>
                    </a:pathLst>
                  </a:custGeom>
                  <a:solidFill>
                    <a:srgbClr val="4C4C4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60" name="Freeform 170"/>
                  <p:cNvSpPr>
                    <a:spLocks/>
                  </p:cNvSpPr>
                  <p:nvPr/>
                </p:nvSpPr>
                <p:spPr bwMode="auto">
                  <a:xfrm>
                    <a:off x="-6229350" y="2941638"/>
                    <a:ext cx="1390650" cy="104775"/>
                  </a:xfrm>
                  <a:custGeom>
                    <a:avLst/>
                    <a:gdLst>
                      <a:gd name="T0" fmla="*/ 0 w 876"/>
                      <a:gd name="T1" fmla="*/ 6 h 66"/>
                      <a:gd name="T2" fmla="*/ 0 w 876"/>
                      <a:gd name="T3" fmla="*/ 6 h 66"/>
                      <a:gd name="T4" fmla="*/ 2 w 876"/>
                      <a:gd name="T5" fmla="*/ 2 h 66"/>
                      <a:gd name="T6" fmla="*/ 6 w 876"/>
                      <a:gd name="T7" fmla="*/ 0 h 66"/>
                      <a:gd name="T8" fmla="*/ 18 w 876"/>
                      <a:gd name="T9" fmla="*/ 0 h 66"/>
                      <a:gd name="T10" fmla="*/ 18 w 876"/>
                      <a:gd name="T11" fmla="*/ 0 h 66"/>
                      <a:gd name="T12" fmla="*/ 82 w 876"/>
                      <a:gd name="T13" fmla="*/ 6 h 66"/>
                      <a:gd name="T14" fmla="*/ 146 w 876"/>
                      <a:gd name="T15" fmla="*/ 14 h 66"/>
                      <a:gd name="T16" fmla="*/ 210 w 876"/>
                      <a:gd name="T17" fmla="*/ 20 h 66"/>
                      <a:gd name="T18" fmla="*/ 276 w 876"/>
                      <a:gd name="T19" fmla="*/ 24 h 66"/>
                      <a:gd name="T20" fmla="*/ 276 w 876"/>
                      <a:gd name="T21" fmla="*/ 24 h 66"/>
                      <a:gd name="T22" fmla="*/ 306 w 876"/>
                      <a:gd name="T23" fmla="*/ 28 h 66"/>
                      <a:gd name="T24" fmla="*/ 338 w 876"/>
                      <a:gd name="T25" fmla="*/ 30 h 66"/>
                      <a:gd name="T26" fmla="*/ 408 w 876"/>
                      <a:gd name="T27" fmla="*/ 32 h 66"/>
                      <a:gd name="T28" fmla="*/ 478 w 876"/>
                      <a:gd name="T29" fmla="*/ 30 h 66"/>
                      <a:gd name="T30" fmla="*/ 510 w 876"/>
                      <a:gd name="T31" fmla="*/ 28 h 66"/>
                      <a:gd name="T32" fmla="*/ 540 w 876"/>
                      <a:gd name="T33" fmla="*/ 24 h 66"/>
                      <a:gd name="T34" fmla="*/ 540 w 876"/>
                      <a:gd name="T35" fmla="*/ 24 h 66"/>
                      <a:gd name="T36" fmla="*/ 606 w 876"/>
                      <a:gd name="T37" fmla="*/ 24 h 66"/>
                      <a:gd name="T38" fmla="*/ 606 w 876"/>
                      <a:gd name="T39" fmla="*/ 24 h 66"/>
                      <a:gd name="T40" fmla="*/ 632 w 876"/>
                      <a:gd name="T41" fmla="*/ 24 h 66"/>
                      <a:gd name="T42" fmla="*/ 660 w 876"/>
                      <a:gd name="T43" fmla="*/ 24 h 66"/>
                      <a:gd name="T44" fmla="*/ 688 w 876"/>
                      <a:gd name="T45" fmla="*/ 24 h 66"/>
                      <a:gd name="T46" fmla="*/ 698 w 876"/>
                      <a:gd name="T47" fmla="*/ 22 h 66"/>
                      <a:gd name="T48" fmla="*/ 708 w 876"/>
                      <a:gd name="T49" fmla="*/ 18 h 66"/>
                      <a:gd name="T50" fmla="*/ 708 w 876"/>
                      <a:gd name="T51" fmla="*/ 18 h 66"/>
                      <a:gd name="T52" fmla="*/ 744 w 876"/>
                      <a:gd name="T53" fmla="*/ 18 h 66"/>
                      <a:gd name="T54" fmla="*/ 744 w 876"/>
                      <a:gd name="T55" fmla="*/ 18 h 66"/>
                      <a:gd name="T56" fmla="*/ 762 w 876"/>
                      <a:gd name="T57" fmla="*/ 18 h 66"/>
                      <a:gd name="T58" fmla="*/ 780 w 876"/>
                      <a:gd name="T59" fmla="*/ 18 h 66"/>
                      <a:gd name="T60" fmla="*/ 798 w 876"/>
                      <a:gd name="T61" fmla="*/ 18 h 66"/>
                      <a:gd name="T62" fmla="*/ 806 w 876"/>
                      <a:gd name="T63" fmla="*/ 16 h 66"/>
                      <a:gd name="T64" fmla="*/ 810 w 876"/>
                      <a:gd name="T65" fmla="*/ 12 h 66"/>
                      <a:gd name="T66" fmla="*/ 810 w 876"/>
                      <a:gd name="T67" fmla="*/ 12 h 66"/>
                      <a:gd name="T68" fmla="*/ 876 w 876"/>
                      <a:gd name="T69" fmla="*/ 12 h 66"/>
                      <a:gd name="T70" fmla="*/ 876 w 876"/>
                      <a:gd name="T71" fmla="*/ 12 h 66"/>
                      <a:gd name="T72" fmla="*/ 812 w 876"/>
                      <a:gd name="T73" fmla="*/ 32 h 66"/>
                      <a:gd name="T74" fmla="*/ 746 w 876"/>
                      <a:gd name="T75" fmla="*/ 48 h 66"/>
                      <a:gd name="T76" fmla="*/ 712 w 876"/>
                      <a:gd name="T77" fmla="*/ 54 h 66"/>
                      <a:gd name="T78" fmla="*/ 676 w 876"/>
                      <a:gd name="T79" fmla="*/ 60 h 66"/>
                      <a:gd name="T80" fmla="*/ 638 w 876"/>
                      <a:gd name="T81" fmla="*/ 64 h 66"/>
                      <a:gd name="T82" fmla="*/ 600 w 876"/>
                      <a:gd name="T83" fmla="*/ 66 h 66"/>
                      <a:gd name="T84" fmla="*/ 600 w 876"/>
                      <a:gd name="T85" fmla="*/ 66 h 66"/>
                      <a:gd name="T86" fmla="*/ 306 w 876"/>
                      <a:gd name="T87" fmla="*/ 66 h 66"/>
                      <a:gd name="T88" fmla="*/ 306 w 876"/>
                      <a:gd name="T89" fmla="*/ 66 h 66"/>
                      <a:gd name="T90" fmla="*/ 264 w 876"/>
                      <a:gd name="T91" fmla="*/ 62 h 66"/>
                      <a:gd name="T92" fmla="*/ 222 w 876"/>
                      <a:gd name="T93" fmla="*/ 58 h 66"/>
                      <a:gd name="T94" fmla="*/ 184 w 876"/>
                      <a:gd name="T95" fmla="*/ 52 h 66"/>
                      <a:gd name="T96" fmla="*/ 146 w 876"/>
                      <a:gd name="T97" fmla="*/ 44 h 66"/>
                      <a:gd name="T98" fmla="*/ 72 w 876"/>
                      <a:gd name="T99" fmla="*/ 26 h 66"/>
                      <a:gd name="T100" fmla="*/ 0 w 876"/>
                      <a:gd name="T101" fmla="*/ 6 h 66"/>
                      <a:gd name="T102" fmla="*/ 0 w 876"/>
                      <a:gd name="T103" fmla="*/ 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876" h="6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2"/>
                        </a:lnTo>
                        <a:lnTo>
                          <a:pt x="6" y="0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lnTo>
                          <a:pt x="82" y="6"/>
                        </a:lnTo>
                        <a:lnTo>
                          <a:pt x="146" y="14"/>
                        </a:lnTo>
                        <a:lnTo>
                          <a:pt x="210" y="20"/>
                        </a:lnTo>
                        <a:lnTo>
                          <a:pt x="276" y="24"/>
                        </a:lnTo>
                        <a:lnTo>
                          <a:pt x="276" y="24"/>
                        </a:lnTo>
                        <a:lnTo>
                          <a:pt x="306" y="28"/>
                        </a:lnTo>
                        <a:lnTo>
                          <a:pt x="338" y="30"/>
                        </a:lnTo>
                        <a:lnTo>
                          <a:pt x="408" y="32"/>
                        </a:lnTo>
                        <a:lnTo>
                          <a:pt x="478" y="30"/>
                        </a:lnTo>
                        <a:lnTo>
                          <a:pt x="510" y="28"/>
                        </a:lnTo>
                        <a:lnTo>
                          <a:pt x="540" y="24"/>
                        </a:lnTo>
                        <a:lnTo>
                          <a:pt x="540" y="24"/>
                        </a:lnTo>
                        <a:lnTo>
                          <a:pt x="606" y="24"/>
                        </a:lnTo>
                        <a:lnTo>
                          <a:pt x="606" y="24"/>
                        </a:lnTo>
                        <a:lnTo>
                          <a:pt x="632" y="24"/>
                        </a:lnTo>
                        <a:lnTo>
                          <a:pt x="660" y="24"/>
                        </a:lnTo>
                        <a:lnTo>
                          <a:pt x="688" y="24"/>
                        </a:lnTo>
                        <a:lnTo>
                          <a:pt x="698" y="22"/>
                        </a:lnTo>
                        <a:lnTo>
                          <a:pt x="708" y="18"/>
                        </a:lnTo>
                        <a:lnTo>
                          <a:pt x="708" y="18"/>
                        </a:lnTo>
                        <a:lnTo>
                          <a:pt x="744" y="18"/>
                        </a:lnTo>
                        <a:lnTo>
                          <a:pt x="744" y="18"/>
                        </a:lnTo>
                        <a:lnTo>
                          <a:pt x="762" y="18"/>
                        </a:lnTo>
                        <a:lnTo>
                          <a:pt x="780" y="18"/>
                        </a:lnTo>
                        <a:lnTo>
                          <a:pt x="798" y="18"/>
                        </a:lnTo>
                        <a:lnTo>
                          <a:pt x="806" y="16"/>
                        </a:lnTo>
                        <a:lnTo>
                          <a:pt x="810" y="12"/>
                        </a:lnTo>
                        <a:lnTo>
                          <a:pt x="810" y="12"/>
                        </a:lnTo>
                        <a:lnTo>
                          <a:pt x="876" y="12"/>
                        </a:lnTo>
                        <a:lnTo>
                          <a:pt x="876" y="12"/>
                        </a:lnTo>
                        <a:lnTo>
                          <a:pt x="812" y="32"/>
                        </a:lnTo>
                        <a:lnTo>
                          <a:pt x="746" y="48"/>
                        </a:lnTo>
                        <a:lnTo>
                          <a:pt x="712" y="54"/>
                        </a:lnTo>
                        <a:lnTo>
                          <a:pt x="676" y="60"/>
                        </a:lnTo>
                        <a:lnTo>
                          <a:pt x="638" y="64"/>
                        </a:lnTo>
                        <a:lnTo>
                          <a:pt x="600" y="66"/>
                        </a:lnTo>
                        <a:lnTo>
                          <a:pt x="600" y="66"/>
                        </a:lnTo>
                        <a:lnTo>
                          <a:pt x="306" y="66"/>
                        </a:lnTo>
                        <a:lnTo>
                          <a:pt x="306" y="66"/>
                        </a:lnTo>
                        <a:lnTo>
                          <a:pt x="264" y="62"/>
                        </a:lnTo>
                        <a:lnTo>
                          <a:pt x="222" y="58"/>
                        </a:lnTo>
                        <a:lnTo>
                          <a:pt x="184" y="52"/>
                        </a:lnTo>
                        <a:lnTo>
                          <a:pt x="146" y="44"/>
                        </a:lnTo>
                        <a:lnTo>
                          <a:pt x="72" y="2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61" name="Freeform 171"/>
                  <p:cNvSpPr>
                    <a:spLocks/>
                  </p:cNvSpPr>
                  <p:nvPr/>
                </p:nvSpPr>
                <p:spPr bwMode="auto">
                  <a:xfrm>
                    <a:off x="-6819900" y="-725488"/>
                    <a:ext cx="850900" cy="762000"/>
                  </a:xfrm>
                  <a:custGeom>
                    <a:avLst/>
                    <a:gdLst>
                      <a:gd name="T0" fmla="*/ 204 w 536"/>
                      <a:gd name="T1" fmla="*/ 480 h 480"/>
                      <a:gd name="T2" fmla="*/ 108 w 536"/>
                      <a:gd name="T3" fmla="*/ 472 h 480"/>
                      <a:gd name="T4" fmla="*/ 54 w 536"/>
                      <a:gd name="T5" fmla="*/ 458 h 480"/>
                      <a:gd name="T6" fmla="*/ 30 w 536"/>
                      <a:gd name="T7" fmla="*/ 446 h 480"/>
                      <a:gd name="T8" fmla="*/ 12 w 536"/>
                      <a:gd name="T9" fmla="*/ 430 h 480"/>
                      <a:gd name="T10" fmla="*/ 0 w 536"/>
                      <a:gd name="T11" fmla="*/ 408 h 480"/>
                      <a:gd name="T12" fmla="*/ 14 w 536"/>
                      <a:gd name="T13" fmla="*/ 412 h 480"/>
                      <a:gd name="T14" fmla="*/ 50 w 536"/>
                      <a:gd name="T15" fmla="*/ 432 h 480"/>
                      <a:gd name="T16" fmla="*/ 84 w 536"/>
                      <a:gd name="T17" fmla="*/ 452 h 480"/>
                      <a:gd name="T18" fmla="*/ 96 w 536"/>
                      <a:gd name="T19" fmla="*/ 456 h 480"/>
                      <a:gd name="T20" fmla="*/ 154 w 536"/>
                      <a:gd name="T21" fmla="*/ 466 h 480"/>
                      <a:gd name="T22" fmla="*/ 208 w 536"/>
                      <a:gd name="T23" fmla="*/ 472 h 480"/>
                      <a:gd name="T24" fmla="*/ 256 w 536"/>
                      <a:gd name="T25" fmla="*/ 470 h 480"/>
                      <a:gd name="T26" fmla="*/ 302 w 536"/>
                      <a:gd name="T27" fmla="*/ 462 h 480"/>
                      <a:gd name="T28" fmla="*/ 342 w 536"/>
                      <a:gd name="T29" fmla="*/ 448 h 480"/>
                      <a:gd name="T30" fmla="*/ 380 w 536"/>
                      <a:gd name="T31" fmla="*/ 430 h 480"/>
                      <a:gd name="T32" fmla="*/ 412 w 536"/>
                      <a:gd name="T33" fmla="*/ 406 h 480"/>
                      <a:gd name="T34" fmla="*/ 440 w 536"/>
                      <a:gd name="T35" fmla="*/ 378 h 480"/>
                      <a:gd name="T36" fmla="*/ 464 w 536"/>
                      <a:gd name="T37" fmla="*/ 344 h 480"/>
                      <a:gd name="T38" fmla="*/ 484 w 536"/>
                      <a:gd name="T39" fmla="*/ 306 h 480"/>
                      <a:gd name="T40" fmla="*/ 498 w 536"/>
                      <a:gd name="T41" fmla="*/ 264 h 480"/>
                      <a:gd name="T42" fmla="*/ 510 w 536"/>
                      <a:gd name="T43" fmla="*/ 218 h 480"/>
                      <a:gd name="T44" fmla="*/ 518 w 536"/>
                      <a:gd name="T45" fmla="*/ 116 h 480"/>
                      <a:gd name="T46" fmla="*/ 510 w 536"/>
                      <a:gd name="T47" fmla="*/ 0 h 480"/>
                      <a:gd name="T48" fmla="*/ 522 w 536"/>
                      <a:gd name="T49" fmla="*/ 36 h 480"/>
                      <a:gd name="T50" fmla="*/ 534 w 536"/>
                      <a:gd name="T51" fmla="*/ 114 h 480"/>
                      <a:gd name="T52" fmla="*/ 534 w 536"/>
                      <a:gd name="T53" fmla="*/ 192 h 480"/>
                      <a:gd name="T54" fmla="*/ 520 w 536"/>
                      <a:gd name="T55" fmla="*/ 270 h 480"/>
                      <a:gd name="T56" fmla="*/ 496 w 536"/>
                      <a:gd name="T57" fmla="*/ 340 h 480"/>
                      <a:gd name="T58" fmla="*/ 458 w 536"/>
                      <a:gd name="T59" fmla="*/ 400 h 480"/>
                      <a:gd name="T60" fmla="*/ 436 w 536"/>
                      <a:gd name="T61" fmla="*/ 426 h 480"/>
                      <a:gd name="T62" fmla="*/ 408 w 536"/>
                      <a:gd name="T63" fmla="*/ 446 h 480"/>
                      <a:gd name="T64" fmla="*/ 380 w 536"/>
                      <a:gd name="T65" fmla="*/ 464 h 480"/>
                      <a:gd name="T66" fmla="*/ 348 w 536"/>
                      <a:gd name="T67" fmla="*/ 474 h 480"/>
                      <a:gd name="T68" fmla="*/ 312 w 536"/>
                      <a:gd name="T69" fmla="*/ 480 h 480"/>
                      <a:gd name="T70" fmla="*/ 204 w 536"/>
                      <a:gd name="T71" fmla="*/ 480 h 4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536" h="480">
                        <a:moveTo>
                          <a:pt x="204" y="480"/>
                        </a:moveTo>
                        <a:lnTo>
                          <a:pt x="204" y="480"/>
                        </a:lnTo>
                        <a:lnTo>
                          <a:pt x="140" y="476"/>
                        </a:lnTo>
                        <a:lnTo>
                          <a:pt x="108" y="472"/>
                        </a:lnTo>
                        <a:lnTo>
                          <a:pt x="80" y="466"/>
                        </a:lnTo>
                        <a:lnTo>
                          <a:pt x="54" y="458"/>
                        </a:lnTo>
                        <a:lnTo>
                          <a:pt x="42" y="452"/>
                        </a:lnTo>
                        <a:lnTo>
                          <a:pt x="30" y="446"/>
                        </a:lnTo>
                        <a:lnTo>
                          <a:pt x="22" y="438"/>
                        </a:lnTo>
                        <a:lnTo>
                          <a:pt x="12" y="430"/>
                        </a:lnTo>
                        <a:lnTo>
                          <a:pt x="6" y="420"/>
                        </a:lnTo>
                        <a:lnTo>
                          <a:pt x="0" y="408"/>
                        </a:lnTo>
                        <a:lnTo>
                          <a:pt x="0" y="408"/>
                        </a:lnTo>
                        <a:lnTo>
                          <a:pt x="14" y="412"/>
                        </a:lnTo>
                        <a:lnTo>
                          <a:pt x="28" y="418"/>
                        </a:lnTo>
                        <a:lnTo>
                          <a:pt x="50" y="432"/>
                        </a:lnTo>
                        <a:lnTo>
                          <a:pt x="72" y="446"/>
                        </a:lnTo>
                        <a:lnTo>
                          <a:pt x="84" y="452"/>
                        </a:lnTo>
                        <a:lnTo>
                          <a:pt x="96" y="456"/>
                        </a:lnTo>
                        <a:lnTo>
                          <a:pt x="96" y="456"/>
                        </a:lnTo>
                        <a:lnTo>
                          <a:pt x="126" y="462"/>
                        </a:lnTo>
                        <a:lnTo>
                          <a:pt x="154" y="466"/>
                        </a:lnTo>
                        <a:lnTo>
                          <a:pt x="182" y="470"/>
                        </a:lnTo>
                        <a:lnTo>
                          <a:pt x="208" y="472"/>
                        </a:lnTo>
                        <a:lnTo>
                          <a:pt x="232" y="472"/>
                        </a:lnTo>
                        <a:lnTo>
                          <a:pt x="256" y="470"/>
                        </a:lnTo>
                        <a:lnTo>
                          <a:pt x="280" y="466"/>
                        </a:lnTo>
                        <a:lnTo>
                          <a:pt x="302" y="462"/>
                        </a:lnTo>
                        <a:lnTo>
                          <a:pt x="324" y="456"/>
                        </a:lnTo>
                        <a:lnTo>
                          <a:pt x="342" y="448"/>
                        </a:lnTo>
                        <a:lnTo>
                          <a:pt x="362" y="440"/>
                        </a:lnTo>
                        <a:lnTo>
                          <a:pt x="380" y="430"/>
                        </a:lnTo>
                        <a:lnTo>
                          <a:pt x="396" y="420"/>
                        </a:lnTo>
                        <a:lnTo>
                          <a:pt x="412" y="406"/>
                        </a:lnTo>
                        <a:lnTo>
                          <a:pt x="426" y="392"/>
                        </a:lnTo>
                        <a:lnTo>
                          <a:pt x="440" y="378"/>
                        </a:lnTo>
                        <a:lnTo>
                          <a:pt x="452" y="362"/>
                        </a:lnTo>
                        <a:lnTo>
                          <a:pt x="464" y="344"/>
                        </a:lnTo>
                        <a:lnTo>
                          <a:pt x="474" y="326"/>
                        </a:lnTo>
                        <a:lnTo>
                          <a:pt x="484" y="306"/>
                        </a:lnTo>
                        <a:lnTo>
                          <a:pt x="492" y="286"/>
                        </a:lnTo>
                        <a:lnTo>
                          <a:pt x="498" y="264"/>
                        </a:lnTo>
                        <a:lnTo>
                          <a:pt x="504" y="242"/>
                        </a:lnTo>
                        <a:lnTo>
                          <a:pt x="510" y="218"/>
                        </a:lnTo>
                        <a:lnTo>
                          <a:pt x="516" y="170"/>
                        </a:lnTo>
                        <a:lnTo>
                          <a:pt x="518" y="116"/>
                        </a:lnTo>
                        <a:lnTo>
                          <a:pt x="516" y="60"/>
                        </a:lnTo>
                        <a:lnTo>
                          <a:pt x="510" y="0"/>
                        </a:lnTo>
                        <a:lnTo>
                          <a:pt x="510" y="0"/>
                        </a:lnTo>
                        <a:lnTo>
                          <a:pt x="522" y="36"/>
                        </a:lnTo>
                        <a:lnTo>
                          <a:pt x="530" y="74"/>
                        </a:lnTo>
                        <a:lnTo>
                          <a:pt x="534" y="114"/>
                        </a:lnTo>
                        <a:lnTo>
                          <a:pt x="536" y="152"/>
                        </a:lnTo>
                        <a:lnTo>
                          <a:pt x="534" y="192"/>
                        </a:lnTo>
                        <a:lnTo>
                          <a:pt x="528" y="232"/>
                        </a:lnTo>
                        <a:lnTo>
                          <a:pt x="520" y="270"/>
                        </a:lnTo>
                        <a:lnTo>
                          <a:pt x="510" y="306"/>
                        </a:lnTo>
                        <a:lnTo>
                          <a:pt x="496" y="340"/>
                        </a:lnTo>
                        <a:lnTo>
                          <a:pt x="478" y="372"/>
                        </a:lnTo>
                        <a:lnTo>
                          <a:pt x="458" y="400"/>
                        </a:lnTo>
                        <a:lnTo>
                          <a:pt x="448" y="414"/>
                        </a:lnTo>
                        <a:lnTo>
                          <a:pt x="436" y="426"/>
                        </a:lnTo>
                        <a:lnTo>
                          <a:pt x="422" y="436"/>
                        </a:lnTo>
                        <a:lnTo>
                          <a:pt x="408" y="446"/>
                        </a:lnTo>
                        <a:lnTo>
                          <a:pt x="394" y="456"/>
                        </a:lnTo>
                        <a:lnTo>
                          <a:pt x="380" y="464"/>
                        </a:lnTo>
                        <a:lnTo>
                          <a:pt x="364" y="470"/>
                        </a:lnTo>
                        <a:lnTo>
                          <a:pt x="348" y="474"/>
                        </a:lnTo>
                        <a:lnTo>
                          <a:pt x="330" y="478"/>
                        </a:lnTo>
                        <a:lnTo>
                          <a:pt x="312" y="480"/>
                        </a:lnTo>
                        <a:lnTo>
                          <a:pt x="312" y="480"/>
                        </a:lnTo>
                        <a:lnTo>
                          <a:pt x="204" y="480"/>
                        </a:lnTo>
                        <a:lnTo>
                          <a:pt x="204" y="48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62" name="Freeform 172"/>
                  <p:cNvSpPr>
                    <a:spLocks/>
                  </p:cNvSpPr>
                  <p:nvPr/>
                </p:nvSpPr>
                <p:spPr bwMode="auto">
                  <a:xfrm>
                    <a:off x="-5153025" y="-144463"/>
                    <a:ext cx="142875" cy="12700"/>
                  </a:xfrm>
                  <a:custGeom>
                    <a:avLst/>
                    <a:gdLst>
                      <a:gd name="T0" fmla="*/ 0 w 90"/>
                      <a:gd name="T1" fmla="*/ 0 h 8"/>
                      <a:gd name="T2" fmla="*/ 0 w 90"/>
                      <a:gd name="T3" fmla="*/ 0 h 8"/>
                      <a:gd name="T4" fmla="*/ 90 w 90"/>
                      <a:gd name="T5" fmla="*/ 0 h 8"/>
                      <a:gd name="T6" fmla="*/ 90 w 90"/>
                      <a:gd name="T7" fmla="*/ 0 h 8"/>
                      <a:gd name="T8" fmla="*/ 82 w 90"/>
                      <a:gd name="T9" fmla="*/ 4 h 8"/>
                      <a:gd name="T10" fmla="*/ 72 w 90"/>
                      <a:gd name="T11" fmla="*/ 6 h 8"/>
                      <a:gd name="T12" fmla="*/ 46 w 90"/>
                      <a:gd name="T13" fmla="*/ 8 h 8"/>
                      <a:gd name="T14" fmla="*/ 18 w 90"/>
                      <a:gd name="T15" fmla="*/ 6 h 8"/>
                      <a:gd name="T16" fmla="*/ 8 w 90"/>
                      <a:gd name="T17" fmla="*/ 4 h 8"/>
                      <a:gd name="T18" fmla="*/ 0 w 90"/>
                      <a:gd name="T19" fmla="*/ 0 h 8"/>
                      <a:gd name="T20" fmla="*/ 0 w 90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0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82" y="4"/>
                        </a:lnTo>
                        <a:lnTo>
                          <a:pt x="72" y="6"/>
                        </a:lnTo>
                        <a:lnTo>
                          <a:pt x="46" y="8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180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63" name="Freeform 173"/>
                  <p:cNvSpPr>
                    <a:spLocks/>
                  </p:cNvSpPr>
                  <p:nvPr/>
                </p:nvSpPr>
                <p:spPr bwMode="auto">
                  <a:xfrm>
                    <a:off x="-4610100" y="46037"/>
                    <a:ext cx="590550" cy="1028700"/>
                  </a:xfrm>
                  <a:custGeom>
                    <a:avLst/>
                    <a:gdLst>
                      <a:gd name="T0" fmla="*/ 0 w 372"/>
                      <a:gd name="T1" fmla="*/ 318 h 648"/>
                      <a:gd name="T2" fmla="*/ 18 w 372"/>
                      <a:gd name="T3" fmla="*/ 262 h 648"/>
                      <a:gd name="T4" fmla="*/ 44 w 372"/>
                      <a:gd name="T5" fmla="*/ 212 h 648"/>
                      <a:gd name="T6" fmla="*/ 76 w 372"/>
                      <a:gd name="T7" fmla="*/ 170 h 648"/>
                      <a:gd name="T8" fmla="*/ 114 w 372"/>
                      <a:gd name="T9" fmla="*/ 132 h 648"/>
                      <a:gd name="T10" fmla="*/ 196 w 372"/>
                      <a:gd name="T11" fmla="*/ 64 h 648"/>
                      <a:gd name="T12" fmla="*/ 282 w 372"/>
                      <a:gd name="T13" fmla="*/ 0 h 648"/>
                      <a:gd name="T14" fmla="*/ 268 w 372"/>
                      <a:gd name="T15" fmla="*/ 22 h 648"/>
                      <a:gd name="T16" fmla="*/ 234 w 372"/>
                      <a:gd name="T17" fmla="*/ 60 h 648"/>
                      <a:gd name="T18" fmla="*/ 174 w 372"/>
                      <a:gd name="T19" fmla="*/ 112 h 648"/>
                      <a:gd name="T20" fmla="*/ 94 w 372"/>
                      <a:gd name="T21" fmla="*/ 180 h 648"/>
                      <a:gd name="T22" fmla="*/ 60 w 372"/>
                      <a:gd name="T23" fmla="*/ 216 h 648"/>
                      <a:gd name="T24" fmla="*/ 34 w 372"/>
                      <a:gd name="T25" fmla="*/ 260 h 648"/>
                      <a:gd name="T26" fmla="*/ 18 w 372"/>
                      <a:gd name="T27" fmla="*/ 312 h 648"/>
                      <a:gd name="T28" fmla="*/ 16 w 372"/>
                      <a:gd name="T29" fmla="*/ 332 h 648"/>
                      <a:gd name="T30" fmla="*/ 14 w 372"/>
                      <a:gd name="T31" fmla="*/ 370 h 648"/>
                      <a:gd name="T32" fmla="*/ 20 w 372"/>
                      <a:gd name="T33" fmla="*/ 404 h 648"/>
                      <a:gd name="T34" fmla="*/ 30 w 372"/>
                      <a:gd name="T35" fmla="*/ 436 h 648"/>
                      <a:gd name="T36" fmla="*/ 44 w 372"/>
                      <a:gd name="T37" fmla="*/ 462 h 648"/>
                      <a:gd name="T38" fmla="*/ 74 w 372"/>
                      <a:gd name="T39" fmla="*/ 498 h 648"/>
                      <a:gd name="T40" fmla="*/ 126 w 372"/>
                      <a:gd name="T41" fmla="*/ 536 h 648"/>
                      <a:gd name="T42" fmla="*/ 186 w 372"/>
                      <a:gd name="T43" fmla="*/ 566 h 648"/>
                      <a:gd name="T44" fmla="*/ 314 w 372"/>
                      <a:gd name="T45" fmla="*/ 620 h 648"/>
                      <a:gd name="T46" fmla="*/ 372 w 372"/>
                      <a:gd name="T47" fmla="*/ 648 h 648"/>
                      <a:gd name="T48" fmla="*/ 356 w 372"/>
                      <a:gd name="T49" fmla="*/ 648 h 648"/>
                      <a:gd name="T50" fmla="*/ 318 w 372"/>
                      <a:gd name="T51" fmla="*/ 646 h 648"/>
                      <a:gd name="T52" fmla="*/ 260 w 372"/>
                      <a:gd name="T53" fmla="*/ 630 h 648"/>
                      <a:gd name="T54" fmla="*/ 178 w 372"/>
                      <a:gd name="T55" fmla="*/ 592 h 648"/>
                      <a:gd name="T56" fmla="*/ 104 w 372"/>
                      <a:gd name="T57" fmla="*/ 546 h 648"/>
                      <a:gd name="T58" fmla="*/ 72 w 372"/>
                      <a:gd name="T59" fmla="*/ 522 h 648"/>
                      <a:gd name="T60" fmla="*/ 46 w 372"/>
                      <a:gd name="T61" fmla="*/ 496 h 648"/>
                      <a:gd name="T62" fmla="*/ 24 w 372"/>
                      <a:gd name="T63" fmla="*/ 466 h 648"/>
                      <a:gd name="T64" fmla="*/ 8 w 372"/>
                      <a:gd name="T65" fmla="*/ 432 h 648"/>
                      <a:gd name="T66" fmla="*/ 0 w 372"/>
                      <a:gd name="T67" fmla="*/ 390 h 648"/>
                      <a:gd name="T68" fmla="*/ 0 w 372"/>
                      <a:gd name="T69" fmla="*/ 318 h 6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72" h="648">
                        <a:moveTo>
                          <a:pt x="0" y="318"/>
                        </a:moveTo>
                        <a:lnTo>
                          <a:pt x="0" y="318"/>
                        </a:lnTo>
                        <a:lnTo>
                          <a:pt x="8" y="288"/>
                        </a:lnTo>
                        <a:lnTo>
                          <a:pt x="18" y="262"/>
                        </a:lnTo>
                        <a:lnTo>
                          <a:pt x="30" y="236"/>
                        </a:lnTo>
                        <a:lnTo>
                          <a:pt x="44" y="212"/>
                        </a:lnTo>
                        <a:lnTo>
                          <a:pt x="60" y="190"/>
                        </a:lnTo>
                        <a:lnTo>
                          <a:pt x="76" y="170"/>
                        </a:lnTo>
                        <a:lnTo>
                          <a:pt x="94" y="150"/>
                        </a:lnTo>
                        <a:lnTo>
                          <a:pt x="114" y="132"/>
                        </a:lnTo>
                        <a:lnTo>
                          <a:pt x="154" y="96"/>
                        </a:lnTo>
                        <a:lnTo>
                          <a:pt x="196" y="64"/>
                        </a:lnTo>
                        <a:lnTo>
                          <a:pt x="240" y="32"/>
                        </a:lnTo>
                        <a:lnTo>
                          <a:pt x="282" y="0"/>
                        </a:lnTo>
                        <a:lnTo>
                          <a:pt x="282" y="0"/>
                        </a:lnTo>
                        <a:lnTo>
                          <a:pt x="268" y="22"/>
                        </a:lnTo>
                        <a:lnTo>
                          <a:pt x="252" y="42"/>
                        </a:lnTo>
                        <a:lnTo>
                          <a:pt x="234" y="60"/>
                        </a:lnTo>
                        <a:lnTo>
                          <a:pt x="214" y="78"/>
                        </a:lnTo>
                        <a:lnTo>
                          <a:pt x="174" y="112"/>
                        </a:lnTo>
                        <a:lnTo>
                          <a:pt x="134" y="146"/>
                        </a:lnTo>
                        <a:lnTo>
                          <a:pt x="94" y="180"/>
                        </a:lnTo>
                        <a:lnTo>
                          <a:pt x="76" y="198"/>
                        </a:lnTo>
                        <a:lnTo>
                          <a:pt x="60" y="216"/>
                        </a:lnTo>
                        <a:lnTo>
                          <a:pt x="46" y="238"/>
                        </a:lnTo>
                        <a:lnTo>
                          <a:pt x="34" y="260"/>
                        </a:lnTo>
                        <a:lnTo>
                          <a:pt x="24" y="284"/>
                        </a:lnTo>
                        <a:lnTo>
                          <a:pt x="18" y="312"/>
                        </a:lnTo>
                        <a:lnTo>
                          <a:pt x="18" y="312"/>
                        </a:lnTo>
                        <a:lnTo>
                          <a:pt x="16" y="332"/>
                        </a:lnTo>
                        <a:lnTo>
                          <a:pt x="14" y="352"/>
                        </a:lnTo>
                        <a:lnTo>
                          <a:pt x="14" y="370"/>
                        </a:lnTo>
                        <a:lnTo>
                          <a:pt x="16" y="388"/>
                        </a:lnTo>
                        <a:lnTo>
                          <a:pt x="20" y="404"/>
                        </a:lnTo>
                        <a:lnTo>
                          <a:pt x="24" y="420"/>
                        </a:lnTo>
                        <a:lnTo>
                          <a:pt x="30" y="436"/>
                        </a:lnTo>
                        <a:lnTo>
                          <a:pt x="36" y="448"/>
                        </a:lnTo>
                        <a:lnTo>
                          <a:pt x="44" y="462"/>
                        </a:lnTo>
                        <a:lnTo>
                          <a:pt x="54" y="474"/>
                        </a:lnTo>
                        <a:lnTo>
                          <a:pt x="74" y="498"/>
                        </a:lnTo>
                        <a:lnTo>
                          <a:pt x="100" y="518"/>
                        </a:lnTo>
                        <a:lnTo>
                          <a:pt x="126" y="536"/>
                        </a:lnTo>
                        <a:lnTo>
                          <a:pt x="156" y="552"/>
                        </a:lnTo>
                        <a:lnTo>
                          <a:pt x="186" y="566"/>
                        </a:lnTo>
                        <a:lnTo>
                          <a:pt x="250" y="594"/>
                        </a:lnTo>
                        <a:lnTo>
                          <a:pt x="314" y="620"/>
                        </a:lnTo>
                        <a:lnTo>
                          <a:pt x="344" y="634"/>
                        </a:lnTo>
                        <a:lnTo>
                          <a:pt x="372" y="648"/>
                        </a:lnTo>
                        <a:lnTo>
                          <a:pt x="372" y="648"/>
                        </a:lnTo>
                        <a:lnTo>
                          <a:pt x="356" y="648"/>
                        </a:lnTo>
                        <a:lnTo>
                          <a:pt x="338" y="648"/>
                        </a:lnTo>
                        <a:lnTo>
                          <a:pt x="318" y="646"/>
                        </a:lnTo>
                        <a:lnTo>
                          <a:pt x="300" y="642"/>
                        </a:lnTo>
                        <a:lnTo>
                          <a:pt x="260" y="630"/>
                        </a:lnTo>
                        <a:lnTo>
                          <a:pt x="218" y="612"/>
                        </a:lnTo>
                        <a:lnTo>
                          <a:pt x="178" y="592"/>
                        </a:lnTo>
                        <a:lnTo>
                          <a:pt x="138" y="570"/>
                        </a:lnTo>
                        <a:lnTo>
                          <a:pt x="104" y="546"/>
                        </a:lnTo>
                        <a:lnTo>
                          <a:pt x="72" y="522"/>
                        </a:lnTo>
                        <a:lnTo>
                          <a:pt x="72" y="522"/>
                        </a:lnTo>
                        <a:lnTo>
                          <a:pt x="58" y="510"/>
                        </a:lnTo>
                        <a:lnTo>
                          <a:pt x="46" y="496"/>
                        </a:lnTo>
                        <a:lnTo>
                          <a:pt x="34" y="482"/>
                        </a:lnTo>
                        <a:lnTo>
                          <a:pt x="24" y="466"/>
                        </a:lnTo>
                        <a:lnTo>
                          <a:pt x="14" y="450"/>
                        </a:lnTo>
                        <a:lnTo>
                          <a:pt x="8" y="432"/>
                        </a:lnTo>
                        <a:lnTo>
                          <a:pt x="2" y="412"/>
                        </a:lnTo>
                        <a:lnTo>
                          <a:pt x="0" y="390"/>
                        </a:lnTo>
                        <a:lnTo>
                          <a:pt x="0" y="390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64" name="Freeform 175"/>
                  <p:cNvSpPr>
                    <a:spLocks/>
                  </p:cNvSpPr>
                  <p:nvPr/>
                </p:nvSpPr>
                <p:spPr bwMode="auto">
                  <a:xfrm>
                    <a:off x="-4622800" y="550862"/>
                    <a:ext cx="12700" cy="114300"/>
                  </a:xfrm>
                  <a:custGeom>
                    <a:avLst/>
                    <a:gdLst>
                      <a:gd name="T0" fmla="*/ 8 w 8"/>
                      <a:gd name="T1" fmla="*/ 0 h 72"/>
                      <a:gd name="T2" fmla="*/ 8 w 8"/>
                      <a:gd name="T3" fmla="*/ 0 h 72"/>
                      <a:gd name="T4" fmla="*/ 8 w 8"/>
                      <a:gd name="T5" fmla="*/ 72 h 72"/>
                      <a:gd name="T6" fmla="*/ 8 w 8"/>
                      <a:gd name="T7" fmla="*/ 72 h 72"/>
                      <a:gd name="T8" fmla="*/ 4 w 8"/>
                      <a:gd name="T9" fmla="*/ 66 h 72"/>
                      <a:gd name="T10" fmla="*/ 2 w 8"/>
                      <a:gd name="T11" fmla="*/ 58 h 72"/>
                      <a:gd name="T12" fmla="*/ 0 w 8"/>
                      <a:gd name="T13" fmla="*/ 36 h 72"/>
                      <a:gd name="T14" fmla="*/ 2 w 8"/>
                      <a:gd name="T15" fmla="*/ 14 h 72"/>
                      <a:gd name="T16" fmla="*/ 4 w 8"/>
                      <a:gd name="T17" fmla="*/ 6 h 72"/>
                      <a:gd name="T18" fmla="*/ 8 w 8"/>
                      <a:gd name="T19" fmla="*/ 0 h 72"/>
                      <a:gd name="T20" fmla="*/ 8 w 8"/>
                      <a:gd name="T21" fmla="*/ 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72">
                        <a:moveTo>
                          <a:pt x="8" y="0"/>
                        </a:moveTo>
                        <a:lnTo>
                          <a:pt x="8" y="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4" y="66"/>
                        </a:lnTo>
                        <a:lnTo>
                          <a:pt x="2" y="58"/>
                        </a:lnTo>
                        <a:lnTo>
                          <a:pt x="0" y="36"/>
                        </a:lnTo>
                        <a:lnTo>
                          <a:pt x="2" y="14"/>
                        </a:lnTo>
                        <a:lnTo>
                          <a:pt x="4" y="6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6961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65" name="Freeform 176"/>
                  <p:cNvSpPr>
                    <a:spLocks/>
                  </p:cNvSpPr>
                  <p:nvPr/>
                </p:nvSpPr>
                <p:spPr bwMode="auto">
                  <a:xfrm>
                    <a:off x="-5610225" y="585787"/>
                    <a:ext cx="104775" cy="12700"/>
                  </a:xfrm>
                  <a:custGeom>
                    <a:avLst/>
                    <a:gdLst>
                      <a:gd name="T0" fmla="*/ 0 w 66"/>
                      <a:gd name="T1" fmla="*/ 8 h 8"/>
                      <a:gd name="T2" fmla="*/ 0 w 66"/>
                      <a:gd name="T3" fmla="*/ 8 h 8"/>
                      <a:gd name="T4" fmla="*/ 4 w 66"/>
                      <a:gd name="T5" fmla="*/ 4 h 8"/>
                      <a:gd name="T6" fmla="*/ 12 w 66"/>
                      <a:gd name="T7" fmla="*/ 2 h 8"/>
                      <a:gd name="T8" fmla="*/ 32 w 66"/>
                      <a:gd name="T9" fmla="*/ 0 h 8"/>
                      <a:gd name="T10" fmla="*/ 54 w 66"/>
                      <a:gd name="T11" fmla="*/ 2 h 8"/>
                      <a:gd name="T12" fmla="*/ 62 w 66"/>
                      <a:gd name="T13" fmla="*/ 4 h 8"/>
                      <a:gd name="T14" fmla="*/ 66 w 66"/>
                      <a:gd name="T15" fmla="*/ 8 h 8"/>
                      <a:gd name="T16" fmla="*/ 66 w 66"/>
                      <a:gd name="T17" fmla="*/ 8 h 8"/>
                      <a:gd name="T18" fmla="*/ 0 w 66"/>
                      <a:gd name="T19" fmla="*/ 8 h 8"/>
                      <a:gd name="T20" fmla="*/ 0 w 66"/>
                      <a:gd name="T2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6" h="8">
                        <a:moveTo>
                          <a:pt x="0" y="8"/>
                        </a:moveTo>
                        <a:lnTo>
                          <a:pt x="0" y="8"/>
                        </a:lnTo>
                        <a:lnTo>
                          <a:pt x="4" y="4"/>
                        </a:lnTo>
                        <a:lnTo>
                          <a:pt x="12" y="2"/>
                        </a:lnTo>
                        <a:lnTo>
                          <a:pt x="32" y="0"/>
                        </a:lnTo>
                        <a:lnTo>
                          <a:pt x="54" y="2"/>
                        </a:lnTo>
                        <a:lnTo>
                          <a:pt x="62" y="4"/>
                        </a:lnTo>
                        <a:lnTo>
                          <a:pt x="66" y="8"/>
                        </a:lnTo>
                        <a:lnTo>
                          <a:pt x="66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9191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66" name="Freeform 177"/>
                  <p:cNvSpPr>
                    <a:spLocks/>
                  </p:cNvSpPr>
                  <p:nvPr/>
                </p:nvSpPr>
                <p:spPr bwMode="auto">
                  <a:xfrm>
                    <a:off x="-5667375" y="614362"/>
                    <a:ext cx="234950" cy="209550"/>
                  </a:xfrm>
                  <a:custGeom>
                    <a:avLst/>
                    <a:gdLst>
                      <a:gd name="T0" fmla="*/ 6 w 148"/>
                      <a:gd name="T1" fmla="*/ 20 h 132"/>
                      <a:gd name="T2" fmla="*/ 6 w 148"/>
                      <a:gd name="T3" fmla="*/ 20 h 132"/>
                      <a:gd name="T4" fmla="*/ 18 w 148"/>
                      <a:gd name="T5" fmla="*/ 12 h 132"/>
                      <a:gd name="T6" fmla="*/ 32 w 148"/>
                      <a:gd name="T7" fmla="*/ 6 h 132"/>
                      <a:gd name="T8" fmla="*/ 44 w 148"/>
                      <a:gd name="T9" fmla="*/ 2 h 132"/>
                      <a:gd name="T10" fmla="*/ 58 w 148"/>
                      <a:gd name="T11" fmla="*/ 0 h 132"/>
                      <a:gd name="T12" fmla="*/ 70 w 148"/>
                      <a:gd name="T13" fmla="*/ 0 h 132"/>
                      <a:gd name="T14" fmla="*/ 84 w 148"/>
                      <a:gd name="T15" fmla="*/ 2 h 132"/>
                      <a:gd name="T16" fmla="*/ 96 w 148"/>
                      <a:gd name="T17" fmla="*/ 6 h 132"/>
                      <a:gd name="T18" fmla="*/ 108 w 148"/>
                      <a:gd name="T19" fmla="*/ 10 h 132"/>
                      <a:gd name="T20" fmla="*/ 118 w 148"/>
                      <a:gd name="T21" fmla="*/ 18 h 132"/>
                      <a:gd name="T22" fmla="*/ 128 w 148"/>
                      <a:gd name="T23" fmla="*/ 24 h 132"/>
                      <a:gd name="T24" fmla="*/ 134 w 148"/>
                      <a:gd name="T25" fmla="*/ 34 h 132"/>
                      <a:gd name="T26" fmla="*/ 140 w 148"/>
                      <a:gd name="T27" fmla="*/ 44 h 132"/>
                      <a:gd name="T28" fmla="*/ 146 w 148"/>
                      <a:gd name="T29" fmla="*/ 54 h 132"/>
                      <a:gd name="T30" fmla="*/ 148 w 148"/>
                      <a:gd name="T31" fmla="*/ 66 h 132"/>
                      <a:gd name="T32" fmla="*/ 146 w 148"/>
                      <a:gd name="T33" fmla="*/ 78 h 132"/>
                      <a:gd name="T34" fmla="*/ 144 w 148"/>
                      <a:gd name="T35" fmla="*/ 92 h 132"/>
                      <a:gd name="T36" fmla="*/ 144 w 148"/>
                      <a:gd name="T37" fmla="*/ 92 h 132"/>
                      <a:gd name="T38" fmla="*/ 140 w 148"/>
                      <a:gd name="T39" fmla="*/ 100 h 132"/>
                      <a:gd name="T40" fmla="*/ 136 w 148"/>
                      <a:gd name="T41" fmla="*/ 106 h 132"/>
                      <a:gd name="T42" fmla="*/ 130 w 148"/>
                      <a:gd name="T43" fmla="*/ 112 h 132"/>
                      <a:gd name="T44" fmla="*/ 124 w 148"/>
                      <a:gd name="T45" fmla="*/ 118 h 132"/>
                      <a:gd name="T46" fmla="*/ 106 w 148"/>
                      <a:gd name="T47" fmla="*/ 126 h 132"/>
                      <a:gd name="T48" fmla="*/ 88 w 148"/>
                      <a:gd name="T49" fmla="*/ 130 h 132"/>
                      <a:gd name="T50" fmla="*/ 66 w 148"/>
                      <a:gd name="T51" fmla="*/ 132 h 132"/>
                      <a:gd name="T52" fmla="*/ 46 w 148"/>
                      <a:gd name="T53" fmla="*/ 130 h 132"/>
                      <a:gd name="T54" fmla="*/ 24 w 148"/>
                      <a:gd name="T55" fmla="*/ 124 h 132"/>
                      <a:gd name="T56" fmla="*/ 6 w 148"/>
                      <a:gd name="T57" fmla="*/ 116 h 132"/>
                      <a:gd name="T58" fmla="*/ 6 w 148"/>
                      <a:gd name="T59" fmla="*/ 116 h 132"/>
                      <a:gd name="T60" fmla="*/ 6 w 148"/>
                      <a:gd name="T61" fmla="*/ 112 h 132"/>
                      <a:gd name="T62" fmla="*/ 6 w 148"/>
                      <a:gd name="T63" fmla="*/ 108 h 132"/>
                      <a:gd name="T64" fmla="*/ 4 w 148"/>
                      <a:gd name="T65" fmla="*/ 106 h 132"/>
                      <a:gd name="T66" fmla="*/ 0 w 148"/>
                      <a:gd name="T67" fmla="*/ 104 h 132"/>
                      <a:gd name="T68" fmla="*/ 0 w 148"/>
                      <a:gd name="T69" fmla="*/ 104 h 132"/>
                      <a:gd name="T70" fmla="*/ 0 w 148"/>
                      <a:gd name="T71" fmla="*/ 58 h 132"/>
                      <a:gd name="T72" fmla="*/ 2 w 148"/>
                      <a:gd name="T73" fmla="*/ 38 h 132"/>
                      <a:gd name="T74" fmla="*/ 4 w 148"/>
                      <a:gd name="T75" fmla="*/ 28 h 132"/>
                      <a:gd name="T76" fmla="*/ 6 w 148"/>
                      <a:gd name="T77" fmla="*/ 20 h 132"/>
                      <a:gd name="T78" fmla="*/ 6 w 148"/>
                      <a:gd name="T79" fmla="*/ 20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48" h="132">
                        <a:moveTo>
                          <a:pt x="6" y="20"/>
                        </a:moveTo>
                        <a:lnTo>
                          <a:pt x="6" y="20"/>
                        </a:lnTo>
                        <a:lnTo>
                          <a:pt x="18" y="12"/>
                        </a:lnTo>
                        <a:lnTo>
                          <a:pt x="32" y="6"/>
                        </a:lnTo>
                        <a:lnTo>
                          <a:pt x="44" y="2"/>
                        </a:lnTo>
                        <a:lnTo>
                          <a:pt x="58" y="0"/>
                        </a:lnTo>
                        <a:lnTo>
                          <a:pt x="70" y="0"/>
                        </a:lnTo>
                        <a:lnTo>
                          <a:pt x="84" y="2"/>
                        </a:lnTo>
                        <a:lnTo>
                          <a:pt x="96" y="6"/>
                        </a:lnTo>
                        <a:lnTo>
                          <a:pt x="108" y="10"/>
                        </a:lnTo>
                        <a:lnTo>
                          <a:pt x="118" y="18"/>
                        </a:lnTo>
                        <a:lnTo>
                          <a:pt x="128" y="24"/>
                        </a:lnTo>
                        <a:lnTo>
                          <a:pt x="134" y="34"/>
                        </a:lnTo>
                        <a:lnTo>
                          <a:pt x="140" y="44"/>
                        </a:lnTo>
                        <a:lnTo>
                          <a:pt x="146" y="54"/>
                        </a:lnTo>
                        <a:lnTo>
                          <a:pt x="148" y="66"/>
                        </a:lnTo>
                        <a:lnTo>
                          <a:pt x="146" y="78"/>
                        </a:lnTo>
                        <a:lnTo>
                          <a:pt x="144" y="92"/>
                        </a:lnTo>
                        <a:lnTo>
                          <a:pt x="144" y="92"/>
                        </a:lnTo>
                        <a:lnTo>
                          <a:pt x="140" y="100"/>
                        </a:lnTo>
                        <a:lnTo>
                          <a:pt x="136" y="106"/>
                        </a:lnTo>
                        <a:lnTo>
                          <a:pt x="130" y="112"/>
                        </a:lnTo>
                        <a:lnTo>
                          <a:pt x="124" y="118"/>
                        </a:lnTo>
                        <a:lnTo>
                          <a:pt x="106" y="126"/>
                        </a:lnTo>
                        <a:lnTo>
                          <a:pt x="88" y="130"/>
                        </a:lnTo>
                        <a:lnTo>
                          <a:pt x="66" y="132"/>
                        </a:lnTo>
                        <a:lnTo>
                          <a:pt x="46" y="130"/>
                        </a:lnTo>
                        <a:lnTo>
                          <a:pt x="24" y="124"/>
                        </a:lnTo>
                        <a:lnTo>
                          <a:pt x="6" y="116"/>
                        </a:lnTo>
                        <a:lnTo>
                          <a:pt x="6" y="116"/>
                        </a:lnTo>
                        <a:lnTo>
                          <a:pt x="6" y="112"/>
                        </a:lnTo>
                        <a:lnTo>
                          <a:pt x="6" y="108"/>
                        </a:lnTo>
                        <a:lnTo>
                          <a:pt x="4" y="106"/>
                        </a:lnTo>
                        <a:lnTo>
                          <a:pt x="0" y="104"/>
                        </a:lnTo>
                        <a:lnTo>
                          <a:pt x="0" y="104"/>
                        </a:lnTo>
                        <a:lnTo>
                          <a:pt x="0" y="58"/>
                        </a:lnTo>
                        <a:lnTo>
                          <a:pt x="2" y="38"/>
                        </a:lnTo>
                        <a:lnTo>
                          <a:pt x="4" y="28"/>
                        </a:lnTo>
                        <a:lnTo>
                          <a:pt x="6" y="20"/>
                        </a:lnTo>
                        <a:lnTo>
                          <a:pt x="6" y="20"/>
                        </a:lnTo>
                        <a:close/>
                      </a:path>
                    </a:pathLst>
                  </a:custGeom>
                  <a:solidFill>
                    <a:srgbClr val="3F2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67" name="Freeform 178"/>
                  <p:cNvSpPr>
                    <a:spLocks/>
                  </p:cNvSpPr>
                  <p:nvPr/>
                </p:nvSpPr>
                <p:spPr bwMode="auto">
                  <a:xfrm>
                    <a:off x="-5133975" y="1468438"/>
                    <a:ext cx="771525" cy="758825"/>
                  </a:xfrm>
                  <a:custGeom>
                    <a:avLst/>
                    <a:gdLst>
                      <a:gd name="T0" fmla="*/ 0 w 486"/>
                      <a:gd name="T1" fmla="*/ 274 h 478"/>
                      <a:gd name="T2" fmla="*/ 6 w 486"/>
                      <a:gd name="T3" fmla="*/ 200 h 478"/>
                      <a:gd name="T4" fmla="*/ 16 w 486"/>
                      <a:gd name="T5" fmla="*/ 154 h 478"/>
                      <a:gd name="T6" fmla="*/ 30 w 486"/>
                      <a:gd name="T7" fmla="*/ 114 h 478"/>
                      <a:gd name="T8" fmla="*/ 52 w 486"/>
                      <a:gd name="T9" fmla="*/ 78 h 478"/>
                      <a:gd name="T10" fmla="*/ 78 w 486"/>
                      <a:gd name="T11" fmla="*/ 48 h 478"/>
                      <a:gd name="T12" fmla="*/ 110 w 486"/>
                      <a:gd name="T13" fmla="*/ 24 h 478"/>
                      <a:gd name="T14" fmla="*/ 150 w 486"/>
                      <a:gd name="T15" fmla="*/ 8 h 478"/>
                      <a:gd name="T16" fmla="*/ 174 w 486"/>
                      <a:gd name="T17" fmla="*/ 4 h 478"/>
                      <a:gd name="T18" fmla="*/ 252 w 486"/>
                      <a:gd name="T19" fmla="*/ 0 h 478"/>
                      <a:gd name="T20" fmla="*/ 338 w 486"/>
                      <a:gd name="T21" fmla="*/ 4 h 478"/>
                      <a:gd name="T22" fmla="*/ 420 w 486"/>
                      <a:gd name="T23" fmla="*/ 18 h 478"/>
                      <a:gd name="T24" fmla="*/ 486 w 486"/>
                      <a:gd name="T25" fmla="*/ 40 h 478"/>
                      <a:gd name="T26" fmla="*/ 486 w 486"/>
                      <a:gd name="T27" fmla="*/ 52 h 478"/>
                      <a:gd name="T28" fmla="*/ 446 w 486"/>
                      <a:gd name="T29" fmla="*/ 50 h 478"/>
                      <a:gd name="T30" fmla="*/ 326 w 486"/>
                      <a:gd name="T31" fmla="*/ 32 h 478"/>
                      <a:gd name="T32" fmla="*/ 250 w 486"/>
                      <a:gd name="T33" fmla="*/ 22 h 478"/>
                      <a:gd name="T34" fmla="*/ 180 w 486"/>
                      <a:gd name="T35" fmla="*/ 22 h 478"/>
                      <a:gd name="T36" fmla="*/ 158 w 486"/>
                      <a:gd name="T37" fmla="*/ 26 h 478"/>
                      <a:gd name="T38" fmla="*/ 118 w 486"/>
                      <a:gd name="T39" fmla="*/ 42 h 478"/>
                      <a:gd name="T40" fmla="*/ 86 w 486"/>
                      <a:gd name="T41" fmla="*/ 68 h 478"/>
                      <a:gd name="T42" fmla="*/ 62 w 486"/>
                      <a:gd name="T43" fmla="*/ 102 h 478"/>
                      <a:gd name="T44" fmla="*/ 42 w 486"/>
                      <a:gd name="T45" fmla="*/ 142 h 478"/>
                      <a:gd name="T46" fmla="*/ 30 w 486"/>
                      <a:gd name="T47" fmla="*/ 188 h 478"/>
                      <a:gd name="T48" fmla="*/ 16 w 486"/>
                      <a:gd name="T49" fmla="*/ 264 h 478"/>
                      <a:gd name="T50" fmla="*/ 12 w 486"/>
                      <a:gd name="T51" fmla="*/ 316 h 478"/>
                      <a:gd name="T52" fmla="*/ 12 w 486"/>
                      <a:gd name="T53" fmla="*/ 362 h 478"/>
                      <a:gd name="T54" fmla="*/ 14 w 486"/>
                      <a:gd name="T55" fmla="*/ 392 h 478"/>
                      <a:gd name="T56" fmla="*/ 18 w 486"/>
                      <a:gd name="T57" fmla="*/ 400 h 478"/>
                      <a:gd name="T58" fmla="*/ 18 w 486"/>
                      <a:gd name="T59" fmla="*/ 422 h 478"/>
                      <a:gd name="T60" fmla="*/ 26 w 486"/>
                      <a:gd name="T61" fmla="*/ 452 h 478"/>
                      <a:gd name="T62" fmla="*/ 28 w 486"/>
                      <a:gd name="T63" fmla="*/ 470 h 478"/>
                      <a:gd name="T64" fmla="*/ 24 w 486"/>
                      <a:gd name="T65" fmla="*/ 478 h 478"/>
                      <a:gd name="T66" fmla="*/ 12 w 486"/>
                      <a:gd name="T67" fmla="*/ 466 h 478"/>
                      <a:gd name="T68" fmla="*/ 4 w 486"/>
                      <a:gd name="T69" fmla="*/ 446 h 478"/>
                      <a:gd name="T70" fmla="*/ 0 w 486"/>
                      <a:gd name="T71" fmla="*/ 400 h 478"/>
                      <a:gd name="T72" fmla="*/ 0 w 486"/>
                      <a:gd name="T73" fmla="*/ 274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86" h="478">
                        <a:moveTo>
                          <a:pt x="0" y="274"/>
                        </a:moveTo>
                        <a:lnTo>
                          <a:pt x="0" y="274"/>
                        </a:lnTo>
                        <a:lnTo>
                          <a:pt x="4" y="224"/>
                        </a:lnTo>
                        <a:lnTo>
                          <a:pt x="6" y="200"/>
                        </a:lnTo>
                        <a:lnTo>
                          <a:pt x="10" y="176"/>
                        </a:lnTo>
                        <a:lnTo>
                          <a:pt x="16" y="154"/>
                        </a:lnTo>
                        <a:lnTo>
                          <a:pt x="22" y="134"/>
                        </a:lnTo>
                        <a:lnTo>
                          <a:pt x="30" y="114"/>
                        </a:lnTo>
                        <a:lnTo>
                          <a:pt x="40" y="94"/>
                        </a:lnTo>
                        <a:lnTo>
                          <a:pt x="52" y="78"/>
                        </a:lnTo>
                        <a:lnTo>
                          <a:pt x="64" y="62"/>
                        </a:lnTo>
                        <a:lnTo>
                          <a:pt x="78" y="48"/>
                        </a:lnTo>
                        <a:lnTo>
                          <a:pt x="94" y="36"/>
                        </a:lnTo>
                        <a:lnTo>
                          <a:pt x="110" y="24"/>
                        </a:lnTo>
                        <a:lnTo>
                          <a:pt x="130" y="16"/>
                        </a:lnTo>
                        <a:lnTo>
                          <a:pt x="150" y="8"/>
                        </a:lnTo>
                        <a:lnTo>
                          <a:pt x="174" y="4"/>
                        </a:lnTo>
                        <a:lnTo>
                          <a:pt x="174" y="4"/>
                        </a:lnTo>
                        <a:lnTo>
                          <a:pt x="212" y="0"/>
                        </a:lnTo>
                        <a:lnTo>
                          <a:pt x="252" y="0"/>
                        </a:lnTo>
                        <a:lnTo>
                          <a:pt x="296" y="0"/>
                        </a:lnTo>
                        <a:lnTo>
                          <a:pt x="338" y="4"/>
                        </a:lnTo>
                        <a:lnTo>
                          <a:pt x="380" y="10"/>
                        </a:lnTo>
                        <a:lnTo>
                          <a:pt x="420" y="18"/>
                        </a:lnTo>
                        <a:lnTo>
                          <a:pt x="456" y="28"/>
                        </a:lnTo>
                        <a:lnTo>
                          <a:pt x="486" y="40"/>
                        </a:lnTo>
                        <a:lnTo>
                          <a:pt x="486" y="40"/>
                        </a:lnTo>
                        <a:lnTo>
                          <a:pt x="486" y="52"/>
                        </a:lnTo>
                        <a:lnTo>
                          <a:pt x="486" y="52"/>
                        </a:lnTo>
                        <a:lnTo>
                          <a:pt x="446" y="50"/>
                        </a:lnTo>
                        <a:lnTo>
                          <a:pt x="406" y="46"/>
                        </a:lnTo>
                        <a:lnTo>
                          <a:pt x="326" y="32"/>
                        </a:lnTo>
                        <a:lnTo>
                          <a:pt x="288" y="26"/>
                        </a:lnTo>
                        <a:lnTo>
                          <a:pt x="250" y="22"/>
                        </a:lnTo>
                        <a:lnTo>
                          <a:pt x="214" y="20"/>
                        </a:lnTo>
                        <a:lnTo>
                          <a:pt x="180" y="22"/>
                        </a:lnTo>
                        <a:lnTo>
                          <a:pt x="180" y="22"/>
                        </a:lnTo>
                        <a:lnTo>
                          <a:pt x="158" y="26"/>
                        </a:lnTo>
                        <a:lnTo>
                          <a:pt x="136" y="34"/>
                        </a:lnTo>
                        <a:lnTo>
                          <a:pt x="118" y="42"/>
                        </a:lnTo>
                        <a:lnTo>
                          <a:pt x="102" y="54"/>
                        </a:lnTo>
                        <a:lnTo>
                          <a:pt x="86" y="68"/>
                        </a:lnTo>
                        <a:lnTo>
                          <a:pt x="74" y="84"/>
                        </a:lnTo>
                        <a:lnTo>
                          <a:pt x="62" y="102"/>
                        </a:lnTo>
                        <a:lnTo>
                          <a:pt x="52" y="122"/>
                        </a:lnTo>
                        <a:lnTo>
                          <a:pt x="42" y="142"/>
                        </a:lnTo>
                        <a:lnTo>
                          <a:pt x="36" y="164"/>
                        </a:lnTo>
                        <a:lnTo>
                          <a:pt x="30" y="188"/>
                        </a:lnTo>
                        <a:lnTo>
                          <a:pt x="24" y="212"/>
                        </a:lnTo>
                        <a:lnTo>
                          <a:pt x="16" y="264"/>
                        </a:lnTo>
                        <a:lnTo>
                          <a:pt x="12" y="316"/>
                        </a:lnTo>
                        <a:lnTo>
                          <a:pt x="12" y="316"/>
                        </a:lnTo>
                        <a:lnTo>
                          <a:pt x="12" y="338"/>
                        </a:lnTo>
                        <a:lnTo>
                          <a:pt x="12" y="362"/>
                        </a:lnTo>
                        <a:lnTo>
                          <a:pt x="12" y="384"/>
                        </a:lnTo>
                        <a:lnTo>
                          <a:pt x="14" y="392"/>
                        </a:lnTo>
                        <a:lnTo>
                          <a:pt x="18" y="400"/>
                        </a:lnTo>
                        <a:lnTo>
                          <a:pt x="18" y="400"/>
                        </a:lnTo>
                        <a:lnTo>
                          <a:pt x="18" y="412"/>
                        </a:lnTo>
                        <a:lnTo>
                          <a:pt x="18" y="422"/>
                        </a:lnTo>
                        <a:lnTo>
                          <a:pt x="24" y="444"/>
                        </a:lnTo>
                        <a:lnTo>
                          <a:pt x="26" y="452"/>
                        </a:lnTo>
                        <a:lnTo>
                          <a:pt x="28" y="462"/>
                        </a:lnTo>
                        <a:lnTo>
                          <a:pt x="28" y="470"/>
                        </a:lnTo>
                        <a:lnTo>
                          <a:pt x="24" y="478"/>
                        </a:lnTo>
                        <a:lnTo>
                          <a:pt x="24" y="478"/>
                        </a:lnTo>
                        <a:lnTo>
                          <a:pt x="16" y="472"/>
                        </a:lnTo>
                        <a:lnTo>
                          <a:pt x="12" y="466"/>
                        </a:lnTo>
                        <a:lnTo>
                          <a:pt x="8" y="456"/>
                        </a:lnTo>
                        <a:lnTo>
                          <a:pt x="4" y="446"/>
                        </a:lnTo>
                        <a:lnTo>
                          <a:pt x="2" y="424"/>
                        </a:lnTo>
                        <a:lnTo>
                          <a:pt x="0" y="400"/>
                        </a:lnTo>
                        <a:lnTo>
                          <a:pt x="0" y="400"/>
                        </a:lnTo>
                        <a:lnTo>
                          <a:pt x="0" y="274"/>
                        </a:lnTo>
                        <a:lnTo>
                          <a:pt x="0" y="274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68" name="Freeform 180"/>
                  <p:cNvSpPr>
                    <a:spLocks/>
                  </p:cNvSpPr>
                  <p:nvPr/>
                </p:nvSpPr>
                <p:spPr bwMode="auto">
                  <a:xfrm>
                    <a:off x="-5048250" y="2960688"/>
                    <a:ext cx="104775" cy="9525"/>
                  </a:xfrm>
                  <a:custGeom>
                    <a:avLst/>
                    <a:gdLst>
                      <a:gd name="T0" fmla="*/ 0 w 66"/>
                      <a:gd name="T1" fmla="*/ 6 h 6"/>
                      <a:gd name="T2" fmla="*/ 0 w 66"/>
                      <a:gd name="T3" fmla="*/ 6 h 6"/>
                      <a:gd name="T4" fmla="*/ 4 w 66"/>
                      <a:gd name="T5" fmla="*/ 2 h 6"/>
                      <a:gd name="T6" fmla="*/ 12 w 66"/>
                      <a:gd name="T7" fmla="*/ 0 h 6"/>
                      <a:gd name="T8" fmla="*/ 30 w 66"/>
                      <a:gd name="T9" fmla="*/ 0 h 6"/>
                      <a:gd name="T10" fmla="*/ 48 w 66"/>
                      <a:gd name="T11" fmla="*/ 0 h 6"/>
                      <a:gd name="T12" fmla="*/ 66 w 66"/>
                      <a:gd name="T13" fmla="*/ 0 h 6"/>
                      <a:gd name="T14" fmla="*/ 66 w 66"/>
                      <a:gd name="T15" fmla="*/ 0 h 6"/>
                      <a:gd name="T16" fmla="*/ 62 w 66"/>
                      <a:gd name="T17" fmla="*/ 4 h 6"/>
                      <a:gd name="T18" fmla="*/ 54 w 66"/>
                      <a:gd name="T19" fmla="*/ 6 h 6"/>
                      <a:gd name="T20" fmla="*/ 36 w 66"/>
                      <a:gd name="T21" fmla="*/ 6 h 6"/>
                      <a:gd name="T22" fmla="*/ 18 w 66"/>
                      <a:gd name="T23" fmla="*/ 6 h 6"/>
                      <a:gd name="T24" fmla="*/ 0 w 66"/>
                      <a:gd name="T25" fmla="*/ 6 h 6"/>
                      <a:gd name="T26" fmla="*/ 0 w 66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4" y="2"/>
                        </a:lnTo>
                        <a:lnTo>
                          <a:pt x="12" y="0"/>
                        </a:lnTo>
                        <a:lnTo>
                          <a:pt x="30" y="0"/>
                        </a:lnTo>
                        <a:lnTo>
                          <a:pt x="48" y="0"/>
                        </a:lnTo>
                        <a:lnTo>
                          <a:pt x="66" y="0"/>
                        </a:lnTo>
                        <a:lnTo>
                          <a:pt x="66" y="0"/>
                        </a:lnTo>
                        <a:lnTo>
                          <a:pt x="62" y="4"/>
                        </a:lnTo>
                        <a:lnTo>
                          <a:pt x="54" y="6"/>
                        </a:lnTo>
                        <a:lnTo>
                          <a:pt x="36" y="6"/>
                        </a:lnTo>
                        <a:lnTo>
                          <a:pt x="18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2F2F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69" name="Freeform 181"/>
                  <p:cNvSpPr>
                    <a:spLocks/>
                  </p:cNvSpPr>
                  <p:nvPr/>
                </p:nvSpPr>
                <p:spPr bwMode="auto">
                  <a:xfrm>
                    <a:off x="-5267325" y="2970213"/>
                    <a:ext cx="161925" cy="9525"/>
                  </a:xfrm>
                  <a:custGeom>
                    <a:avLst/>
                    <a:gdLst>
                      <a:gd name="T0" fmla="*/ 0 w 102"/>
                      <a:gd name="T1" fmla="*/ 6 h 6"/>
                      <a:gd name="T2" fmla="*/ 0 w 102"/>
                      <a:gd name="T3" fmla="*/ 6 h 6"/>
                      <a:gd name="T4" fmla="*/ 10 w 102"/>
                      <a:gd name="T5" fmla="*/ 2 h 6"/>
                      <a:gd name="T6" fmla="*/ 20 w 102"/>
                      <a:gd name="T7" fmla="*/ 0 h 6"/>
                      <a:gd name="T8" fmla="*/ 48 w 102"/>
                      <a:gd name="T9" fmla="*/ 0 h 6"/>
                      <a:gd name="T10" fmla="*/ 76 w 102"/>
                      <a:gd name="T11" fmla="*/ 0 h 6"/>
                      <a:gd name="T12" fmla="*/ 102 w 102"/>
                      <a:gd name="T13" fmla="*/ 0 h 6"/>
                      <a:gd name="T14" fmla="*/ 102 w 102"/>
                      <a:gd name="T15" fmla="*/ 0 h 6"/>
                      <a:gd name="T16" fmla="*/ 92 w 102"/>
                      <a:gd name="T17" fmla="*/ 4 h 6"/>
                      <a:gd name="T18" fmla="*/ 82 w 102"/>
                      <a:gd name="T19" fmla="*/ 6 h 6"/>
                      <a:gd name="T20" fmla="*/ 54 w 102"/>
                      <a:gd name="T21" fmla="*/ 6 h 6"/>
                      <a:gd name="T22" fmla="*/ 26 w 102"/>
                      <a:gd name="T23" fmla="*/ 6 h 6"/>
                      <a:gd name="T24" fmla="*/ 0 w 102"/>
                      <a:gd name="T25" fmla="*/ 6 h 6"/>
                      <a:gd name="T26" fmla="*/ 0 w 102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0" y="2"/>
                        </a:lnTo>
                        <a:lnTo>
                          <a:pt x="20" y="0"/>
                        </a:lnTo>
                        <a:lnTo>
                          <a:pt x="48" y="0"/>
                        </a:lnTo>
                        <a:lnTo>
                          <a:pt x="76" y="0"/>
                        </a:lnTo>
                        <a:lnTo>
                          <a:pt x="102" y="0"/>
                        </a:lnTo>
                        <a:lnTo>
                          <a:pt x="102" y="0"/>
                        </a:lnTo>
                        <a:lnTo>
                          <a:pt x="92" y="4"/>
                        </a:lnTo>
                        <a:lnTo>
                          <a:pt x="82" y="6"/>
                        </a:lnTo>
                        <a:lnTo>
                          <a:pt x="54" y="6"/>
                        </a:lnTo>
                        <a:lnTo>
                          <a:pt x="2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C4C4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70" name="Freeform 182"/>
                  <p:cNvSpPr>
                    <a:spLocks/>
                  </p:cNvSpPr>
                  <p:nvPr/>
                </p:nvSpPr>
                <p:spPr bwMode="auto">
                  <a:xfrm>
                    <a:off x="-5695950" y="646112"/>
                    <a:ext cx="38100" cy="152400"/>
                  </a:xfrm>
                  <a:custGeom>
                    <a:avLst/>
                    <a:gdLst>
                      <a:gd name="T0" fmla="*/ 18 w 24"/>
                      <a:gd name="T1" fmla="*/ 84 h 96"/>
                      <a:gd name="T2" fmla="*/ 18 w 24"/>
                      <a:gd name="T3" fmla="*/ 84 h 96"/>
                      <a:gd name="T4" fmla="*/ 18 w 24"/>
                      <a:gd name="T5" fmla="*/ 96 h 96"/>
                      <a:gd name="T6" fmla="*/ 18 w 24"/>
                      <a:gd name="T7" fmla="*/ 96 h 96"/>
                      <a:gd name="T8" fmla="*/ 14 w 24"/>
                      <a:gd name="T9" fmla="*/ 92 h 96"/>
                      <a:gd name="T10" fmla="*/ 10 w 24"/>
                      <a:gd name="T11" fmla="*/ 88 h 96"/>
                      <a:gd name="T12" fmla="*/ 4 w 24"/>
                      <a:gd name="T13" fmla="*/ 78 h 96"/>
                      <a:gd name="T14" fmla="*/ 0 w 24"/>
                      <a:gd name="T15" fmla="*/ 64 h 96"/>
                      <a:gd name="T16" fmla="*/ 0 w 24"/>
                      <a:gd name="T17" fmla="*/ 48 h 96"/>
                      <a:gd name="T18" fmla="*/ 2 w 24"/>
                      <a:gd name="T19" fmla="*/ 34 h 96"/>
                      <a:gd name="T20" fmla="*/ 6 w 24"/>
                      <a:gd name="T21" fmla="*/ 20 h 96"/>
                      <a:gd name="T22" fmla="*/ 10 w 24"/>
                      <a:gd name="T23" fmla="*/ 8 h 96"/>
                      <a:gd name="T24" fmla="*/ 18 w 24"/>
                      <a:gd name="T25" fmla="*/ 0 h 96"/>
                      <a:gd name="T26" fmla="*/ 18 w 24"/>
                      <a:gd name="T27" fmla="*/ 0 h 96"/>
                      <a:gd name="T28" fmla="*/ 24 w 24"/>
                      <a:gd name="T29" fmla="*/ 0 h 96"/>
                      <a:gd name="T30" fmla="*/ 24 w 24"/>
                      <a:gd name="T31" fmla="*/ 0 h 96"/>
                      <a:gd name="T32" fmla="*/ 22 w 24"/>
                      <a:gd name="T33" fmla="*/ 8 h 96"/>
                      <a:gd name="T34" fmla="*/ 20 w 24"/>
                      <a:gd name="T35" fmla="*/ 18 h 96"/>
                      <a:gd name="T36" fmla="*/ 18 w 24"/>
                      <a:gd name="T37" fmla="*/ 38 h 96"/>
                      <a:gd name="T38" fmla="*/ 18 w 24"/>
                      <a:gd name="T39" fmla="*/ 84 h 96"/>
                      <a:gd name="T40" fmla="*/ 18 w 24"/>
                      <a:gd name="T41" fmla="*/ 84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4" h="96">
                        <a:moveTo>
                          <a:pt x="18" y="84"/>
                        </a:moveTo>
                        <a:lnTo>
                          <a:pt x="18" y="84"/>
                        </a:lnTo>
                        <a:lnTo>
                          <a:pt x="18" y="96"/>
                        </a:lnTo>
                        <a:lnTo>
                          <a:pt x="18" y="96"/>
                        </a:lnTo>
                        <a:lnTo>
                          <a:pt x="14" y="92"/>
                        </a:lnTo>
                        <a:lnTo>
                          <a:pt x="10" y="88"/>
                        </a:lnTo>
                        <a:lnTo>
                          <a:pt x="4" y="78"/>
                        </a:lnTo>
                        <a:lnTo>
                          <a:pt x="0" y="64"/>
                        </a:lnTo>
                        <a:lnTo>
                          <a:pt x="0" y="48"/>
                        </a:lnTo>
                        <a:lnTo>
                          <a:pt x="2" y="34"/>
                        </a:lnTo>
                        <a:lnTo>
                          <a:pt x="6" y="20"/>
                        </a:lnTo>
                        <a:lnTo>
                          <a:pt x="10" y="8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4" y="0"/>
                        </a:lnTo>
                        <a:lnTo>
                          <a:pt x="22" y="8"/>
                        </a:lnTo>
                        <a:lnTo>
                          <a:pt x="20" y="18"/>
                        </a:lnTo>
                        <a:lnTo>
                          <a:pt x="18" y="38"/>
                        </a:lnTo>
                        <a:lnTo>
                          <a:pt x="18" y="84"/>
                        </a:lnTo>
                        <a:lnTo>
                          <a:pt x="18" y="84"/>
                        </a:lnTo>
                        <a:close/>
                      </a:path>
                    </a:pathLst>
                  </a:custGeom>
                  <a:solidFill>
                    <a:srgbClr val="9191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71" name="Freeform 184"/>
                  <p:cNvSpPr>
                    <a:spLocks/>
                  </p:cNvSpPr>
                  <p:nvPr/>
                </p:nvSpPr>
                <p:spPr bwMode="auto">
                  <a:xfrm>
                    <a:off x="-6496050" y="36512"/>
                    <a:ext cx="171450" cy="12700"/>
                  </a:xfrm>
                  <a:custGeom>
                    <a:avLst/>
                    <a:gdLst>
                      <a:gd name="T0" fmla="*/ 0 w 108"/>
                      <a:gd name="T1" fmla="*/ 0 h 8"/>
                      <a:gd name="T2" fmla="*/ 0 w 108"/>
                      <a:gd name="T3" fmla="*/ 0 h 8"/>
                      <a:gd name="T4" fmla="*/ 108 w 108"/>
                      <a:gd name="T5" fmla="*/ 0 h 8"/>
                      <a:gd name="T6" fmla="*/ 108 w 108"/>
                      <a:gd name="T7" fmla="*/ 0 h 8"/>
                      <a:gd name="T8" fmla="*/ 98 w 108"/>
                      <a:gd name="T9" fmla="*/ 4 h 8"/>
                      <a:gd name="T10" fmla="*/ 84 w 108"/>
                      <a:gd name="T11" fmla="*/ 6 h 8"/>
                      <a:gd name="T12" fmla="*/ 54 w 108"/>
                      <a:gd name="T13" fmla="*/ 8 h 8"/>
                      <a:gd name="T14" fmla="*/ 24 w 108"/>
                      <a:gd name="T15" fmla="*/ 6 h 8"/>
                      <a:gd name="T16" fmla="*/ 10 w 108"/>
                      <a:gd name="T17" fmla="*/ 4 h 8"/>
                      <a:gd name="T18" fmla="*/ 0 w 108"/>
                      <a:gd name="T19" fmla="*/ 0 h 8"/>
                      <a:gd name="T20" fmla="*/ 0 w 108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8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08" y="0"/>
                        </a:lnTo>
                        <a:lnTo>
                          <a:pt x="108" y="0"/>
                        </a:lnTo>
                        <a:lnTo>
                          <a:pt x="98" y="4"/>
                        </a:lnTo>
                        <a:lnTo>
                          <a:pt x="84" y="6"/>
                        </a:lnTo>
                        <a:lnTo>
                          <a:pt x="54" y="8"/>
                        </a:lnTo>
                        <a:lnTo>
                          <a:pt x="24" y="6"/>
                        </a:lnTo>
                        <a:lnTo>
                          <a:pt x="1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180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72" name="Freeform 186"/>
                  <p:cNvSpPr>
                    <a:spLocks/>
                  </p:cNvSpPr>
                  <p:nvPr/>
                </p:nvSpPr>
                <p:spPr bwMode="auto">
                  <a:xfrm>
                    <a:off x="-5705475" y="-947738"/>
                    <a:ext cx="304800" cy="12700"/>
                  </a:xfrm>
                  <a:custGeom>
                    <a:avLst/>
                    <a:gdLst>
                      <a:gd name="T0" fmla="*/ 0 w 192"/>
                      <a:gd name="T1" fmla="*/ 8 h 8"/>
                      <a:gd name="T2" fmla="*/ 0 w 192"/>
                      <a:gd name="T3" fmla="*/ 8 h 8"/>
                      <a:gd name="T4" fmla="*/ 20 w 192"/>
                      <a:gd name="T5" fmla="*/ 4 h 8"/>
                      <a:gd name="T6" fmla="*/ 44 w 192"/>
                      <a:gd name="T7" fmla="*/ 2 h 8"/>
                      <a:gd name="T8" fmla="*/ 96 w 192"/>
                      <a:gd name="T9" fmla="*/ 0 h 8"/>
                      <a:gd name="T10" fmla="*/ 148 w 192"/>
                      <a:gd name="T11" fmla="*/ 2 h 8"/>
                      <a:gd name="T12" fmla="*/ 172 w 192"/>
                      <a:gd name="T13" fmla="*/ 4 h 8"/>
                      <a:gd name="T14" fmla="*/ 192 w 192"/>
                      <a:gd name="T15" fmla="*/ 8 h 8"/>
                      <a:gd name="T16" fmla="*/ 192 w 192"/>
                      <a:gd name="T17" fmla="*/ 8 h 8"/>
                      <a:gd name="T18" fmla="*/ 0 w 192"/>
                      <a:gd name="T19" fmla="*/ 8 h 8"/>
                      <a:gd name="T20" fmla="*/ 0 w 192"/>
                      <a:gd name="T2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92" h="8">
                        <a:moveTo>
                          <a:pt x="0" y="8"/>
                        </a:moveTo>
                        <a:lnTo>
                          <a:pt x="0" y="8"/>
                        </a:lnTo>
                        <a:lnTo>
                          <a:pt x="20" y="4"/>
                        </a:lnTo>
                        <a:lnTo>
                          <a:pt x="44" y="2"/>
                        </a:lnTo>
                        <a:lnTo>
                          <a:pt x="96" y="0"/>
                        </a:lnTo>
                        <a:lnTo>
                          <a:pt x="148" y="2"/>
                        </a:lnTo>
                        <a:lnTo>
                          <a:pt x="172" y="4"/>
                        </a:lnTo>
                        <a:lnTo>
                          <a:pt x="192" y="8"/>
                        </a:lnTo>
                        <a:lnTo>
                          <a:pt x="192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322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73" name="Freeform 187"/>
                  <p:cNvSpPr>
                    <a:spLocks/>
                  </p:cNvSpPr>
                  <p:nvPr/>
                </p:nvSpPr>
                <p:spPr bwMode="auto">
                  <a:xfrm>
                    <a:off x="-5705475" y="2484438"/>
                    <a:ext cx="247650" cy="12700"/>
                  </a:xfrm>
                  <a:custGeom>
                    <a:avLst/>
                    <a:gdLst>
                      <a:gd name="T0" fmla="*/ 0 w 156"/>
                      <a:gd name="T1" fmla="*/ 0 h 8"/>
                      <a:gd name="T2" fmla="*/ 0 w 156"/>
                      <a:gd name="T3" fmla="*/ 0 h 8"/>
                      <a:gd name="T4" fmla="*/ 156 w 156"/>
                      <a:gd name="T5" fmla="*/ 0 h 8"/>
                      <a:gd name="T6" fmla="*/ 156 w 156"/>
                      <a:gd name="T7" fmla="*/ 0 h 8"/>
                      <a:gd name="T8" fmla="*/ 140 w 156"/>
                      <a:gd name="T9" fmla="*/ 4 h 8"/>
                      <a:gd name="T10" fmla="*/ 120 w 156"/>
                      <a:gd name="T11" fmla="*/ 6 h 8"/>
                      <a:gd name="T12" fmla="*/ 78 w 156"/>
                      <a:gd name="T13" fmla="*/ 8 h 8"/>
                      <a:gd name="T14" fmla="*/ 36 w 156"/>
                      <a:gd name="T15" fmla="*/ 6 h 8"/>
                      <a:gd name="T16" fmla="*/ 16 w 156"/>
                      <a:gd name="T17" fmla="*/ 4 h 8"/>
                      <a:gd name="T18" fmla="*/ 0 w 156"/>
                      <a:gd name="T19" fmla="*/ 0 h 8"/>
                      <a:gd name="T20" fmla="*/ 0 w 156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6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56" y="0"/>
                        </a:lnTo>
                        <a:lnTo>
                          <a:pt x="156" y="0"/>
                        </a:lnTo>
                        <a:lnTo>
                          <a:pt x="140" y="4"/>
                        </a:lnTo>
                        <a:lnTo>
                          <a:pt x="120" y="6"/>
                        </a:lnTo>
                        <a:lnTo>
                          <a:pt x="78" y="8"/>
                        </a:lnTo>
                        <a:lnTo>
                          <a:pt x="36" y="6"/>
                        </a:lnTo>
                        <a:lnTo>
                          <a:pt x="16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22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74" name="Freeform 188"/>
                  <p:cNvSpPr>
                    <a:spLocks/>
                  </p:cNvSpPr>
                  <p:nvPr/>
                </p:nvSpPr>
                <p:spPr bwMode="auto">
                  <a:xfrm>
                    <a:off x="-5743575" y="3046413"/>
                    <a:ext cx="466725" cy="12700"/>
                  </a:xfrm>
                  <a:custGeom>
                    <a:avLst/>
                    <a:gdLst>
                      <a:gd name="T0" fmla="*/ 0 w 294"/>
                      <a:gd name="T1" fmla="*/ 0 h 8"/>
                      <a:gd name="T2" fmla="*/ 0 w 294"/>
                      <a:gd name="T3" fmla="*/ 0 h 8"/>
                      <a:gd name="T4" fmla="*/ 294 w 294"/>
                      <a:gd name="T5" fmla="*/ 0 h 8"/>
                      <a:gd name="T6" fmla="*/ 294 w 294"/>
                      <a:gd name="T7" fmla="*/ 0 h 8"/>
                      <a:gd name="T8" fmla="*/ 224 w 294"/>
                      <a:gd name="T9" fmla="*/ 6 h 8"/>
                      <a:gd name="T10" fmla="*/ 148 w 294"/>
                      <a:gd name="T11" fmla="*/ 8 h 8"/>
                      <a:gd name="T12" fmla="*/ 70 w 294"/>
                      <a:gd name="T13" fmla="*/ 6 h 8"/>
                      <a:gd name="T14" fmla="*/ 0 w 294"/>
                      <a:gd name="T15" fmla="*/ 0 h 8"/>
                      <a:gd name="T16" fmla="*/ 0 w 294"/>
                      <a:gd name="T17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94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94" y="0"/>
                        </a:lnTo>
                        <a:lnTo>
                          <a:pt x="294" y="0"/>
                        </a:lnTo>
                        <a:lnTo>
                          <a:pt x="224" y="6"/>
                        </a:lnTo>
                        <a:lnTo>
                          <a:pt x="148" y="8"/>
                        </a:lnTo>
                        <a:lnTo>
                          <a:pt x="7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4716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75" name="Freeform 190"/>
                  <p:cNvSpPr>
                    <a:spLocks/>
                  </p:cNvSpPr>
                  <p:nvPr/>
                </p:nvSpPr>
                <p:spPr bwMode="auto">
                  <a:xfrm>
                    <a:off x="-5153025" y="-173038"/>
                    <a:ext cx="133350" cy="9525"/>
                  </a:xfrm>
                  <a:custGeom>
                    <a:avLst/>
                    <a:gdLst>
                      <a:gd name="T0" fmla="*/ 0 w 84"/>
                      <a:gd name="T1" fmla="*/ 0 h 6"/>
                      <a:gd name="T2" fmla="*/ 0 w 84"/>
                      <a:gd name="T3" fmla="*/ 0 h 6"/>
                      <a:gd name="T4" fmla="*/ 84 w 84"/>
                      <a:gd name="T5" fmla="*/ 0 h 6"/>
                      <a:gd name="T6" fmla="*/ 84 w 84"/>
                      <a:gd name="T7" fmla="*/ 0 h 6"/>
                      <a:gd name="T8" fmla="*/ 76 w 84"/>
                      <a:gd name="T9" fmla="*/ 4 h 6"/>
                      <a:gd name="T10" fmla="*/ 68 w 84"/>
                      <a:gd name="T11" fmla="*/ 6 h 6"/>
                      <a:gd name="T12" fmla="*/ 46 w 84"/>
                      <a:gd name="T13" fmla="*/ 6 h 6"/>
                      <a:gd name="T14" fmla="*/ 22 w 84"/>
                      <a:gd name="T15" fmla="*/ 6 h 6"/>
                      <a:gd name="T16" fmla="*/ 0 w 84"/>
                      <a:gd name="T17" fmla="*/ 6 h 6"/>
                      <a:gd name="T18" fmla="*/ 0 w 84"/>
                      <a:gd name="T19" fmla="*/ 6 h 6"/>
                      <a:gd name="T20" fmla="*/ 0 w 84"/>
                      <a:gd name="T21" fmla="*/ 0 h 6"/>
                      <a:gd name="T22" fmla="*/ 0 w 84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76" y="4"/>
                        </a:lnTo>
                        <a:lnTo>
                          <a:pt x="68" y="6"/>
                        </a:lnTo>
                        <a:lnTo>
                          <a:pt x="46" y="6"/>
                        </a:lnTo>
                        <a:lnTo>
                          <a:pt x="2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74A2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76" name="Freeform 191"/>
                  <p:cNvSpPr>
                    <a:spLocks/>
                  </p:cNvSpPr>
                  <p:nvPr/>
                </p:nvSpPr>
                <p:spPr bwMode="auto">
                  <a:xfrm>
                    <a:off x="-5114925" y="1970088"/>
                    <a:ext cx="9525" cy="133350"/>
                  </a:xfrm>
                  <a:custGeom>
                    <a:avLst/>
                    <a:gdLst>
                      <a:gd name="T0" fmla="*/ 0 w 6"/>
                      <a:gd name="T1" fmla="*/ 0 h 84"/>
                      <a:gd name="T2" fmla="*/ 0 w 6"/>
                      <a:gd name="T3" fmla="*/ 0 h 84"/>
                      <a:gd name="T4" fmla="*/ 4 w 6"/>
                      <a:gd name="T5" fmla="*/ 8 h 84"/>
                      <a:gd name="T6" fmla="*/ 6 w 6"/>
                      <a:gd name="T7" fmla="*/ 16 h 84"/>
                      <a:gd name="T8" fmla="*/ 6 w 6"/>
                      <a:gd name="T9" fmla="*/ 38 h 84"/>
                      <a:gd name="T10" fmla="*/ 6 w 6"/>
                      <a:gd name="T11" fmla="*/ 62 h 84"/>
                      <a:gd name="T12" fmla="*/ 6 w 6"/>
                      <a:gd name="T13" fmla="*/ 84 h 84"/>
                      <a:gd name="T14" fmla="*/ 6 w 6"/>
                      <a:gd name="T15" fmla="*/ 84 h 84"/>
                      <a:gd name="T16" fmla="*/ 2 w 6"/>
                      <a:gd name="T17" fmla="*/ 76 h 84"/>
                      <a:gd name="T18" fmla="*/ 0 w 6"/>
                      <a:gd name="T19" fmla="*/ 68 h 84"/>
                      <a:gd name="T20" fmla="*/ 0 w 6"/>
                      <a:gd name="T21" fmla="*/ 46 h 84"/>
                      <a:gd name="T22" fmla="*/ 0 w 6"/>
                      <a:gd name="T23" fmla="*/ 22 h 84"/>
                      <a:gd name="T24" fmla="*/ 0 w 6"/>
                      <a:gd name="T25" fmla="*/ 0 h 84"/>
                      <a:gd name="T26" fmla="*/ 0 w 6"/>
                      <a:gd name="T27" fmla="*/ 0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8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8"/>
                        </a:lnTo>
                        <a:lnTo>
                          <a:pt x="6" y="16"/>
                        </a:lnTo>
                        <a:lnTo>
                          <a:pt x="6" y="38"/>
                        </a:lnTo>
                        <a:lnTo>
                          <a:pt x="6" y="62"/>
                        </a:lnTo>
                        <a:lnTo>
                          <a:pt x="6" y="84"/>
                        </a:lnTo>
                        <a:lnTo>
                          <a:pt x="6" y="84"/>
                        </a:lnTo>
                        <a:lnTo>
                          <a:pt x="2" y="76"/>
                        </a:lnTo>
                        <a:lnTo>
                          <a:pt x="0" y="68"/>
                        </a:lnTo>
                        <a:lnTo>
                          <a:pt x="0" y="46"/>
                        </a:lnTo>
                        <a:lnTo>
                          <a:pt x="0" y="2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961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77" name="Freeform 192"/>
                  <p:cNvSpPr>
                    <a:spLocks/>
                  </p:cNvSpPr>
                  <p:nvPr/>
                </p:nvSpPr>
                <p:spPr bwMode="auto">
                  <a:xfrm>
                    <a:off x="-5146675" y="1903413"/>
                    <a:ext cx="12700" cy="200025"/>
                  </a:xfrm>
                  <a:custGeom>
                    <a:avLst/>
                    <a:gdLst>
                      <a:gd name="T0" fmla="*/ 8 w 8"/>
                      <a:gd name="T1" fmla="*/ 0 h 126"/>
                      <a:gd name="T2" fmla="*/ 8 w 8"/>
                      <a:gd name="T3" fmla="*/ 0 h 126"/>
                      <a:gd name="T4" fmla="*/ 8 w 8"/>
                      <a:gd name="T5" fmla="*/ 126 h 126"/>
                      <a:gd name="T6" fmla="*/ 8 w 8"/>
                      <a:gd name="T7" fmla="*/ 126 h 126"/>
                      <a:gd name="T8" fmla="*/ 4 w 8"/>
                      <a:gd name="T9" fmla="*/ 114 h 126"/>
                      <a:gd name="T10" fmla="*/ 2 w 8"/>
                      <a:gd name="T11" fmla="*/ 98 h 126"/>
                      <a:gd name="T12" fmla="*/ 0 w 8"/>
                      <a:gd name="T13" fmla="*/ 62 h 126"/>
                      <a:gd name="T14" fmla="*/ 2 w 8"/>
                      <a:gd name="T15" fmla="*/ 28 h 126"/>
                      <a:gd name="T16" fmla="*/ 4 w 8"/>
                      <a:gd name="T17" fmla="*/ 12 h 126"/>
                      <a:gd name="T18" fmla="*/ 8 w 8"/>
                      <a:gd name="T19" fmla="*/ 0 h 126"/>
                      <a:gd name="T20" fmla="*/ 8 w 8"/>
                      <a:gd name="T21" fmla="*/ 0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126">
                        <a:moveTo>
                          <a:pt x="8" y="0"/>
                        </a:moveTo>
                        <a:lnTo>
                          <a:pt x="8" y="0"/>
                        </a:lnTo>
                        <a:lnTo>
                          <a:pt x="8" y="126"/>
                        </a:lnTo>
                        <a:lnTo>
                          <a:pt x="8" y="126"/>
                        </a:lnTo>
                        <a:lnTo>
                          <a:pt x="4" y="114"/>
                        </a:lnTo>
                        <a:lnTo>
                          <a:pt x="2" y="98"/>
                        </a:lnTo>
                        <a:lnTo>
                          <a:pt x="0" y="62"/>
                        </a:lnTo>
                        <a:lnTo>
                          <a:pt x="2" y="28"/>
                        </a:lnTo>
                        <a:lnTo>
                          <a:pt x="4" y="1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574A2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213" name="组合 2212"/>
                <p:cNvGrpSpPr/>
                <p:nvPr/>
              </p:nvGrpSpPr>
              <p:grpSpPr>
                <a:xfrm>
                  <a:off x="4792250" y="3410811"/>
                  <a:ext cx="266903" cy="309588"/>
                  <a:chOff x="-7280275" y="-947738"/>
                  <a:chExt cx="3454400" cy="4006851"/>
                </a:xfrm>
              </p:grpSpPr>
              <p:sp>
                <p:nvSpPr>
                  <p:cNvPr id="2214" name="Freeform 152"/>
                  <p:cNvSpPr>
                    <a:spLocks/>
                  </p:cNvSpPr>
                  <p:nvPr/>
                </p:nvSpPr>
                <p:spPr bwMode="auto">
                  <a:xfrm>
                    <a:off x="-5441950" y="-773113"/>
                    <a:ext cx="12700" cy="171450"/>
                  </a:xfrm>
                  <a:custGeom>
                    <a:avLst/>
                    <a:gdLst>
                      <a:gd name="T0" fmla="*/ 8 w 8"/>
                      <a:gd name="T1" fmla="*/ 0 h 108"/>
                      <a:gd name="T2" fmla="*/ 8 w 8"/>
                      <a:gd name="T3" fmla="*/ 0 h 108"/>
                      <a:gd name="T4" fmla="*/ 8 w 8"/>
                      <a:gd name="T5" fmla="*/ 108 h 108"/>
                      <a:gd name="T6" fmla="*/ 8 w 8"/>
                      <a:gd name="T7" fmla="*/ 108 h 108"/>
                      <a:gd name="T8" fmla="*/ 4 w 8"/>
                      <a:gd name="T9" fmla="*/ 98 h 108"/>
                      <a:gd name="T10" fmla="*/ 2 w 8"/>
                      <a:gd name="T11" fmla="*/ 84 h 108"/>
                      <a:gd name="T12" fmla="*/ 0 w 8"/>
                      <a:gd name="T13" fmla="*/ 54 h 108"/>
                      <a:gd name="T14" fmla="*/ 2 w 8"/>
                      <a:gd name="T15" fmla="*/ 24 h 108"/>
                      <a:gd name="T16" fmla="*/ 4 w 8"/>
                      <a:gd name="T17" fmla="*/ 10 h 108"/>
                      <a:gd name="T18" fmla="*/ 8 w 8"/>
                      <a:gd name="T19" fmla="*/ 0 h 108"/>
                      <a:gd name="T20" fmla="*/ 8 w 8"/>
                      <a:gd name="T21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108">
                        <a:moveTo>
                          <a:pt x="8" y="0"/>
                        </a:moveTo>
                        <a:lnTo>
                          <a:pt x="8" y="0"/>
                        </a:lnTo>
                        <a:lnTo>
                          <a:pt x="8" y="108"/>
                        </a:lnTo>
                        <a:lnTo>
                          <a:pt x="8" y="108"/>
                        </a:lnTo>
                        <a:lnTo>
                          <a:pt x="4" y="98"/>
                        </a:lnTo>
                        <a:lnTo>
                          <a:pt x="2" y="84"/>
                        </a:lnTo>
                        <a:lnTo>
                          <a:pt x="0" y="54"/>
                        </a:lnTo>
                        <a:lnTo>
                          <a:pt x="2" y="24"/>
                        </a:lnTo>
                        <a:lnTo>
                          <a:pt x="4" y="1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6961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15" name="Freeform 153"/>
                  <p:cNvSpPr>
                    <a:spLocks/>
                  </p:cNvSpPr>
                  <p:nvPr/>
                </p:nvSpPr>
                <p:spPr bwMode="auto">
                  <a:xfrm>
                    <a:off x="-5648325" y="376237"/>
                    <a:ext cx="114300" cy="12700"/>
                  </a:xfrm>
                  <a:custGeom>
                    <a:avLst/>
                    <a:gdLst>
                      <a:gd name="T0" fmla="*/ 0 w 72"/>
                      <a:gd name="T1" fmla="*/ 8 h 8"/>
                      <a:gd name="T2" fmla="*/ 0 w 72"/>
                      <a:gd name="T3" fmla="*/ 8 h 8"/>
                      <a:gd name="T4" fmla="*/ 6 w 72"/>
                      <a:gd name="T5" fmla="*/ 4 h 8"/>
                      <a:gd name="T6" fmla="*/ 14 w 72"/>
                      <a:gd name="T7" fmla="*/ 2 h 8"/>
                      <a:gd name="T8" fmla="*/ 36 w 72"/>
                      <a:gd name="T9" fmla="*/ 0 h 8"/>
                      <a:gd name="T10" fmla="*/ 58 w 72"/>
                      <a:gd name="T11" fmla="*/ 2 h 8"/>
                      <a:gd name="T12" fmla="*/ 66 w 72"/>
                      <a:gd name="T13" fmla="*/ 4 h 8"/>
                      <a:gd name="T14" fmla="*/ 72 w 72"/>
                      <a:gd name="T15" fmla="*/ 8 h 8"/>
                      <a:gd name="T16" fmla="*/ 72 w 72"/>
                      <a:gd name="T17" fmla="*/ 8 h 8"/>
                      <a:gd name="T18" fmla="*/ 0 w 72"/>
                      <a:gd name="T19" fmla="*/ 8 h 8"/>
                      <a:gd name="T20" fmla="*/ 0 w 72"/>
                      <a:gd name="T2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2" h="8">
                        <a:moveTo>
                          <a:pt x="0" y="8"/>
                        </a:moveTo>
                        <a:lnTo>
                          <a:pt x="0" y="8"/>
                        </a:lnTo>
                        <a:lnTo>
                          <a:pt x="6" y="4"/>
                        </a:lnTo>
                        <a:lnTo>
                          <a:pt x="14" y="2"/>
                        </a:lnTo>
                        <a:lnTo>
                          <a:pt x="36" y="0"/>
                        </a:lnTo>
                        <a:lnTo>
                          <a:pt x="58" y="2"/>
                        </a:lnTo>
                        <a:lnTo>
                          <a:pt x="66" y="4"/>
                        </a:lnTo>
                        <a:lnTo>
                          <a:pt x="72" y="8"/>
                        </a:lnTo>
                        <a:lnTo>
                          <a:pt x="72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574A2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16" name="Freeform 155"/>
                  <p:cNvSpPr>
                    <a:spLocks/>
                  </p:cNvSpPr>
                  <p:nvPr/>
                </p:nvSpPr>
                <p:spPr bwMode="auto">
                  <a:xfrm>
                    <a:off x="-7280275" y="693737"/>
                    <a:ext cx="12700" cy="152400"/>
                  </a:xfrm>
                  <a:custGeom>
                    <a:avLst/>
                    <a:gdLst>
                      <a:gd name="T0" fmla="*/ 8 w 8"/>
                      <a:gd name="T1" fmla="*/ 96 h 96"/>
                      <a:gd name="T2" fmla="*/ 8 w 8"/>
                      <a:gd name="T3" fmla="*/ 96 h 96"/>
                      <a:gd name="T4" fmla="*/ 4 w 8"/>
                      <a:gd name="T5" fmla="*/ 88 h 96"/>
                      <a:gd name="T6" fmla="*/ 2 w 8"/>
                      <a:gd name="T7" fmla="*/ 76 h 96"/>
                      <a:gd name="T8" fmla="*/ 0 w 8"/>
                      <a:gd name="T9" fmla="*/ 48 h 96"/>
                      <a:gd name="T10" fmla="*/ 2 w 8"/>
                      <a:gd name="T11" fmla="*/ 20 h 96"/>
                      <a:gd name="T12" fmla="*/ 4 w 8"/>
                      <a:gd name="T13" fmla="*/ 8 h 96"/>
                      <a:gd name="T14" fmla="*/ 8 w 8"/>
                      <a:gd name="T15" fmla="*/ 0 h 96"/>
                      <a:gd name="T16" fmla="*/ 8 w 8"/>
                      <a:gd name="T17" fmla="*/ 0 h 96"/>
                      <a:gd name="T18" fmla="*/ 8 w 8"/>
                      <a:gd name="T19" fmla="*/ 96 h 96"/>
                      <a:gd name="T20" fmla="*/ 8 w 8"/>
                      <a:gd name="T21" fmla="*/ 96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96">
                        <a:moveTo>
                          <a:pt x="8" y="96"/>
                        </a:moveTo>
                        <a:lnTo>
                          <a:pt x="8" y="96"/>
                        </a:lnTo>
                        <a:lnTo>
                          <a:pt x="4" y="88"/>
                        </a:lnTo>
                        <a:lnTo>
                          <a:pt x="2" y="76"/>
                        </a:lnTo>
                        <a:lnTo>
                          <a:pt x="0" y="48"/>
                        </a:lnTo>
                        <a:lnTo>
                          <a:pt x="2" y="20"/>
                        </a:lnTo>
                        <a:lnTo>
                          <a:pt x="4" y="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96"/>
                        </a:lnTo>
                        <a:lnTo>
                          <a:pt x="8" y="96"/>
                        </a:lnTo>
                        <a:close/>
                      </a:path>
                    </a:pathLst>
                  </a:custGeom>
                  <a:solidFill>
                    <a:srgbClr val="1A12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17" name="Freeform 156"/>
                  <p:cNvSpPr>
                    <a:spLocks/>
                  </p:cNvSpPr>
                  <p:nvPr/>
                </p:nvSpPr>
                <p:spPr bwMode="auto">
                  <a:xfrm>
                    <a:off x="-3838575" y="703263"/>
                    <a:ext cx="12700" cy="133350"/>
                  </a:xfrm>
                  <a:custGeom>
                    <a:avLst/>
                    <a:gdLst>
                      <a:gd name="T0" fmla="*/ 0 w 8"/>
                      <a:gd name="T1" fmla="*/ 0 h 84"/>
                      <a:gd name="T2" fmla="*/ 0 w 8"/>
                      <a:gd name="T3" fmla="*/ 0 h 84"/>
                      <a:gd name="T4" fmla="*/ 4 w 8"/>
                      <a:gd name="T5" fmla="*/ 8 h 84"/>
                      <a:gd name="T6" fmla="*/ 6 w 8"/>
                      <a:gd name="T7" fmla="*/ 18 h 84"/>
                      <a:gd name="T8" fmla="*/ 8 w 8"/>
                      <a:gd name="T9" fmla="*/ 42 h 84"/>
                      <a:gd name="T10" fmla="*/ 6 w 8"/>
                      <a:gd name="T11" fmla="*/ 66 h 84"/>
                      <a:gd name="T12" fmla="*/ 4 w 8"/>
                      <a:gd name="T13" fmla="*/ 76 h 84"/>
                      <a:gd name="T14" fmla="*/ 0 w 8"/>
                      <a:gd name="T15" fmla="*/ 84 h 84"/>
                      <a:gd name="T16" fmla="*/ 0 w 8"/>
                      <a:gd name="T17" fmla="*/ 84 h 84"/>
                      <a:gd name="T18" fmla="*/ 0 w 8"/>
                      <a:gd name="T19" fmla="*/ 0 h 84"/>
                      <a:gd name="T20" fmla="*/ 0 w 8"/>
                      <a:gd name="T21" fmla="*/ 0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8"/>
                        </a:lnTo>
                        <a:lnTo>
                          <a:pt x="6" y="18"/>
                        </a:lnTo>
                        <a:lnTo>
                          <a:pt x="8" y="42"/>
                        </a:lnTo>
                        <a:lnTo>
                          <a:pt x="6" y="66"/>
                        </a:lnTo>
                        <a:lnTo>
                          <a:pt x="4" y="76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B090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18" name="Freeform 157"/>
                  <p:cNvSpPr>
                    <a:spLocks/>
                  </p:cNvSpPr>
                  <p:nvPr/>
                </p:nvSpPr>
                <p:spPr bwMode="auto">
                  <a:xfrm>
                    <a:off x="-5791200" y="2979738"/>
                    <a:ext cx="419100" cy="12700"/>
                  </a:xfrm>
                  <a:custGeom>
                    <a:avLst/>
                    <a:gdLst>
                      <a:gd name="T0" fmla="*/ 264 w 264"/>
                      <a:gd name="T1" fmla="*/ 0 h 8"/>
                      <a:gd name="T2" fmla="*/ 264 w 264"/>
                      <a:gd name="T3" fmla="*/ 0 h 8"/>
                      <a:gd name="T4" fmla="*/ 234 w 264"/>
                      <a:gd name="T5" fmla="*/ 4 h 8"/>
                      <a:gd name="T6" fmla="*/ 202 w 264"/>
                      <a:gd name="T7" fmla="*/ 6 h 8"/>
                      <a:gd name="T8" fmla="*/ 132 w 264"/>
                      <a:gd name="T9" fmla="*/ 8 h 8"/>
                      <a:gd name="T10" fmla="*/ 62 w 264"/>
                      <a:gd name="T11" fmla="*/ 6 h 8"/>
                      <a:gd name="T12" fmla="*/ 30 w 264"/>
                      <a:gd name="T13" fmla="*/ 4 h 8"/>
                      <a:gd name="T14" fmla="*/ 0 w 264"/>
                      <a:gd name="T15" fmla="*/ 0 h 8"/>
                      <a:gd name="T16" fmla="*/ 0 w 264"/>
                      <a:gd name="T17" fmla="*/ 0 h 8"/>
                      <a:gd name="T18" fmla="*/ 264 w 264"/>
                      <a:gd name="T19" fmla="*/ 0 h 8"/>
                      <a:gd name="T20" fmla="*/ 264 w 264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64" h="8">
                        <a:moveTo>
                          <a:pt x="264" y="0"/>
                        </a:moveTo>
                        <a:lnTo>
                          <a:pt x="264" y="0"/>
                        </a:lnTo>
                        <a:lnTo>
                          <a:pt x="234" y="4"/>
                        </a:lnTo>
                        <a:lnTo>
                          <a:pt x="202" y="6"/>
                        </a:lnTo>
                        <a:lnTo>
                          <a:pt x="132" y="8"/>
                        </a:lnTo>
                        <a:lnTo>
                          <a:pt x="62" y="6"/>
                        </a:lnTo>
                        <a:lnTo>
                          <a:pt x="3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64" y="0"/>
                        </a:lnTo>
                        <a:lnTo>
                          <a:pt x="264" y="0"/>
                        </a:lnTo>
                        <a:close/>
                      </a:path>
                    </a:pathLst>
                  </a:custGeom>
                  <a:solidFill>
                    <a:srgbClr val="4C4C4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19" name="Freeform 160"/>
                  <p:cNvSpPr>
                    <a:spLocks/>
                  </p:cNvSpPr>
                  <p:nvPr/>
                </p:nvSpPr>
                <p:spPr bwMode="auto">
                  <a:xfrm>
                    <a:off x="-5429250" y="-773113"/>
                    <a:ext cx="904875" cy="628650"/>
                  </a:xfrm>
                  <a:custGeom>
                    <a:avLst/>
                    <a:gdLst>
                      <a:gd name="T0" fmla="*/ 0 w 570"/>
                      <a:gd name="T1" fmla="*/ 0 h 396"/>
                      <a:gd name="T2" fmla="*/ 0 w 570"/>
                      <a:gd name="T3" fmla="*/ 0 h 396"/>
                      <a:gd name="T4" fmla="*/ 22 w 570"/>
                      <a:gd name="T5" fmla="*/ 116 h 396"/>
                      <a:gd name="T6" fmla="*/ 34 w 570"/>
                      <a:gd name="T7" fmla="*/ 174 h 396"/>
                      <a:gd name="T8" fmla="*/ 42 w 570"/>
                      <a:gd name="T9" fmla="*/ 200 h 396"/>
                      <a:gd name="T10" fmla="*/ 50 w 570"/>
                      <a:gd name="T11" fmla="*/ 226 h 396"/>
                      <a:gd name="T12" fmla="*/ 60 w 570"/>
                      <a:gd name="T13" fmla="*/ 252 h 396"/>
                      <a:gd name="T14" fmla="*/ 70 w 570"/>
                      <a:gd name="T15" fmla="*/ 274 h 396"/>
                      <a:gd name="T16" fmla="*/ 82 w 570"/>
                      <a:gd name="T17" fmla="*/ 296 h 396"/>
                      <a:gd name="T18" fmla="*/ 96 w 570"/>
                      <a:gd name="T19" fmla="*/ 318 h 396"/>
                      <a:gd name="T20" fmla="*/ 112 w 570"/>
                      <a:gd name="T21" fmla="*/ 336 h 396"/>
                      <a:gd name="T22" fmla="*/ 130 w 570"/>
                      <a:gd name="T23" fmla="*/ 352 h 396"/>
                      <a:gd name="T24" fmla="*/ 152 w 570"/>
                      <a:gd name="T25" fmla="*/ 366 h 396"/>
                      <a:gd name="T26" fmla="*/ 174 w 570"/>
                      <a:gd name="T27" fmla="*/ 378 h 396"/>
                      <a:gd name="T28" fmla="*/ 174 w 570"/>
                      <a:gd name="T29" fmla="*/ 378 h 396"/>
                      <a:gd name="T30" fmla="*/ 174 w 570"/>
                      <a:gd name="T31" fmla="*/ 384 h 396"/>
                      <a:gd name="T32" fmla="*/ 174 w 570"/>
                      <a:gd name="T33" fmla="*/ 384 h 396"/>
                      <a:gd name="T34" fmla="*/ 196 w 570"/>
                      <a:gd name="T35" fmla="*/ 384 h 396"/>
                      <a:gd name="T36" fmla="*/ 220 w 570"/>
                      <a:gd name="T37" fmla="*/ 384 h 396"/>
                      <a:gd name="T38" fmla="*/ 242 w 570"/>
                      <a:gd name="T39" fmla="*/ 384 h 396"/>
                      <a:gd name="T40" fmla="*/ 250 w 570"/>
                      <a:gd name="T41" fmla="*/ 382 h 396"/>
                      <a:gd name="T42" fmla="*/ 258 w 570"/>
                      <a:gd name="T43" fmla="*/ 378 h 396"/>
                      <a:gd name="T44" fmla="*/ 258 w 570"/>
                      <a:gd name="T45" fmla="*/ 378 h 396"/>
                      <a:gd name="T46" fmla="*/ 282 w 570"/>
                      <a:gd name="T47" fmla="*/ 374 h 396"/>
                      <a:gd name="T48" fmla="*/ 306 w 570"/>
                      <a:gd name="T49" fmla="*/ 368 h 396"/>
                      <a:gd name="T50" fmla="*/ 328 w 570"/>
                      <a:gd name="T51" fmla="*/ 362 h 396"/>
                      <a:gd name="T52" fmla="*/ 348 w 570"/>
                      <a:gd name="T53" fmla="*/ 354 h 396"/>
                      <a:gd name="T54" fmla="*/ 386 w 570"/>
                      <a:gd name="T55" fmla="*/ 336 h 396"/>
                      <a:gd name="T56" fmla="*/ 422 w 570"/>
                      <a:gd name="T57" fmla="*/ 314 h 396"/>
                      <a:gd name="T58" fmla="*/ 458 w 570"/>
                      <a:gd name="T59" fmla="*/ 292 h 396"/>
                      <a:gd name="T60" fmla="*/ 492 w 570"/>
                      <a:gd name="T61" fmla="*/ 270 h 396"/>
                      <a:gd name="T62" fmla="*/ 530 w 570"/>
                      <a:gd name="T63" fmla="*/ 250 h 396"/>
                      <a:gd name="T64" fmla="*/ 550 w 570"/>
                      <a:gd name="T65" fmla="*/ 242 h 396"/>
                      <a:gd name="T66" fmla="*/ 570 w 570"/>
                      <a:gd name="T67" fmla="*/ 234 h 396"/>
                      <a:gd name="T68" fmla="*/ 570 w 570"/>
                      <a:gd name="T69" fmla="*/ 234 h 396"/>
                      <a:gd name="T70" fmla="*/ 542 w 570"/>
                      <a:gd name="T71" fmla="*/ 264 h 396"/>
                      <a:gd name="T72" fmla="*/ 510 w 570"/>
                      <a:gd name="T73" fmla="*/ 292 h 396"/>
                      <a:gd name="T74" fmla="*/ 476 w 570"/>
                      <a:gd name="T75" fmla="*/ 316 h 396"/>
                      <a:gd name="T76" fmla="*/ 440 w 570"/>
                      <a:gd name="T77" fmla="*/ 338 h 396"/>
                      <a:gd name="T78" fmla="*/ 402 w 570"/>
                      <a:gd name="T79" fmla="*/ 358 h 396"/>
                      <a:gd name="T80" fmla="*/ 360 w 570"/>
                      <a:gd name="T81" fmla="*/ 374 h 396"/>
                      <a:gd name="T82" fmla="*/ 314 w 570"/>
                      <a:gd name="T83" fmla="*/ 388 h 396"/>
                      <a:gd name="T84" fmla="*/ 264 w 570"/>
                      <a:gd name="T85" fmla="*/ 396 h 396"/>
                      <a:gd name="T86" fmla="*/ 264 w 570"/>
                      <a:gd name="T87" fmla="*/ 396 h 396"/>
                      <a:gd name="T88" fmla="*/ 174 w 570"/>
                      <a:gd name="T89" fmla="*/ 396 h 396"/>
                      <a:gd name="T90" fmla="*/ 174 w 570"/>
                      <a:gd name="T91" fmla="*/ 396 h 396"/>
                      <a:gd name="T92" fmla="*/ 150 w 570"/>
                      <a:gd name="T93" fmla="*/ 396 h 396"/>
                      <a:gd name="T94" fmla="*/ 150 w 570"/>
                      <a:gd name="T95" fmla="*/ 396 h 396"/>
                      <a:gd name="T96" fmla="*/ 134 w 570"/>
                      <a:gd name="T97" fmla="*/ 386 h 396"/>
                      <a:gd name="T98" fmla="*/ 118 w 570"/>
                      <a:gd name="T99" fmla="*/ 372 h 396"/>
                      <a:gd name="T100" fmla="*/ 104 w 570"/>
                      <a:gd name="T101" fmla="*/ 360 h 396"/>
                      <a:gd name="T102" fmla="*/ 92 w 570"/>
                      <a:gd name="T103" fmla="*/ 344 h 396"/>
                      <a:gd name="T104" fmla="*/ 80 w 570"/>
                      <a:gd name="T105" fmla="*/ 328 h 396"/>
                      <a:gd name="T106" fmla="*/ 70 w 570"/>
                      <a:gd name="T107" fmla="*/ 312 h 396"/>
                      <a:gd name="T108" fmla="*/ 52 w 570"/>
                      <a:gd name="T109" fmla="*/ 276 h 396"/>
                      <a:gd name="T110" fmla="*/ 36 w 570"/>
                      <a:gd name="T111" fmla="*/ 236 h 396"/>
                      <a:gd name="T112" fmla="*/ 22 w 570"/>
                      <a:gd name="T113" fmla="*/ 194 h 396"/>
                      <a:gd name="T114" fmla="*/ 0 w 570"/>
                      <a:gd name="T115" fmla="*/ 108 h 396"/>
                      <a:gd name="T116" fmla="*/ 0 w 570"/>
                      <a:gd name="T117" fmla="*/ 108 h 396"/>
                      <a:gd name="T118" fmla="*/ 0 w 570"/>
                      <a:gd name="T119" fmla="*/ 0 h 396"/>
                      <a:gd name="T120" fmla="*/ 0 w 570"/>
                      <a:gd name="T121" fmla="*/ 0 h 3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570" h="39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2" y="116"/>
                        </a:lnTo>
                        <a:lnTo>
                          <a:pt x="34" y="174"/>
                        </a:lnTo>
                        <a:lnTo>
                          <a:pt x="42" y="200"/>
                        </a:lnTo>
                        <a:lnTo>
                          <a:pt x="50" y="226"/>
                        </a:lnTo>
                        <a:lnTo>
                          <a:pt x="60" y="252"/>
                        </a:lnTo>
                        <a:lnTo>
                          <a:pt x="70" y="274"/>
                        </a:lnTo>
                        <a:lnTo>
                          <a:pt x="82" y="296"/>
                        </a:lnTo>
                        <a:lnTo>
                          <a:pt x="96" y="318"/>
                        </a:lnTo>
                        <a:lnTo>
                          <a:pt x="112" y="336"/>
                        </a:lnTo>
                        <a:lnTo>
                          <a:pt x="130" y="352"/>
                        </a:lnTo>
                        <a:lnTo>
                          <a:pt x="152" y="366"/>
                        </a:lnTo>
                        <a:lnTo>
                          <a:pt x="174" y="378"/>
                        </a:lnTo>
                        <a:lnTo>
                          <a:pt x="174" y="378"/>
                        </a:lnTo>
                        <a:lnTo>
                          <a:pt x="174" y="384"/>
                        </a:lnTo>
                        <a:lnTo>
                          <a:pt x="174" y="384"/>
                        </a:lnTo>
                        <a:lnTo>
                          <a:pt x="196" y="384"/>
                        </a:lnTo>
                        <a:lnTo>
                          <a:pt x="220" y="384"/>
                        </a:lnTo>
                        <a:lnTo>
                          <a:pt x="242" y="384"/>
                        </a:lnTo>
                        <a:lnTo>
                          <a:pt x="250" y="382"/>
                        </a:lnTo>
                        <a:lnTo>
                          <a:pt x="258" y="378"/>
                        </a:lnTo>
                        <a:lnTo>
                          <a:pt x="258" y="378"/>
                        </a:lnTo>
                        <a:lnTo>
                          <a:pt x="282" y="374"/>
                        </a:lnTo>
                        <a:lnTo>
                          <a:pt x="306" y="368"/>
                        </a:lnTo>
                        <a:lnTo>
                          <a:pt x="328" y="362"/>
                        </a:lnTo>
                        <a:lnTo>
                          <a:pt x="348" y="354"/>
                        </a:lnTo>
                        <a:lnTo>
                          <a:pt x="386" y="336"/>
                        </a:lnTo>
                        <a:lnTo>
                          <a:pt x="422" y="314"/>
                        </a:lnTo>
                        <a:lnTo>
                          <a:pt x="458" y="292"/>
                        </a:lnTo>
                        <a:lnTo>
                          <a:pt x="492" y="270"/>
                        </a:lnTo>
                        <a:lnTo>
                          <a:pt x="530" y="250"/>
                        </a:lnTo>
                        <a:lnTo>
                          <a:pt x="550" y="242"/>
                        </a:lnTo>
                        <a:lnTo>
                          <a:pt x="570" y="234"/>
                        </a:lnTo>
                        <a:lnTo>
                          <a:pt x="570" y="234"/>
                        </a:lnTo>
                        <a:lnTo>
                          <a:pt x="542" y="264"/>
                        </a:lnTo>
                        <a:lnTo>
                          <a:pt x="510" y="292"/>
                        </a:lnTo>
                        <a:lnTo>
                          <a:pt x="476" y="316"/>
                        </a:lnTo>
                        <a:lnTo>
                          <a:pt x="440" y="338"/>
                        </a:lnTo>
                        <a:lnTo>
                          <a:pt x="402" y="358"/>
                        </a:lnTo>
                        <a:lnTo>
                          <a:pt x="360" y="374"/>
                        </a:lnTo>
                        <a:lnTo>
                          <a:pt x="314" y="388"/>
                        </a:lnTo>
                        <a:lnTo>
                          <a:pt x="264" y="396"/>
                        </a:lnTo>
                        <a:lnTo>
                          <a:pt x="264" y="396"/>
                        </a:lnTo>
                        <a:lnTo>
                          <a:pt x="174" y="396"/>
                        </a:lnTo>
                        <a:lnTo>
                          <a:pt x="174" y="396"/>
                        </a:lnTo>
                        <a:lnTo>
                          <a:pt x="150" y="396"/>
                        </a:lnTo>
                        <a:lnTo>
                          <a:pt x="150" y="396"/>
                        </a:lnTo>
                        <a:lnTo>
                          <a:pt x="134" y="386"/>
                        </a:lnTo>
                        <a:lnTo>
                          <a:pt x="118" y="372"/>
                        </a:lnTo>
                        <a:lnTo>
                          <a:pt x="104" y="360"/>
                        </a:lnTo>
                        <a:lnTo>
                          <a:pt x="92" y="344"/>
                        </a:lnTo>
                        <a:lnTo>
                          <a:pt x="80" y="328"/>
                        </a:lnTo>
                        <a:lnTo>
                          <a:pt x="70" y="312"/>
                        </a:lnTo>
                        <a:lnTo>
                          <a:pt x="52" y="276"/>
                        </a:lnTo>
                        <a:lnTo>
                          <a:pt x="36" y="236"/>
                        </a:lnTo>
                        <a:lnTo>
                          <a:pt x="22" y="194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20" name="Freeform 161"/>
                  <p:cNvSpPr>
                    <a:spLocks/>
                  </p:cNvSpPr>
                  <p:nvPr/>
                </p:nvSpPr>
                <p:spPr bwMode="auto">
                  <a:xfrm>
                    <a:off x="-7067550" y="379412"/>
                    <a:ext cx="333375" cy="152400"/>
                  </a:xfrm>
                  <a:custGeom>
                    <a:avLst/>
                    <a:gdLst>
                      <a:gd name="T0" fmla="*/ 0 w 210"/>
                      <a:gd name="T1" fmla="*/ 0 h 96"/>
                      <a:gd name="T2" fmla="*/ 0 w 210"/>
                      <a:gd name="T3" fmla="*/ 0 h 96"/>
                      <a:gd name="T4" fmla="*/ 28 w 210"/>
                      <a:gd name="T5" fmla="*/ 10 h 96"/>
                      <a:gd name="T6" fmla="*/ 56 w 210"/>
                      <a:gd name="T7" fmla="*/ 20 h 96"/>
                      <a:gd name="T8" fmla="*/ 108 w 210"/>
                      <a:gd name="T9" fmla="*/ 44 h 96"/>
                      <a:gd name="T10" fmla="*/ 158 w 210"/>
                      <a:gd name="T11" fmla="*/ 70 h 96"/>
                      <a:gd name="T12" fmla="*/ 210 w 210"/>
                      <a:gd name="T13" fmla="*/ 96 h 96"/>
                      <a:gd name="T14" fmla="*/ 210 w 210"/>
                      <a:gd name="T15" fmla="*/ 96 h 96"/>
                      <a:gd name="T16" fmla="*/ 184 w 210"/>
                      <a:gd name="T17" fmla="*/ 90 h 96"/>
                      <a:gd name="T18" fmla="*/ 156 w 210"/>
                      <a:gd name="T19" fmla="*/ 84 h 96"/>
                      <a:gd name="T20" fmla="*/ 126 w 210"/>
                      <a:gd name="T21" fmla="*/ 74 h 96"/>
                      <a:gd name="T22" fmla="*/ 98 w 210"/>
                      <a:gd name="T23" fmla="*/ 62 h 96"/>
                      <a:gd name="T24" fmla="*/ 70 w 210"/>
                      <a:gd name="T25" fmla="*/ 50 h 96"/>
                      <a:gd name="T26" fmla="*/ 44 w 210"/>
                      <a:gd name="T27" fmla="*/ 34 h 96"/>
                      <a:gd name="T28" fmla="*/ 20 w 210"/>
                      <a:gd name="T29" fmla="*/ 18 h 96"/>
                      <a:gd name="T30" fmla="*/ 0 w 210"/>
                      <a:gd name="T31" fmla="*/ 0 h 96"/>
                      <a:gd name="T32" fmla="*/ 0 w 210"/>
                      <a:gd name="T33" fmla="*/ 0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10" h="9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8" y="10"/>
                        </a:lnTo>
                        <a:lnTo>
                          <a:pt x="56" y="20"/>
                        </a:lnTo>
                        <a:lnTo>
                          <a:pt x="108" y="44"/>
                        </a:lnTo>
                        <a:lnTo>
                          <a:pt x="158" y="70"/>
                        </a:lnTo>
                        <a:lnTo>
                          <a:pt x="210" y="96"/>
                        </a:lnTo>
                        <a:lnTo>
                          <a:pt x="210" y="96"/>
                        </a:lnTo>
                        <a:lnTo>
                          <a:pt x="184" y="90"/>
                        </a:lnTo>
                        <a:lnTo>
                          <a:pt x="156" y="84"/>
                        </a:lnTo>
                        <a:lnTo>
                          <a:pt x="126" y="74"/>
                        </a:lnTo>
                        <a:lnTo>
                          <a:pt x="98" y="62"/>
                        </a:lnTo>
                        <a:lnTo>
                          <a:pt x="70" y="50"/>
                        </a:lnTo>
                        <a:lnTo>
                          <a:pt x="44" y="34"/>
                        </a:lnTo>
                        <a:lnTo>
                          <a:pt x="20" y="18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21" name="Freeform 162"/>
                  <p:cNvSpPr>
                    <a:spLocks noEditPoints="1"/>
                  </p:cNvSpPr>
                  <p:nvPr/>
                </p:nvSpPr>
                <p:spPr bwMode="auto">
                  <a:xfrm>
                    <a:off x="-5911850" y="388937"/>
                    <a:ext cx="695325" cy="695325"/>
                  </a:xfrm>
                  <a:custGeom>
                    <a:avLst/>
                    <a:gdLst>
                      <a:gd name="T0" fmla="*/ 268 w 438"/>
                      <a:gd name="T1" fmla="*/ 4 h 438"/>
                      <a:gd name="T2" fmla="*/ 340 w 438"/>
                      <a:gd name="T3" fmla="*/ 28 h 438"/>
                      <a:gd name="T4" fmla="*/ 392 w 438"/>
                      <a:gd name="T5" fmla="*/ 72 h 438"/>
                      <a:gd name="T6" fmla="*/ 424 w 438"/>
                      <a:gd name="T7" fmla="*/ 126 h 438"/>
                      <a:gd name="T8" fmla="*/ 438 w 438"/>
                      <a:gd name="T9" fmla="*/ 188 h 438"/>
                      <a:gd name="T10" fmla="*/ 434 w 438"/>
                      <a:gd name="T11" fmla="*/ 252 h 438"/>
                      <a:gd name="T12" fmla="*/ 412 w 438"/>
                      <a:gd name="T13" fmla="*/ 314 h 438"/>
                      <a:gd name="T14" fmla="*/ 374 w 438"/>
                      <a:gd name="T15" fmla="*/ 368 h 438"/>
                      <a:gd name="T16" fmla="*/ 320 w 438"/>
                      <a:gd name="T17" fmla="*/ 410 h 438"/>
                      <a:gd name="T18" fmla="*/ 252 w 438"/>
                      <a:gd name="T19" fmla="*/ 434 h 438"/>
                      <a:gd name="T20" fmla="*/ 172 w 438"/>
                      <a:gd name="T21" fmla="*/ 436 h 438"/>
                      <a:gd name="T22" fmla="*/ 128 w 438"/>
                      <a:gd name="T23" fmla="*/ 428 h 438"/>
                      <a:gd name="T24" fmla="*/ 86 w 438"/>
                      <a:gd name="T25" fmla="*/ 404 h 438"/>
                      <a:gd name="T26" fmla="*/ 52 w 438"/>
                      <a:gd name="T27" fmla="*/ 364 h 438"/>
                      <a:gd name="T28" fmla="*/ 26 w 438"/>
                      <a:gd name="T29" fmla="*/ 314 h 438"/>
                      <a:gd name="T30" fmla="*/ 0 w 438"/>
                      <a:gd name="T31" fmla="*/ 200 h 438"/>
                      <a:gd name="T32" fmla="*/ 4 w 438"/>
                      <a:gd name="T33" fmla="*/ 142 h 438"/>
                      <a:gd name="T34" fmla="*/ 18 w 438"/>
                      <a:gd name="T35" fmla="*/ 90 h 438"/>
                      <a:gd name="T36" fmla="*/ 46 w 438"/>
                      <a:gd name="T37" fmla="*/ 46 h 438"/>
                      <a:gd name="T38" fmla="*/ 86 w 438"/>
                      <a:gd name="T39" fmla="*/ 14 h 438"/>
                      <a:gd name="T40" fmla="*/ 144 w 438"/>
                      <a:gd name="T41" fmla="*/ 0 h 438"/>
                      <a:gd name="T42" fmla="*/ 238 w 438"/>
                      <a:gd name="T43" fmla="*/ 0 h 438"/>
                      <a:gd name="T44" fmla="*/ 154 w 438"/>
                      <a:gd name="T45" fmla="*/ 30 h 438"/>
                      <a:gd name="T46" fmla="*/ 104 w 438"/>
                      <a:gd name="T47" fmla="*/ 42 h 438"/>
                      <a:gd name="T48" fmla="*/ 68 w 438"/>
                      <a:gd name="T49" fmla="*/ 66 h 438"/>
                      <a:gd name="T50" fmla="*/ 42 w 438"/>
                      <a:gd name="T51" fmla="*/ 102 h 438"/>
                      <a:gd name="T52" fmla="*/ 26 w 438"/>
                      <a:gd name="T53" fmla="*/ 144 h 438"/>
                      <a:gd name="T54" fmla="*/ 22 w 438"/>
                      <a:gd name="T55" fmla="*/ 240 h 438"/>
                      <a:gd name="T56" fmla="*/ 50 w 438"/>
                      <a:gd name="T57" fmla="*/ 332 h 438"/>
                      <a:gd name="T58" fmla="*/ 86 w 438"/>
                      <a:gd name="T59" fmla="*/ 380 h 438"/>
                      <a:gd name="T60" fmla="*/ 118 w 438"/>
                      <a:gd name="T61" fmla="*/ 402 h 438"/>
                      <a:gd name="T62" fmla="*/ 146 w 438"/>
                      <a:gd name="T63" fmla="*/ 412 h 438"/>
                      <a:gd name="T64" fmla="*/ 198 w 438"/>
                      <a:gd name="T65" fmla="*/ 420 h 438"/>
                      <a:gd name="T66" fmla="*/ 298 w 438"/>
                      <a:gd name="T67" fmla="*/ 402 h 438"/>
                      <a:gd name="T68" fmla="*/ 370 w 438"/>
                      <a:gd name="T69" fmla="*/ 360 h 438"/>
                      <a:gd name="T70" fmla="*/ 388 w 438"/>
                      <a:gd name="T71" fmla="*/ 336 h 438"/>
                      <a:gd name="T72" fmla="*/ 412 w 438"/>
                      <a:gd name="T73" fmla="*/ 278 h 438"/>
                      <a:gd name="T74" fmla="*/ 420 w 438"/>
                      <a:gd name="T75" fmla="*/ 224 h 438"/>
                      <a:gd name="T76" fmla="*/ 408 w 438"/>
                      <a:gd name="T77" fmla="*/ 150 h 438"/>
                      <a:gd name="T78" fmla="*/ 372 w 438"/>
                      <a:gd name="T79" fmla="*/ 90 h 438"/>
                      <a:gd name="T80" fmla="*/ 314 w 438"/>
                      <a:gd name="T81" fmla="*/ 46 h 438"/>
                      <a:gd name="T82" fmla="*/ 240 w 438"/>
                      <a:gd name="T83" fmla="*/ 18 h 438"/>
                      <a:gd name="T84" fmla="*/ 148 w 438"/>
                      <a:gd name="T85" fmla="*/ 12 h 438"/>
                      <a:gd name="T86" fmla="*/ 148 w 438"/>
                      <a:gd name="T87" fmla="*/ 20 h 438"/>
                      <a:gd name="T88" fmla="*/ 160 w 438"/>
                      <a:gd name="T89" fmla="*/ 26 h 438"/>
                      <a:gd name="T90" fmla="*/ 154 w 438"/>
                      <a:gd name="T91" fmla="*/ 30 h 4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</a:cxnLst>
                    <a:rect l="0" t="0" r="r" b="b"/>
                    <a:pathLst>
                      <a:path w="438" h="438">
                        <a:moveTo>
                          <a:pt x="238" y="0"/>
                        </a:moveTo>
                        <a:lnTo>
                          <a:pt x="238" y="0"/>
                        </a:lnTo>
                        <a:lnTo>
                          <a:pt x="268" y="4"/>
                        </a:lnTo>
                        <a:lnTo>
                          <a:pt x="294" y="10"/>
                        </a:lnTo>
                        <a:lnTo>
                          <a:pt x="318" y="18"/>
                        </a:lnTo>
                        <a:lnTo>
                          <a:pt x="340" y="28"/>
                        </a:lnTo>
                        <a:lnTo>
                          <a:pt x="360" y="42"/>
                        </a:lnTo>
                        <a:lnTo>
                          <a:pt x="378" y="56"/>
                        </a:lnTo>
                        <a:lnTo>
                          <a:pt x="392" y="72"/>
                        </a:lnTo>
                        <a:lnTo>
                          <a:pt x="406" y="88"/>
                        </a:lnTo>
                        <a:lnTo>
                          <a:pt x="416" y="106"/>
                        </a:lnTo>
                        <a:lnTo>
                          <a:pt x="424" y="126"/>
                        </a:lnTo>
                        <a:lnTo>
                          <a:pt x="432" y="146"/>
                        </a:lnTo>
                        <a:lnTo>
                          <a:pt x="436" y="166"/>
                        </a:lnTo>
                        <a:lnTo>
                          <a:pt x="438" y="188"/>
                        </a:lnTo>
                        <a:lnTo>
                          <a:pt x="438" y="208"/>
                        </a:lnTo>
                        <a:lnTo>
                          <a:pt x="436" y="230"/>
                        </a:lnTo>
                        <a:lnTo>
                          <a:pt x="434" y="252"/>
                        </a:lnTo>
                        <a:lnTo>
                          <a:pt x="428" y="272"/>
                        </a:lnTo>
                        <a:lnTo>
                          <a:pt x="420" y="294"/>
                        </a:lnTo>
                        <a:lnTo>
                          <a:pt x="412" y="314"/>
                        </a:lnTo>
                        <a:lnTo>
                          <a:pt x="400" y="332"/>
                        </a:lnTo>
                        <a:lnTo>
                          <a:pt x="388" y="350"/>
                        </a:lnTo>
                        <a:lnTo>
                          <a:pt x="374" y="368"/>
                        </a:lnTo>
                        <a:lnTo>
                          <a:pt x="356" y="384"/>
                        </a:lnTo>
                        <a:lnTo>
                          <a:pt x="340" y="398"/>
                        </a:lnTo>
                        <a:lnTo>
                          <a:pt x="320" y="410"/>
                        </a:lnTo>
                        <a:lnTo>
                          <a:pt x="298" y="420"/>
                        </a:lnTo>
                        <a:lnTo>
                          <a:pt x="276" y="428"/>
                        </a:lnTo>
                        <a:lnTo>
                          <a:pt x="252" y="434"/>
                        </a:lnTo>
                        <a:lnTo>
                          <a:pt x="226" y="438"/>
                        </a:lnTo>
                        <a:lnTo>
                          <a:pt x="200" y="438"/>
                        </a:lnTo>
                        <a:lnTo>
                          <a:pt x="172" y="436"/>
                        </a:lnTo>
                        <a:lnTo>
                          <a:pt x="142" y="432"/>
                        </a:lnTo>
                        <a:lnTo>
                          <a:pt x="142" y="432"/>
                        </a:lnTo>
                        <a:lnTo>
                          <a:pt x="128" y="428"/>
                        </a:lnTo>
                        <a:lnTo>
                          <a:pt x="114" y="422"/>
                        </a:lnTo>
                        <a:lnTo>
                          <a:pt x="100" y="414"/>
                        </a:lnTo>
                        <a:lnTo>
                          <a:pt x="86" y="404"/>
                        </a:lnTo>
                        <a:lnTo>
                          <a:pt x="74" y="392"/>
                        </a:lnTo>
                        <a:lnTo>
                          <a:pt x="64" y="378"/>
                        </a:lnTo>
                        <a:lnTo>
                          <a:pt x="52" y="364"/>
                        </a:lnTo>
                        <a:lnTo>
                          <a:pt x="42" y="348"/>
                        </a:lnTo>
                        <a:lnTo>
                          <a:pt x="34" y="332"/>
                        </a:lnTo>
                        <a:lnTo>
                          <a:pt x="26" y="314"/>
                        </a:lnTo>
                        <a:lnTo>
                          <a:pt x="14" y="278"/>
                        </a:lnTo>
                        <a:lnTo>
                          <a:pt x="4" y="240"/>
                        </a:lnTo>
                        <a:lnTo>
                          <a:pt x="0" y="200"/>
                        </a:lnTo>
                        <a:lnTo>
                          <a:pt x="0" y="180"/>
                        </a:lnTo>
                        <a:lnTo>
                          <a:pt x="2" y="162"/>
                        </a:lnTo>
                        <a:lnTo>
                          <a:pt x="4" y="142"/>
                        </a:lnTo>
                        <a:lnTo>
                          <a:pt x="6" y="124"/>
                        </a:lnTo>
                        <a:lnTo>
                          <a:pt x="12" y="106"/>
                        </a:lnTo>
                        <a:lnTo>
                          <a:pt x="18" y="90"/>
                        </a:lnTo>
                        <a:lnTo>
                          <a:pt x="26" y="74"/>
                        </a:lnTo>
                        <a:lnTo>
                          <a:pt x="34" y="60"/>
                        </a:lnTo>
                        <a:lnTo>
                          <a:pt x="46" y="46"/>
                        </a:lnTo>
                        <a:lnTo>
                          <a:pt x="58" y="34"/>
                        </a:lnTo>
                        <a:lnTo>
                          <a:pt x="72" y="24"/>
                        </a:lnTo>
                        <a:lnTo>
                          <a:pt x="86" y="14"/>
                        </a:lnTo>
                        <a:lnTo>
                          <a:pt x="104" y="8"/>
                        </a:lnTo>
                        <a:lnTo>
                          <a:pt x="122" y="4"/>
                        </a:lnTo>
                        <a:lnTo>
                          <a:pt x="144" y="0"/>
                        </a:lnTo>
                        <a:lnTo>
                          <a:pt x="166" y="0"/>
                        </a:lnTo>
                        <a:lnTo>
                          <a:pt x="166" y="0"/>
                        </a:lnTo>
                        <a:lnTo>
                          <a:pt x="238" y="0"/>
                        </a:lnTo>
                        <a:lnTo>
                          <a:pt x="238" y="0"/>
                        </a:lnTo>
                        <a:close/>
                        <a:moveTo>
                          <a:pt x="154" y="30"/>
                        </a:moveTo>
                        <a:lnTo>
                          <a:pt x="154" y="30"/>
                        </a:lnTo>
                        <a:lnTo>
                          <a:pt x="136" y="32"/>
                        </a:lnTo>
                        <a:lnTo>
                          <a:pt x="120" y="36"/>
                        </a:lnTo>
                        <a:lnTo>
                          <a:pt x="104" y="42"/>
                        </a:lnTo>
                        <a:lnTo>
                          <a:pt x="90" y="48"/>
                        </a:lnTo>
                        <a:lnTo>
                          <a:pt x="78" y="56"/>
                        </a:lnTo>
                        <a:lnTo>
                          <a:pt x="68" y="66"/>
                        </a:lnTo>
                        <a:lnTo>
                          <a:pt x="58" y="76"/>
                        </a:lnTo>
                        <a:lnTo>
                          <a:pt x="48" y="88"/>
                        </a:lnTo>
                        <a:lnTo>
                          <a:pt x="42" y="102"/>
                        </a:lnTo>
                        <a:lnTo>
                          <a:pt x="34" y="114"/>
                        </a:lnTo>
                        <a:lnTo>
                          <a:pt x="30" y="128"/>
                        </a:lnTo>
                        <a:lnTo>
                          <a:pt x="26" y="144"/>
                        </a:lnTo>
                        <a:lnTo>
                          <a:pt x="20" y="174"/>
                        </a:lnTo>
                        <a:lnTo>
                          <a:pt x="18" y="208"/>
                        </a:lnTo>
                        <a:lnTo>
                          <a:pt x="22" y="240"/>
                        </a:lnTo>
                        <a:lnTo>
                          <a:pt x="28" y="272"/>
                        </a:lnTo>
                        <a:lnTo>
                          <a:pt x="38" y="302"/>
                        </a:lnTo>
                        <a:lnTo>
                          <a:pt x="50" y="332"/>
                        </a:lnTo>
                        <a:lnTo>
                          <a:pt x="66" y="358"/>
                        </a:lnTo>
                        <a:lnTo>
                          <a:pt x="76" y="368"/>
                        </a:lnTo>
                        <a:lnTo>
                          <a:pt x="86" y="380"/>
                        </a:lnTo>
                        <a:lnTo>
                          <a:pt x="96" y="388"/>
                        </a:lnTo>
                        <a:lnTo>
                          <a:pt x="106" y="396"/>
                        </a:lnTo>
                        <a:lnTo>
                          <a:pt x="118" y="402"/>
                        </a:lnTo>
                        <a:lnTo>
                          <a:pt x="130" y="408"/>
                        </a:lnTo>
                        <a:lnTo>
                          <a:pt x="130" y="408"/>
                        </a:lnTo>
                        <a:lnTo>
                          <a:pt x="146" y="412"/>
                        </a:lnTo>
                        <a:lnTo>
                          <a:pt x="164" y="416"/>
                        </a:lnTo>
                        <a:lnTo>
                          <a:pt x="180" y="418"/>
                        </a:lnTo>
                        <a:lnTo>
                          <a:pt x="198" y="420"/>
                        </a:lnTo>
                        <a:lnTo>
                          <a:pt x="232" y="418"/>
                        </a:lnTo>
                        <a:lnTo>
                          <a:pt x="266" y="412"/>
                        </a:lnTo>
                        <a:lnTo>
                          <a:pt x="298" y="402"/>
                        </a:lnTo>
                        <a:lnTo>
                          <a:pt x="326" y="390"/>
                        </a:lnTo>
                        <a:lnTo>
                          <a:pt x="350" y="376"/>
                        </a:lnTo>
                        <a:lnTo>
                          <a:pt x="370" y="360"/>
                        </a:lnTo>
                        <a:lnTo>
                          <a:pt x="370" y="360"/>
                        </a:lnTo>
                        <a:lnTo>
                          <a:pt x="380" y="348"/>
                        </a:lnTo>
                        <a:lnTo>
                          <a:pt x="388" y="336"/>
                        </a:lnTo>
                        <a:lnTo>
                          <a:pt x="396" y="322"/>
                        </a:lnTo>
                        <a:lnTo>
                          <a:pt x="404" y="308"/>
                        </a:lnTo>
                        <a:lnTo>
                          <a:pt x="412" y="278"/>
                        </a:lnTo>
                        <a:lnTo>
                          <a:pt x="418" y="252"/>
                        </a:lnTo>
                        <a:lnTo>
                          <a:pt x="418" y="252"/>
                        </a:lnTo>
                        <a:lnTo>
                          <a:pt x="420" y="224"/>
                        </a:lnTo>
                        <a:lnTo>
                          <a:pt x="418" y="198"/>
                        </a:lnTo>
                        <a:lnTo>
                          <a:pt x="414" y="174"/>
                        </a:lnTo>
                        <a:lnTo>
                          <a:pt x="408" y="150"/>
                        </a:lnTo>
                        <a:lnTo>
                          <a:pt x="398" y="130"/>
                        </a:lnTo>
                        <a:lnTo>
                          <a:pt x="386" y="110"/>
                        </a:lnTo>
                        <a:lnTo>
                          <a:pt x="372" y="90"/>
                        </a:lnTo>
                        <a:lnTo>
                          <a:pt x="356" y="74"/>
                        </a:lnTo>
                        <a:lnTo>
                          <a:pt x="336" y="58"/>
                        </a:lnTo>
                        <a:lnTo>
                          <a:pt x="314" y="46"/>
                        </a:lnTo>
                        <a:lnTo>
                          <a:pt x="292" y="34"/>
                        </a:lnTo>
                        <a:lnTo>
                          <a:pt x="266" y="26"/>
                        </a:lnTo>
                        <a:lnTo>
                          <a:pt x="240" y="18"/>
                        </a:lnTo>
                        <a:lnTo>
                          <a:pt x="210" y="14"/>
                        </a:lnTo>
                        <a:lnTo>
                          <a:pt x="180" y="12"/>
                        </a:lnTo>
                        <a:lnTo>
                          <a:pt x="148" y="12"/>
                        </a:lnTo>
                        <a:lnTo>
                          <a:pt x="148" y="12"/>
                        </a:lnTo>
                        <a:lnTo>
                          <a:pt x="146" y="18"/>
                        </a:lnTo>
                        <a:lnTo>
                          <a:pt x="148" y="20"/>
                        </a:lnTo>
                        <a:lnTo>
                          <a:pt x="150" y="24"/>
                        </a:lnTo>
                        <a:lnTo>
                          <a:pt x="154" y="24"/>
                        </a:lnTo>
                        <a:lnTo>
                          <a:pt x="160" y="26"/>
                        </a:lnTo>
                        <a:lnTo>
                          <a:pt x="160" y="28"/>
                        </a:lnTo>
                        <a:lnTo>
                          <a:pt x="154" y="30"/>
                        </a:lnTo>
                        <a:lnTo>
                          <a:pt x="154" y="3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22" name="Freeform 163"/>
                  <p:cNvSpPr>
                    <a:spLocks/>
                  </p:cNvSpPr>
                  <p:nvPr/>
                </p:nvSpPr>
                <p:spPr bwMode="auto">
                  <a:xfrm>
                    <a:off x="-6810375" y="579437"/>
                    <a:ext cx="339725" cy="733425"/>
                  </a:xfrm>
                  <a:custGeom>
                    <a:avLst/>
                    <a:gdLst>
                      <a:gd name="T0" fmla="*/ 0 w 214"/>
                      <a:gd name="T1" fmla="*/ 456 h 462"/>
                      <a:gd name="T2" fmla="*/ 0 w 214"/>
                      <a:gd name="T3" fmla="*/ 456 h 462"/>
                      <a:gd name="T4" fmla="*/ 26 w 214"/>
                      <a:gd name="T5" fmla="*/ 440 h 462"/>
                      <a:gd name="T6" fmla="*/ 50 w 214"/>
                      <a:gd name="T7" fmla="*/ 420 h 462"/>
                      <a:gd name="T8" fmla="*/ 74 w 214"/>
                      <a:gd name="T9" fmla="*/ 396 h 462"/>
                      <a:gd name="T10" fmla="*/ 98 w 214"/>
                      <a:gd name="T11" fmla="*/ 368 h 462"/>
                      <a:gd name="T12" fmla="*/ 120 w 214"/>
                      <a:gd name="T13" fmla="*/ 338 h 462"/>
                      <a:gd name="T14" fmla="*/ 140 w 214"/>
                      <a:gd name="T15" fmla="*/ 308 h 462"/>
                      <a:gd name="T16" fmla="*/ 156 w 214"/>
                      <a:gd name="T17" fmla="*/ 274 h 462"/>
                      <a:gd name="T18" fmla="*/ 170 w 214"/>
                      <a:gd name="T19" fmla="*/ 240 h 462"/>
                      <a:gd name="T20" fmla="*/ 180 w 214"/>
                      <a:gd name="T21" fmla="*/ 206 h 462"/>
                      <a:gd name="T22" fmla="*/ 182 w 214"/>
                      <a:gd name="T23" fmla="*/ 188 h 462"/>
                      <a:gd name="T24" fmla="*/ 184 w 214"/>
                      <a:gd name="T25" fmla="*/ 172 h 462"/>
                      <a:gd name="T26" fmla="*/ 184 w 214"/>
                      <a:gd name="T27" fmla="*/ 154 h 462"/>
                      <a:gd name="T28" fmla="*/ 184 w 214"/>
                      <a:gd name="T29" fmla="*/ 138 h 462"/>
                      <a:gd name="T30" fmla="*/ 182 w 214"/>
                      <a:gd name="T31" fmla="*/ 122 h 462"/>
                      <a:gd name="T32" fmla="*/ 178 w 214"/>
                      <a:gd name="T33" fmla="*/ 106 h 462"/>
                      <a:gd name="T34" fmla="*/ 172 w 214"/>
                      <a:gd name="T35" fmla="*/ 90 h 462"/>
                      <a:gd name="T36" fmla="*/ 164 w 214"/>
                      <a:gd name="T37" fmla="*/ 76 h 462"/>
                      <a:gd name="T38" fmla="*/ 156 w 214"/>
                      <a:gd name="T39" fmla="*/ 60 h 462"/>
                      <a:gd name="T40" fmla="*/ 146 w 214"/>
                      <a:gd name="T41" fmla="*/ 48 h 462"/>
                      <a:gd name="T42" fmla="*/ 134 w 214"/>
                      <a:gd name="T43" fmla="*/ 34 h 462"/>
                      <a:gd name="T44" fmla="*/ 118 w 214"/>
                      <a:gd name="T45" fmla="*/ 22 h 462"/>
                      <a:gd name="T46" fmla="*/ 102 w 214"/>
                      <a:gd name="T47" fmla="*/ 10 h 462"/>
                      <a:gd name="T48" fmla="*/ 84 w 214"/>
                      <a:gd name="T49" fmla="*/ 0 h 462"/>
                      <a:gd name="T50" fmla="*/ 84 w 214"/>
                      <a:gd name="T51" fmla="*/ 0 h 462"/>
                      <a:gd name="T52" fmla="*/ 98 w 214"/>
                      <a:gd name="T53" fmla="*/ 2 h 462"/>
                      <a:gd name="T54" fmla="*/ 110 w 214"/>
                      <a:gd name="T55" fmla="*/ 4 h 462"/>
                      <a:gd name="T56" fmla="*/ 122 w 214"/>
                      <a:gd name="T57" fmla="*/ 10 h 462"/>
                      <a:gd name="T58" fmla="*/ 132 w 214"/>
                      <a:gd name="T59" fmla="*/ 14 h 462"/>
                      <a:gd name="T60" fmla="*/ 152 w 214"/>
                      <a:gd name="T61" fmla="*/ 26 h 462"/>
                      <a:gd name="T62" fmla="*/ 168 w 214"/>
                      <a:gd name="T63" fmla="*/ 42 h 462"/>
                      <a:gd name="T64" fmla="*/ 168 w 214"/>
                      <a:gd name="T65" fmla="*/ 42 h 462"/>
                      <a:gd name="T66" fmla="*/ 180 w 214"/>
                      <a:gd name="T67" fmla="*/ 56 h 462"/>
                      <a:gd name="T68" fmla="*/ 188 w 214"/>
                      <a:gd name="T69" fmla="*/ 70 h 462"/>
                      <a:gd name="T70" fmla="*/ 196 w 214"/>
                      <a:gd name="T71" fmla="*/ 84 h 462"/>
                      <a:gd name="T72" fmla="*/ 204 w 214"/>
                      <a:gd name="T73" fmla="*/ 100 h 462"/>
                      <a:gd name="T74" fmla="*/ 208 w 214"/>
                      <a:gd name="T75" fmla="*/ 114 h 462"/>
                      <a:gd name="T76" fmla="*/ 212 w 214"/>
                      <a:gd name="T77" fmla="*/ 130 h 462"/>
                      <a:gd name="T78" fmla="*/ 214 w 214"/>
                      <a:gd name="T79" fmla="*/ 144 h 462"/>
                      <a:gd name="T80" fmla="*/ 214 w 214"/>
                      <a:gd name="T81" fmla="*/ 160 h 462"/>
                      <a:gd name="T82" fmla="*/ 214 w 214"/>
                      <a:gd name="T83" fmla="*/ 176 h 462"/>
                      <a:gd name="T84" fmla="*/ 212 w 214"/>
                      <a:gd name="T85" fmla="*/ 190 h 462"/>
                      <a:gd name="T86" fmla="*/ 204 w 214"/>
                      <a:gd name="T87" fmla="*/ 222 h 462"/>
                      <a:gd name="T88" fmla="*/ 194 w 214"/>
                      <a:gd name="T89" fmla="*/ 252 h 462"/>
                      <a:gd name="T90" fmla="*/ 180 w 214"/>
                      <a:gd name="T91" fmla="*/ 282 h 462"/>
                      <a:gd name="T92" fmla="*/ 162 w 214"/>
                      <a:gd name="T93" fmla="*/ 310 h 462"/>
                      <a:gd name="T94" fmla="*/ 142 w 214"/>
                      <a:gd name="T95" fmla="*/ 338 h 462"/>
                      <a:gd name="T96" fmla="*/ 122 w 214"/>
                      <a:gd name="T97" fmla="*/ 364 h 462"/>
                      <a:gd name="T98" fmla="*/ 98 w 214"/>
                      <a:gd name="T99" fmla="*/ 388 h 462"/>
                      <a:gd name="T100" fmla="*/ 74 w 214"/>
                      <a:gd name="T101" fmla="*/ 410 h 462"/>
                      <a:gd name="T102" fmla="*/ 52 w 214"/>
                      <a:gd name="T103" fmla="*/ 430 h 462"/>
                      <a:gd name="T104" fmla="*/ 28 w 214"/>
                      <a:gd name="T105" fmla="*/ 448 h 462"/>
                      <a:gd name="T106" fmla="*/ 6 w 214"/>
                      <a:gd name="T107" fmla="*/ 462 h 462"/>
                      <a:gd name="T108" fmla="*/ 6 w 214"/>
                      <a:gd name="T109" fmla="*/ 462 h 462"/>
                      <a:gd name="T110" fmla="*/ 10 w 214"/>
                      <a:gd name="T111" fmla="*/ 454 h 462"/>
                      <a:gd name="T112" fmla="*/ 10 w 214"/>
                      <a:gd name="T113" fmla="*/ 452 h 462"/>
                      <a:gd name="T114" fmla="*/ 8 w 214"/>
                      <a:gd name="T115" fmla="*/ 452 h 462"/>
                      <a:gd name="T116" fmla="*/ 0 w 214"/>
                      <a:gd name="T117" fmla="*/ 456 h 462"/>
                      <a:gd name="T118" fmla="*/ 0 w 214"/>
                      <a:gd name="T119" fmla="*/ 456 h 4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14" h="462">
                        <a:moveTo>
                          <a:pt x="0" y="456"/>
                        </a:moveTo>
                        <a:lnTo>
                          <a:pt x="0" y="456"/>
                        </a:lnTo>
                        <a:lnTo>
                          <a:pt x="26" y="440"/>
                        </a:lnTo>
                        <a:lnTo>
                          <a:pt x="50" y="420"/>
                        </a:lnTo>
                        <a:lnTo>
                          <a:pt x="74" y="396"/>
                        </a:lnTo>
                        <a:lnTo>
                          <a:pt x="98" y="368"/>
                        </a:lnTo>
                        <a:lnTo>
                          <a:pt x="120" y="338"/>
                        </a:lnTo>
                        <a:lnTo>
                          <a:pt x="140" y="308"/>
                        </a:lnTo>
                        <a:lnTo>
                          <a:pt x="156" y="274"/>
                        </a:lnTo>
                        <a:lnTo>
                          <a:pt x="170" y="240"/>
                        </a:lnTo>
                        <a:lnTo>
                          <a:pt x="180" y="206"/>
                        </a:lnTo>
                        <a:lnTo>
                          <a:pt x="182" y="188"/>
                        </a:lnTo>
                        <a:lnTo>
                          <a:pt x="184" y="172"/>
                        </a:lnTo>
                        <a:lnTo>
                          <a:pt x="184" y="154"/>
                        </a:lnTo>
                        <a:lnTo>
                          <a:pt x="184" y="138"/>
                        </a:lnTo>
                        <a:lnTo>
                          <a:pt x="182" y="122"/>
                        </a:lnTo>
                        <a:lnTo>
                          <a:pt x="178" y="106"/>
                        </a:lnTo>
                        <a:lnTo>
                          <a:pt x="172" y="90"/>
                        </a:lnTo>
                        <a:lnTo>
                          <a:pt x="164" y="76"/>
                        </a:lnTo>
                        <a:lnTo>
                          <a:pt x="156" y="60"/>
                        </a:lnTo>
                        <a:lnTo>
                          <a:pt x="146" y="48"/>
                        </a:lnTo>
                        <a:lnTo>
                          <a:pt x="134" y="34"/>
                        </a:lnTo>
                        <a:lnTo>
                          <a:pt x="118" y="22"/>
                        </a:lnTo>
                        <a:lnTo>
                          <a:pt x="102" y="1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8" y="2"/>
                        </a:lnTo>
                        <a:lnTo>
                          <a:pt x="110" y="4"/>
                        </a:lnTo>
                        <a:lnTo>
                          <a:pt x="122" y="10"/>
                        </a:lnTo>
                        <a:lnTo>
                          <a:pt x="132" y="14"/>
                        </a:lnTo>
                        <a:lnTo>
                          <a:pt x="152" y="26"/>
                        </a:lnTo>
                        <a:lnTo>
                          <a:pt x="168" y="42"/>
                        </a:lnTo>
                        <a:lnTo>
                          <a:pt x="168" y="42"/>
                        </a:lnTo>
                        <a:lnTo>
                          <a:pt x="180" y="56"/>
                        </a:lnTo>
                        <a:lnTo>
                          <a:pt x="188" y="70"/>
                        </a:lnTo>
                        <a:lnTo>
                          <a:pt x="196" y="84"/>
                        </a:lnTo>
                        <a:lnTo>
                          <a:pt x="204" y="100"/>
                        </a:lnTo>
                        <a:lnTo>
                          <a:pt x="208" y="114"/>
                        </a:lnTo>
                        <a:lnTo>
                          <a:pt x="212" y="130"/>
                        </a:lnTo>
                        <a:lnTo>
                          <a:pt x="214" y="144"/>
                        </a:lnTo>
                        <a:lnTo>
                          <a:pt x="214" y="160"/>
                        </a:lnTo>
                        <a:lnTo>
                          <a:pt x="214" y="176"/>
                        </a:lnTo>
                        <a:lnTo>
                          <a:pt x="212" y="190"/>
                        </a:lnTo>
                        <a:lnTo>
                          <a:pt x="204" y="222"/>
                        </a:lnTo>
                        <a:lnTo>
                          <a:pt x="194" y="252"/>
                        </a:lnTo>
                        <a:lnTo>
                          <a:pt x="180" y="282"/>
                        </a:lnTo>
                        <a:lnTo>
                          <a:pt x="162" y="310"/>
                        </a:lnTo>
                        <a:lnTo>
                          <a:pt x="142" y="338"/>
                        </a:lnTo>
                        <a:lnTo>
                          <a:pt x="122" y="364"/>
                        </a:lnTo>
                        <a:lnTo>
                          <a:pt x="98" y="388"/>
                        </a:lnTo>
                        <a:lnTo>
                          <a:pt x="74" y="410"/>
                        </a:lnTo>
                        <a:lnTo>
                          <a:pt x="52" y="430"/>
                        </a:lnTo>
                        <a:lnTo>
                          <a:pt x="28" y="448"/>
                        </a:lnTo>
                        <a:lnTo>
                          <a:pt x="6" y="462"/>
                        </a:lnTo>
                        <a:lnTo>
                          <a:pt x="6" y="462"/>
                        </a:lnTo>
                        <a:lnTo>
                          <a:pt x="10" y="454"/>
                        </a:lnTo>
                        <a:lnTo>
                          <a:pt x="10" y="452"/>
                        </a:lnTo>
                        <a:lnTo>
                          <a:pt x="8" y="452"/>
                        </a:lnTo>
                        <a:lnTo>
                          <a:pt x="0" y="456"/>
                        </a:lnTo>
                        <a:lnTo>
                          <a:pt x="0" y="456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23" name="Freeform 164"/>
                  <p:cNvSpPr>
                    <a:spLocks/>
                  </p:cNvSpPr>
                  <p:nvPr/>
                </p:nvSpPr>
                <p:spPr bwMode="auto">
                  <a:xfrm>
                    <a:off x="-5667375" y="598487"/>
                    <a:ext cx="254000" cy="247650"/>
                  </a:xfrm>
                  <a:custGeom>
                    <a:avLst/>
                    <a:gdLst>
                      <a:gd name="T0" fmla="*/ 102 w 160"/>
                      <a:gd name="T1" fmla="*/ 0 h 156"/>
                      <a:gd name="T2" fmla="*/ 124 w 160"/>
                      <a:gd name="T3" fmla="*/ 6 h 156"/>
                      <a:gd name="T4" fmla="*/ 142 w 160"/>
                      <a:gd name="T5" fmla="*/ 20 h 156"/>
                      <a:gd name="T6" fmla="*/ 154 w 160"/>
                      <a:gd name="T7" fmla="*/ 40 h 156"/>
                      <a:gd name="T8" fmla="*/ 160 w 160"/>
                      <a:gd name="T9" fmla="*/ 64 h 156"/>
                      <a:gd name="T10" fmla="*/ 160 w 160"/>
                      <a:gd name="T11" fmla="*/ 88 h 156"/>
                      <a:gd name="T12" fmla="*/ 156 w 160"/>
                      <a:gd name="T13" fmla="*/ 112 h 156"/>
                      <a:gd name="T14" fmla="*/ 146 w 160"/>
                      <a:gd name="T15" fmla="*/ 134 h 156"/>
                      <a:gd name="T16" fmla="*/ 132 w 160"/>
                      <a:gd name="T17" fmla="*/ 150 h 156"/>
                      <a:gd name="T18" fmla="*/ 114 w 160"/>
                      <a:gd name="T19" fmla="*/ 154 h 156"/>
                      <a:gd name="T20" fmla="*/ 74 w 160"/>
                      <a:gd name="T21" fmla="*/ 156 h 156"/>
                      <a:gd name="T22" fmla="*/ 34 w 160"/>
                      <a:gd name="T23" fmla="*/ 150 h 156"/>
                      <a:gd name="T24" fmla="*/ 12 w 160"/>
                      <a:gd name="T25" fmla="*/ 140 h 156"/>
                      <a:gd name="T26" fmla="*/ 6 w 160"/>
                      <a:gd name="T27" fmla="*/ 132 h 156"/>
                      <a:gd name="T28" fmla="*/ 6 w 160"/>
                      <a:gd name="T29" fmla="*/ 126 h 156"/>
                      <a:gd name="T30" fmla="*/ 46 w 160"/>
                      <a:gd name="T31" fmla="*/ 140 h 156"/>
                      <a:gd name="T32" fmla="*/ 88 w 160"/>
                      <a:gd name="T33" fmla="*/ 140 h 156"/>
                      <a:gd name="T34" fmla="*/ 124 w 160"/>
                      <a:gd name="T35" fmla="*/ 128 h 156"/>
                      <a:gd name="T36" fmla="*/ 136 w 160"/>
                      <a:gd name="T37" fmla="*/ 116 h 156"/>
                      <a:gd name="T38" fmla="*/ 144 w 160"/>
                      <a:gd name="T39" fmla="*/ 102 h 156"/>
                      <a:gd name="T40" fmla="*/ 146 w 160"/>
                      <a:gd name="T41" fmla="*/ 88 h 156"/>
                      <a:gd name="T42" fmla="*/ 146 w 160"/>
                      <a:gd name="T43" fmla="*/ 64 h 156"/>
                      <a:gd name="T44" fmla="*/ 134 w 160"/>
                      <a:gd name="T45" fmla="*/ 44 h 156"/>
                      <a:gd name="T46" fmla="*/ 118 w 160"/>
                      <a:gd name="T47" fmla="*/ 28 h 156"/>
                      <a:gd name="T48" fmla="*/ 96 w 160"/>
                      <a:gd name="T49" fmla="*/ 16 h 156"/>
                      <a:gd name="T50" fmla="*/ 70 w 160"/>
                      <a:gd name="T51" fmla="*/ 10 h 156"/>
                      <a:gd name="T52" fmla="*/ 44 w 160"/>
                      <a:gd name="T53" fmla="*/ 12 h 156"/>
                      <a:gd name="T54" fmla="*/ 18 w 160"/>
                      <a:gd name="T55" fmla="*/ 22 h 156"/>
                      <a:gd name="T56" fmla="*/ 6 w 160"/>
                      <a:gd name="T57" fmla="*/ 30 h 156"/>
                      <a:gd name="T58" fmla="*/ 0 w 160"/>
                      <a:gd name="T59" fmla="*/ 30 h 156"/>
                      <a:gd name="T60" fmla="*/ 4 w 160"/>
                      <a:gd name="T61" fmla="*/ 18 h 156"/>
                      <a:gd name="T62" fmla="*/ 12 w 160"/>
                      <a:gd name="T63" fmla="*/ 8 h 156"/>
                      <a:gd name="T64" fmla="*/ 36 w 160"/>
                      <a:gd name="T65" fmla="*/ 0 h 156"/>
                      <a:gd name="T66" fmla="*/ 102 w 160"/>
                      <a:gd name="T67" fmla="*/ 0 h 1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160" h="156">
                        <a:moveTo>
                          <a:pt x="102" y="0"/>
                        </a:moveTo>
                        <a:lnTo>
                          <a:pt x="102" y="0"/>
                        </a:lnTo>
                        <a:lnTo>
                          <a:pt x="114" y="2"/>
                        </a:lnTo>
                        <a:lnTo>
                          <a:pt x="124" y="6"/>
                        </a:lnTo>
                        <a:lnTo>
                          <a:pt x="134" y="12"/>
                        </a:lnTo>
                        <a:lnTo>
                          <a:pt x="142" y="20"/>
                        </a:lnTo>
                        <a:lnTo>
                          <a:pt x="148" y="30"/>
                        </a:lnTo>
                        <a:lnTo>
                          <a:pt x="154" y="40"/>
                        </a:lnTo>
                        <a:lnTo>
                          <a:pt x="158" y="52"/>
                        </a:lnTo>
                        <a:lnTo>
                          <a:pt x="160" y="64"/>
                        </a:lnTo>
                        <a:lnTo>
                          <a:pt x="160" y="76"/>
                        </a:lnTo>
                        <a:lnTo>
                          <a:pt x="160" y="88"/>
                        </a:lnTo>
                        <a:lnTo>
                          <a:pt x="160" y="100"/>
                        </a:lnTo>
                        <a:lnTo>
                          <a:pt x="156" y="112"/>
                        </a:lnTo>
                        <a:lnTo>
                          <a:pt x="152" y="124"/>
                        </a:lnTo>
                        <a:lnTo>
                          <a:pt x="146" y="134"/>
                        </a:lnTo>
                        <a:lnTo>
                          <a:pt x="140" y="142"/>
                        </a:lnTo>
                        <a:lnTo>
                          <a:pt x="132" y="150"/>
                        </a:lnTo>
                        <a:lnTo>
                          <a:pt x="132" y="150"/>
                        </a:lnTo>
                        <a:lnTo>
                          <a:pt x="114" y="154"/>
                        </a:lnTo>
                        <a:lnTo>
                          <a:pt x="94" y="156"/>
                        </a:lnTo>
                        <a:lnTo>
                          <a:pt x="74" y="156"/>
                        </a:lnTo>
                        <a:lnTo>
                          <a:pt x="52" y="154"/>
                        </a:lnTo>
                        <a:lnTo>
                          <a:pt x="34" y="150"/>
                        </a:lnTo>
                        <a:lnTo>
                          <a:pt x="18" y="144"/>
                        </a:lnTo>
                        <a:lnTo>
                          <a:pt x="12" y="140"/>
                        </a:lnTo>
                        <a:lnTo>
                          <a:pt x="8" y="136"/>
                        </a:lnTo>
                        <a:lnTo>
                          <a:pt x="6" y="132"/>
                        </a:lnTo>
                        <a:lnTo>
                          <a:pt x="6" y="126"/>
                        </a:lnTo>
                        <a:lnTo>
                          <a:pt x="6" y="126"/>
                        </a:lnTo>
                        <a:lnTo>
                          <a:pt x="24" y="134"/>
                        </a:lnTo>
                        <a:lnTo>
                          <a:pt x="46" y="140"/>
                        </a:lnTo>
                        <a:lnTo>
                          <a:pt x="66" y="142"/>
                        </a:lnTo>
                        <a:lnTo>
                          <a:pt x="88" y="140"/>
                        </a:lnTo>
                        <a:lnTo>
                          <a:pt x="106" y="136"/>
                        </a:lnTo>
                        <a:lnTo>
                          <a:pt x="124" y="128"/>
                        </a:lnTo>
                        <a:lnTo>
                          <a:pt x="130" y="122"/>
                        </a:lnTo>
                        <a:lnTo>
                          <a:pt x="136" y="116"/>
                        </a:lnTo>
                        <a:lnTo>
                          <a:pt x="140" y="110"/>
                        </a:lnTo>
                        <a:lnTo>
                          <a:pt x="144" y="102"/>
                        </a:lnTo>
                        <a:lnTo>
                          <a:pt x="144" y="102"/>
                        </a:lnTo>
                        <a:lnTo>
                          <a:pt x="146" y="88"/>
                        </a:lnTo>
                        <a:lnTo>
                          <a:pt x="148" y="76"/>
                        </a:lnTo>
                        <a:lnTo>
                          <a:pt x="146" y="64"/>
                        </a:lnTo>
                        <a:lnTo>
                          <a:pt x="140" y="54"/>
                        </a:lnTo>
                        <a:lnTo>
                          <a:pt x="134" y="44"/>
                        </a:lnTo>
                        <a:lnTo>
                          <a:pt x="128" y="34"/>
                        </a:lnTo>
                        <a:lnTo>
                          <a:pt x="118" y="28"/>
                        </a:lnTo>
                        <a:lnTo>
                          <a:pt x="108" y="20"/>
                        </a:lnTo>
                        <a:lnTo>
                          <a:pt x="96" y="16"/>
                        </a:lnTo>
                        <a:lnTo>
                          <a:pt x="84" y="12"/>
                        </a:lnTo>
                        <a:lnTo>
                          <a:pt x="70" y="10"/>
                        </a:lnTo>
                        <a:lnTo>
                          <a:pt x="58" y="10"/>
                        </a:lnTo>
                        <a:lnTo>
                          <a:pt x="44" y="12"/>
                        </a:lnTo>
                        <a:lnTo>
                          <a:pt x="32" y="16"/>
                        </a:lnTo>
                        <a:lnTo>
                          <a:pt x="18" y="22"/>
                        </a:lnTo>
                        <a:lnTo>
                          <a:pt x="6" y="30"/>
                        </a:lnTo>
                        <a:lnTo>
                          <a:pt x="6" y="30"/>
                        </a:lnTo>
                        <a:lnTo>
                          <a:pt x="0" y="30"/>
                        </a:lnTo>
                        <a:lnTo>
                          <a:pt x="0" y="30"/>
                        </a:lnTo>
                        <a:lnTo>
                          <a:pt x="2" y="22"/>
                        </a:lnTo>
                        <a:lnTo>
                          <a:pt x="4" y="18"/>
                        </a:lnTo>
                        <a:lnTo>
                          <a:pt x="8" y="12"/>
                        </a:lnTo>
                        <a:lnTo>
                          <a:pt x="12" y="8"/>
                        </a:lnTo>
                        <a:lnTo>
                          <a:pt x="22" y="4"/>
                        </a:lnTo>
                        <a:lnTo>
                          <a:pt x="36" y="0"/>
                        </a:lnTo>
                        <a:lnTo>
                          <a:pt x="36" y="0"/>
                        </a:lnTo>
                        <a:lnTo>
                          <a:pt x="102" y="0"/>
                        </a:lnTo>
                        <a:lnTo>
                          <a:pt x="102" y="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24" name="Freeform 165"/>
                  <p:cNvSpPr>
                    <a:spLocks/>
                  </p:cNvSpPr>
                  <p:nvPr/>
                </p:nvSpPr>
                <p:spPr bwMode="auto">
                  <a:xfrm>
                    <a:off x="-6991350" y="1296988"/>
                    <a:ext cx="196850" cy="130175"/>
                  </a:xfrm>
                  <a:custGeom>
                    <a:avLst/>
                    <a:gdLst>
                      <a:gd name="T0" fmla="*/ 114 w 124"/>
                      <a:gd name="T1" fmla="*/ 4 h 82"/>
                      <a:gd name="T2" fmla="*/ 114 w 124"/>
                      <a:gd name="T3" fmla="*/ 4 h 82"/>
                      <a:gd name="T4" fmla="*/ 122 w 124"/>
                      <a:gd name="T5" fmla="*/ 0 h 82"/>
                      <a:gd name="T6" fmla="*/ 124 w 124"/>
                      <a:gd name="T7" fmla="*/ 0 h 82"/>
                      <a:gd name="T8" fmla="*/ 124 w 124"/>
                      <a:gd name="T9" fmla="*/ 2 h 82"/>
                      <a:gd name="T10" fmla="*/ 120 w 124"/>
                      <a:gd name="T11" fmla="*/ 10 h 82"/>
                      <a:gd name="T12" fmla="*/ 120 w 124"/>
                      <a:gd name="T13" fmla="*/ 10 h 82"/>
                      <a:gd name="T14" fmla="*/ 94 w 124"/>
                      <a:gd name="T15" fmla="*/ 32 h 82"/>
                      <a:gd name="T16" fmla="*/ 66 w 124"/>
                      <a:gd name="T17" fmla="*/ 52 h 82"/>
                      <a:gd name="T18" fmla="*/ 34 w 124"/>
                      <a:gd name="T19" fmla="*/ 68 h 82"/>
                      <a:gd name="T20" fmla="*/ 0 w 124"/>
                      <a:gd name="T21" fmla="*/ 82 h 82"/>
                      <a:gd name="T22" fmla="*/ 0 w 124"/>
                      <a:gd name="T23" fmla="*/ 82 h 82"/>
                      <a:gd name="T24" fmla="*/ 26 w 124"/>
                      <a:gd name="T25" fmla="*/ 60 h 82"/>
                      <a:gd name="T26" fmla="*/ 54 w 124"/>
                      <a:gd name="T27" fmla="*/ 40 h 82"/>
                      <a:gd name="T28" fmla="*/ 114 w 124"/>
                      <a:gd name="T29" fmla="*/ 4 h 82"/>
                      <a:gd name="T30" fmla="*/ 114 w 124"/>
                      <a:gd name="T31" fmla="*/ 4 h 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24" h="82">
                        <a:moveTo>
                          <a:pt x="114" y="4"/>
                        </a:moveTo>
                        <a:lnTo>
                          <a:pt x="114" y="4"/>
                        </a:lnTo>
                        <a:lnTo>
                          <a:pt x="122" y="0"/>
                        </a:lnTo>
                        <a:lnTo>
                          <a:pt x="124" y="0"/>
                        </a:lnTo>
                        <a:lnTo>
                          <a:pt x="124" y="2"/>
                        </a:lnTo>
                        <a:lnTo>
                          <a:pt x="120" y="10"/>
                        </a:lnTo>
                        <a:lnTo>
                          <a:pt x="120" y="10"/>
                        </a:lnTo>
                        <a:lnTo>
                          <a:pt x="94" y="32"/>
                        </a:lnTo>
                        <a:lnTo>
                          <a:pt x="66" y="52"/>
                        </a:lnTo>
                        <a:lnTo>
                          <a:pt x="34" y="68"/>
                        </a:lnTo>
                        <a:lnTo>
                          <a:pt x="0" y="82"/>
                        </a:lnTo>
                        <a:lnTo>
                          <a:pt x="0" y="82"/>
                        </a:lnTo>
                        <a:lnTo>
                          <a:pt x="26" y="60"/>
                        </a:lnTo>
                        <a:lnTo>
                          <a:pt x="54" y="40"/>
                        </a:lnTo>
                        <a:lnTo>
                          <a:pt x="114" y="4"/>
                        </a:lnTo>
                        <a:lnTo>
                          <a:pt x="114" y="4"/>
                        </a:lnTo>
                        <a:close/>
                      </a:path>
                    </a:pathLst>
                  </a:custGeom>
                  <a:solidFill>
                    <a:srgbClr val="9191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25" name="Freeform 166"/>
                  <p:cNvSpPr>
                    <a:spLocks/>
                  </p:cNvSpPr>
                  <p:nvPr/>
                </p:nvSpPr>
                <p:spPr bwMode="auto">
                  <a:xfrm>
                    <a:off x="-4362450" y="1531938"/>
                    <a:ext cx="123825" cy="73025"/>
                  </a:xfrm>
                  <a:custGeom>
                    <a:avLst/>
                    <a:gdLst>
                      <a:gd name="T0" fmla="*/ 0 w 78"/>
                      <a:gd name="T1" fmla="*/ 0 h 46"/>
                      <a:gd name="T2" fmla="*/ 0 w 78"/>
                      <a:gd name="T3" fmla="*/ 0 h 46"/>
                      <a:gd name="T4" fmla="*/ 38 w 78"/>
                      <a:gd name="T5" fmla="*/ 22 h 46"/>
                      <a:gd name="T6" fmla="*/ 56 w 78"/>
                      <a:gd name="T7" fmla="*/ 34 h 46"/>
                      <a:gd name="T8" fmla="*/ 78 w 78"/>
                      <a:gd name="T9" fmla="*/ 42 h 46"/>
                      <a:gd name="T10" fmla="*/ 78 w 78"/>
                      <a:gd name="T11" fmla="*/ 42 h 46"/>
                      <a:gd name="T12" fmla="*/ 66 w 78"/>
                      <a:gd name="T13" fmla="*/ 46 h 46"/>
                      <a:gd name="T14" fmla="*/ 56 w 78"/>
                      <a:gd name="T15" fmla="*/ 46 h 46"/>
                      <a:gd name="T16" fmla="*/ 44 w 78"/>
                      <a:gd name="T17" fmla="*/ 44 h 46"/>
                      <a:gd name="T18" fmla="*/ 34 w 78"/>
                      <a:gd name="T19" fmla="*/ 38 h 46"/>
                      <a:gd name="T20" fmla="*/ 16 w 78"/>
                      <a:gd name="T21" fmla="*/ 26 h 46"/>
                      <a:gd name="T22" fmla="*/ 0 w 78"/>
                      <a:gd name="T23" fmla="*/ 12 h 46"/>
                      <a:gd name="T24" fmla="*/ 0 w 78"/>
                      <a:gd name="T25" fmla="*/ 12 h 46"/>
                      <a:gd name="T26" fmla="*/ 0 w 78"/>
                      <a:gd name="T27" fmla="*/ 0 h 46"/>
                      <a:gd name="T28" fmla="*/ 0 w 78"/>
                      <a:gd name="T29" fmla="*/ 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8" h="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38" y="22"/>
                        </a:lnTo>
                        <a:lnTo>
                          <a:pt x="56" y="34"/>
                        </a:lnTo>
                        <a:lnTo>
                          <a:pt x="78" y="42"/>
                        </a:lnTo>
                        <a:lnTo>
                          <a:pt x="78" y="42"/>
                        </a:lnTo>
                        <a:lnTo>
                          <a:pt x="66" y="46"/>
                        </a:lnTo>
                        <a:lnTo>
                          <a:pt x="56" y="46"/>
                        </a:lnTo>
                        <a:lnTo>
                          <a:pt x="44" y="44"/>
                        </a:lnTo>
                        <a:lnTo>
                          <a:pt x="34" y="38"/>
                        </a:lnTo>
                        <a:lnTo>
                          <a:pt x="16" y="26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191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26" name="Freeform 167"/>
                  <p:cNvSpPr>
                    <a:spLocks/>
                  </p:cNvSpPr>
                  <p:nvPr/>
                </p:nvSpPr>
                <p:spPr bwMode="auto">
                  <a:xfrm>
                    <a:off x="-6667500" y="1592263"/>
                    <a:ext cx="981075" cy="349250"/>
                  </a:xfrm>
                  <a:custGeom>
                    <a:avLst/>
                    <a:gdLst>
                      <a:gd name="T0" fmla="*/ 612 w 618"/>
                      <a:gd name="T1" fmla="*/ 220 h 220"/>
                      <a:gd name="T2" fmla="*/ 612 w 618"/>
                      <a:gd name="T3" fmla="*/ 220 h 220"/>
                      <a:gd name="T4" fmla="*/ 588 w 618"/>
                      <a:gd name="T5" fmla="*/ 170 h 220"/>
                      <a:gd name="T6" fmla="*/ 574 w 618"/>
                      <a:gd name="T7" fmla="*/ 144 h 220"/>
                      <a:gd name="T8" fmla="*/ 560 w 618"/>
                      <a:gd name="T9" fmla="*/ 122 h 220"/>
                      <a:gd name="T10" fmla="*/ 546 w 618"/>
                      <a:gd name="T11" fmla="*/ 98 h 220"/>
                      <a:gd name="T12" fmla="*/ 530 w 618"/>
                      <a:gd name="T13" fmla="*/ 76 h 220"/>
                      <a:gd name="T14" fmla="*/ 512 w 618"/>
                      <a:gd name="T15" fmla="*/ 58 h 220"/>
                      <a:gd name="T16" fmla="*/ 492 w 618"/>
                      <a:gd name="T17" fmla="*/ 40 h 220"/>
                      <a:gd name="T18" fmla="*/ 492 w 618"/>
                      <a:gd name="T19" fmla="*/ 40 h 220"/>
                      <a:gd name="T20" fmla="*/ 470 w 618"/>
                      <a:gd name="T21" fmla="*/ 34 h 220"/>
                      <a:gd name="T22" fmla="*/ 450 w 618"/>
                      <a:gd name="T23" fmla="*/ 28 h 220"/>
                      <a:gd name="T24" fmla="*/ 430 w 618"/>
                      <a:gd name="T25" fmla="*/ 26 h 220"/>
                      <a:gd name="T26" fmla="*/ 410 w 618"/>
                      <a:gd name="T27" fmla="*/ 24 h 220"/>
                      <a:gd name="T28" fmla="*/ 374 w 618"/>
                      <a:gd name="T29" fmla="*/ 22 h 220"/>
                      <a:gd name="T30" fmla="*/ 340 w 618"/>
                      <a:gd name="T31" fmla="*/ 26 h 220"/>
                      <a:gd name="T32" fmla="*/ 308 w 618"/>
                      <a:gd name="T33" fmla="*/ 34 h 220"/>
                      <a:gd name="T34" fmla="*/ 280 w 618"/>
                      <a:gd name="T35" fmla="*/ 44 h 220"/>
                      <a:gd name="T36" fmla="*/ 250 w 618"/>
                      <a:gd name="T37" fmla="*/ 58 h 220"/>
                      <a:gd name="T38" fmla="*/ 224 w 618"/>
                      <a:gd name="T39" fmla="*/ 72 h 220"/>
                      <a:gd name="T40" fmla="*/ 170 w 618"/>
                      <a:gd name="T41" fmla="*/ 106 h 220"/>
                      <a:gd name="T42" fmla="*/ 118 w 618"/>
                      <a:gd name="T43" fmla="*/ 140 h 220"/>
                      <a:gd name="T44" fmla="*/ 90 w 618"/>
                      <a:gd name="T45" fmla="*/ 156 h 220"/>
                      <a:gd name="T46" fmla="*/ 62 w 618"/>
                      <a:gd name="T47" fmla="*/ 170 h 220"/>
                      <a:gd name="T48" fmla="*/ 32 w 618"/>
                      <a:gd name="T49" fmla="*/ 182 h 220"/>
                      <a:gd name="T50" fmla="*/ 0 w 618"/>
                      <a:gd name="T51" fmla="*/ 190 h 220"/>
                      <a:gd name="T52" fmla="*/ 0 w 618"/>
                      <a:gd name="T53" fmla="*/ 190 h 220"/>
                      <a:gd name="T54" fmla="*/ 18 w 618"/>
                      <a:gd name="T55" fmla="*/ 182 h 220"/>
                      <a:gd name="T56" fmla="*/ 36 w 618"/>
                      <a:gd name="T57" fmla="*/ 172 h 220"/>
                      <a:gd name="T58" fmla="*/ 72 w 618"/>
                      <a:gd name="T59" fmla="*/ 146 h 220"/>
                      <a:gd name="T60" fmla="*/ 150 w 618"/>
                      <a:gd name="T61" fmla="*/ 90 h 220"/>
                      <a:gd name="T62" fmla="*/ 190 w 618"/>
                      <a:gd name="T63" fmla="*/ 62 h 220"/>
                      <a:gd name="T64" fmla="*/ 230 w 618"/>
                      <a:gd name="T65" fmla="*/ 36 h 220"/>
                      <a:gd name="T66" fmla="*/ 252 w 618"/>
                      <a:gd name="T67" fmla="*/ 26 h 220"/>
                      <a:gd name="T68" fmla="*/ 274 w 618"/>
                      <a:gd name="T69" fmla="*/ 16 h 220"/>
                      <a:gd name="T70" fmla="*/ 296 w 618"/>
                      <a:gd name="T71" fmla="*/ 8 h 220"/>
                      <a:gd name="T72" fmla="*/ 318 w 618"/>
                      <a:gd name="T73" fmla="*/ 4 h 220"/>
                      <a:gd name="T74" fmla="*/ 318 w 618"/>
                      <a:gd name="T75" fmla="*/ 4 h 220"/>
                      <a:gd name="T76" fmla="*/ 348 w 618"/>
                      <a:gd name="T77" fmla="*/ 0 h 220"/>
                      <a:gd name="T78" fmla="*/ 378 w 618"/>
                      <a:gd name="T79" fmla="*/ 0 h 220"/>
                      <a:gd name="T80" fmla="*/ 404 w 618"/>
                      <a:gd name="T81" fmla="*/ 4 h 220"/>
                      <a:gd name="T82" fmla="*/ 432 w 618"/>
                      <a:gd name="T83" fmla="*/ 10 h 220"/>
                      <a:gd name="T84" fmla="*/ 484 w 618"/>
                      <a:gd name="T85" fmla="*/ 24 h 220"/>
                      <a:gd name="T86" fmla="*/ 540 w 618"/>
                      <a:gd name="T87" fmla="*/ 40 h 220"/>
                      <a:gd name="T88" fmla="*/ 540 w 618"/>
                      <a:gd name="T89" fmla="*/ 40 h 220"/>
                      <a:gd name="T90" fmla="*/ 556 w 618"/>
                      <a:gd name="T91" fmla="*/ 54 h 220"/>
                      <a:gd name="T92" fmla="*/ 570 w 618"/>
                      <a:gd name="T93" fmla="*/ 72 h 220"/>
                      <a:gd name="T94" fmla="*/ 580 w 618"/>
                      <a:gd name="T95" fmla="*/ 92 h 220"/>
                      <a:gd name="T96" fmla="*/ 590 w 618"/>
                      <a:gd name="T97" fmla="*/ 112 h 220"/>
                      <a:gd name="T98" fmla="*/ 598 w 618"/>
                      <a:gd name="T99" fmla="*/ 136 h 220"/>
                      <a:gd name="T100" fmla="*/ 606 w 618"/>
                      <a:gd name="T101" fmla="*/ 158 h 220"/>
                      <a:gd name="T102" fmla="*/ 618 w 618"/>
                      <a:gd name="T103" fmla="*/ 208 h 220"/>
                      <a:gd name="T104" fmla="*/ 618 w 618"/>
                      <a:gd name="T105" fmla="*/ 208 h 220"/>
                      <a:gd name="T106" fmla="*/ 614 w 618"/>
                      <a:gd name="T107" fmla="*/ 210 h 220"/>
                      <a:gd name="T108" fmla="*/ 614 w 618"/>
                      <a:gd name="T109" fmla="*/ 212 h 220"/>
                      <a:gd name="T110" fmla="*/ 612 w 618"/>
                      <a:gd name="T111" fmla="*/ 220 h 220"/>
                      <a:gd name="T112" fmla="*/ 612 w 618"/>
                      <a:gd name="T113" fmla="*/ 220 h 2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618" h="220">
                        <a:moveTo>
                          <a:pt x="612" y="220"/>
                        </a:moveTo>
                        <a:lnTo>
                          <a:pt x="612" y="220"/>
                        </a:lnTo>
                        <a:lnTo>
                          <a:pt x="588" y="170"/>
                        </a:lnTo>
                        <a:lnTo>
                          <a:pt x="574" y="144"/>
                        </a:lnTo>
                        <a:lnTo>
                          <a:pt x="560" y="122"/>
                        </a:lnTo>
                        <a:lnTo>
                          <a:pt x="546" y="98"/>
                        </a:lnTo>
                        <a:lnTo>
                          <a:pt x="530" y="76"/>
                        </a:lnTo>
                        <a:lnTo>
                          <a:pt x="512" y="58"/>
                        </a:lnTo>
                        <a:lnTo>
                          <a:pt x="492" y="40"/>
                        </a:lnTo>
                        <a:lnTo>
                          <a:pt x="492" y="40"/>
                        </a:lnTo>
                        <a:lnTo>
                          <a:pt x="470" y="34"/>
                        </a:lnTo>
                        <a:lnTo>
                          <a:pt x="450" y="28"/>
                        </a:lnTo>
                        <a:lnTo>
                          <a:pt x="430" y="26"/>
                        </a:lnTo>
                        <a:lnTo>
                          <a:pt x="410" y="24"/>
                        </a:lnTo>
                        <a:lnTo>
                          <a:pt x="374" y="22"/>
                        </a:lnTo>
                        <a:lnTo>
                          <a:pt x="340" y="26"/>
                        </a:lnTo>
                        <a:lnTo>
                          <a:pt x="308" y="34"/>
                        </a:lnTo>
                        <a:lnTo>
                          <a:pt x="280" y="44"/>
                        </a:lnTo>
                        <a:lnTo>
                          <a:pt x="250" y="58"/>
                        </a:lnTo>
                        <a:lnTo>
                          <a:pt x="224" y="72"/>
                        </a:lnTo>
                        <a:lnTo>
                          <a:pt x="170" y="106"/>
                        </a:lnTo>
                        <a:lnTo>
                          <a:pt x="118" y="140"/>
                        </a:lnTo>
                        <a:lnTo>
                          <a:pt x="90" y="156"/>
                        </a:lnTo>
                        <a:lnTo>
                          <a:pt x="62" y="170"/>
                        </a:lnTo>
                        <a:lnTo>
                          <a:pt x="32" y="182"/>
                        </a:lnTo>
                        <a:lnTo>
                          <a:pt x="0" y="190"/>
                        </a:lnTo>
                        <a:lnTo>
                          <a:pt x="0" y="190"/>
                        </a:lnTo>
                        <a:lnTo>
                          <a:pt x="18" y="182"/>
                        </a:lnTo>
                        <a:lnTo>
                          <a:pt x="36" y="172"/>
                        </a:lnTo>
                        <a:lnTo>
                          <a:pt x="72" y="146"/>
                        </a:lnTo>
                        <a:lnTo>
                          <a:pt x="150" y="90"/>
                        </a:lnTo>
                        <a:lnTo>
                          <a:pt x="190" y="62"/>
                        </a:lnTo>
                        <a:lnTo>
                          <a:pt x="230" y="36"/>
                        </a:lnTo>
                        <a:lnTo>
                          <a:pt x="252" y="26"/>
                        </a:lnTo>
                        <a:lnTo>
                          <a:pt x="274" y="16"/>
                        </a:lnTo>
                        <a:lnTo>
                          <a:pt x="296" y="8"/>
                        </a:lnTo>
                        <a:lnTo>
                          <a:pt x="318" y="4"/>
                        </a:lnTo>
                        <a:lnTo>
                          <a:pt x="318" y="4"/>
                        </a:lnTo>
                        <a:lnTo>
                          <a:pt x="348" y="0"/>
                        </a:lnTo>
                        <a:lnTo>
                          <a:pt x="378" y="0"/>
                        </a:lnTo>
                        <a:lnTo>
                          <a:pt x="404" y="4"/>
                        </a:lnTo>
                        <a:lnTo>
                          <a:pt x="432" y="10"/>
                        </a:lnTo>
                        <a:lnTo>
                          <a:pt x="484" y="24"/>
                        </a:lnTo>
                        <a:lnTo>
                          <a:pt x="540" y="40"/>
                        </a:lnTo>
                        <a:lnTo>
                          <a:pt x="540" y="40"/>
                        </a:lnTo>
                        <a:lnTo>
                          <a:pt x="556" y="54"/>
                        </a:lnTo>
                        <a:lnTo>
                          <a:pt x="570" y="72"/>
                        </a:lnTo>
                        <a:lnTo>
                          <a:pt x="580" y="92"/>
                        </a:lnTo>
                        <a:lnTo>
                          <a:pt x="590" y="112"/>
                        </a:lnTo>
                        <a:lnTo>
                          <a:pt x="598" y="136"/>
                        </a:lnTo>
                        <a:lnTo>
                          <a:pt x="606" y="158"/>
                        </a:lnTo>
                        <a:lnTo>
                          <a:pt x="618" y="208"/>
                        </a:lnTo>
                        <a:lnTo>
                          <a:pt x="618" y="208"/>
                        </a:lnTo>
                        <a:lnTo>
                          <a:pt x="614" y="210"/>
                        </a:lnTo>
                        <a:lnTo>
                          <a:pt x="614" y="212"/>
                        </a:lnTo>
                        <a:lnTo>
                          <a:pt x="612" y="220"/>
                        </a:lnTo>
                        <a:lnTo>
                          <a:pt x="612" y="220"/>
                        </a:lnTo>
                        <a:close/>
                      </a:path>
                    </a:pathLst>
                  </a:custGeom>
                  <a:solidFill>
                    <a:srgbClr val="8180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27" name="Freeform 168"/>
                  <p:cNvSpPr>
                    <a:spLocks/>
                  </p:cNvSpPr>
                  <p:nvPr/>
                </p:nvSpPr>
                <p:spPr bwMode="auto">
                  <a:xfrm>
                    <a:off x="-5695950" y="1922463"/>
                    <a:ext cx="76200" cy="438150"/>
                  </a:xfrm>
                  <a:custGeom>
                    <a:avLst/>
                    <a:gdLst>
                      <a:gd name="T0" fmla="*/ 0 w 48"/>
                      <a:gd name="T1" fmla="*/ 12 h 276"/>
                      <a:gd name="T2" fmla="*/ 0 w 48"/>
                      <a:gd name="T3" fmla="*/ 12 h 276"/>
                      <a:gd name="T4" fmla="*/ 2 w 48"/>
                      <a:gd name="T5" fmla="*/ 4 h 276"/>
                      <a:gd name="T6" fmla="*/ 2 w 48"/>
                      <a:gd name="T7" fmla="*/ 2 h 276"/>
                      <a:gd name="T8" fmla="*/ 6 w 48"/>
                      <a:gd name="T9" fmla="*/ 0 h 276"/>
                      <a:gd name="T10" fmla="*/ 6 w 48"/>
                      <a:gd name="T11" fmla="*/ 0 h 276"/>
                      <a:gd name="T12" fmla="*/ 18 w 48"/>
                      <a:gd name="T13" fmla="*/ 28 h 276"/>
                      <a:gd name="T14" fmla="*/ 26 w 48"/>
                      <a:gd name="T15" fmla="*/ 60 h 276"/>
                      <a:gd name="T16" fmla="*/ 34 w 48"/>
                      <a:gd name="T17" fmla="*/ 90 h 276"/>
                      <a:gd name="T18" fmla="*/ 40 w 48"/>
                      <a:gd name="T19" fmla="*/ 124 h 276"/>
                      <a:gd name="T20" fmla="*/ 46 w 48"/>
                      <a:gd name="T21" fmla="*/ 160 h 276"/>
                      <a:gd name="T22" fmla="*/ 48 w 48"/>
                      <a:gd name="T23" fmla="*/ 196 h 276"/>
                      <a:gd name="T24" fmla="*/ 48 w 48"/>
                      <a:gd name="T25" fmla="*/ 236 h 276"/>
                      <a:gd name="T26" fmla="*/ 48 w 48"/>
                      <a:gd name="T27" fmla="*/ 276 h 276"/>
                      <a:gd name="T28" fmla="*/ 48 w 48"/>
                      <a:gd name="T29" fmla="*/ 276 h 276"/>
                      <a:gd name="T30" fmla="*/ 38 w 48"/>
                      <a:gd name="T31" fmla="*/ 246 h 276"/>
                      <a:gd name="T32" fmla="*/ 32 w 48"/>
                      <a:gd name="T33" fmla="*/ 214 h 276"/>
                      <a:gd name="T34" fmla="*/ 26 w 48"/>
                      <a:gd name="T35" fmla="*/ 182 h 276"/>
                      <a:gd name="T36" fmla="*/ 20 w 48"/>
                      <a:gd name="T37" fmla="*/ 148 h 276"/>
                      <a:gd name="T38" fmla="*/ 12 w 48"/>
                      <a:gd name="T39" fmla="*/ 78 h 276"/>
                      <a:gd name="T40" fmla="*/ 6 w 48"/>
                      <a:gd name="T41" fmla="*/ 44 h 276"/>
                      <a:gd name="T42" fmla="*/ 0 w 48"/>
                      <a:gd name="T43" fmla="*/ 12 h 276"/>
                      <a:gd name="T44" fmla="*/ 0 w 48"/>
                      <a:gd name="T45" fmla="*/ 12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48" h="276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2" y="4"/>
                        </a:lnTo>
                        <a:lnTo>
                          <a:pt x="2" y="2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18" y="28"/>
                        </a:lnTo>
                        <a:lnTo>
                          <a:pt x="26" y="60"/>
                        </a:lnTo>
                        <a:lnTo>
                          <a:pt x="34" y="90"/>
                        </a:lnTo>
                        <a:lnTo>
                          <a:pt x="40" y="124"/>
                        </a:lnTo>
                        <a:lnTo>
                          <a:pt x="46" y="160"/>
                        </a:lnTo>
                        <a:lnTo>
                          <a:pt x="48" y="196"/>
                        </a:lnTo>
                        <a:lnTo>
                          <a:pt x="48" y="236"/>
                        </a:lnTo>
                        <a:lnTo>
                          <a:pt x="48" y="276"/>
                        </a:lnTo>
                        <a:lnTo>
                          <a:pt x="48" y="276"/>
                        </a:lnTo>
                        <a:lnTo>
                          <a:pt x="38" y="246"/>
                        </a:lnTo>
                        <a:lnTo>
                          <a:pt x="32" y="214"/>
                        </a:lnTo>
                        <a:lnTo>
                          <a:pt x="26" y="182"/>
                        </a:lnTo>
                        <a:lnTo>
                          <a:pt x="20" y="148"/>
                        </a:lnTo>
                        <a:lnTo>
                          <a:pt x="12" y="78"/>
                        </a:lnTo>
                        <a:lnTo>
                          <a:pt x="6" y="44"/>
                        </a:lnTo>
                        <a:lnTo>
                          <a:pt x="0" y="1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28" name="Freeform 169"/>
                  <p:cNvSpPr>
                    <a:spLocks/>
                  </p:cNvSpPr>
                  <p:nvPr/>
                </p:nvSpPr>
                <p:spPr bwMode="auto">
                  <a:xfrm>
                    <a:off x="-6315075" y="2919413"/>
                    <a:ext cx="114300" cy="31750"/>
                  </a:xfrm>
                  <a:custGeom>
                    <a:avLst/>
                    <a:gdLst>
                      <a:gd name="T0" fmla="*/ 54 w 72"/>
                      <a:gd name="T1" fmla="*/ 20 h 20"/>
                      <a:gd name="T2" fmla="*/ 54 w 72"/>
                      <a:gd name="T3" fmla="*/ 20 h 20"/>
                      <a:gd name="T4" fmla="*/ 26 w 72"/>
                      <a:gd name="T5" fmla="*/ 12 h 20"/>
                      <a:gd name="T6" fmla="*/ 0 w 72"/>
                      <a:gd name="T7" fmla="*/ 2 h 20"/>
                      <a:gd name="T8" fmla="*/ 0 w 72"/>
                      <a:gd name="T9" fmla="*/ 2 h 20"/>
                      <a:gd name="T10" fmla="*/ 6 w 72"/>
                      <a:gd name="T11" fmla="*/ 0 h 20"/>
                      <a:gd name="T12" fmla="*/ 14 w 72"/>
                      <a:gd name="T13" fmla="*/ 0 h 20"/>
                      <a:gd name="T14" fmla="*/ 34 w 72"/>
                      <a:gd name="T15" fmla="*/ 4 h 20"/>
                      <a:gd name="T16" fmla="*/ 72 w 72"/>
                      <a:gd name="T17" fmla="*/ 14 h 20"/>
                      <a:gd name="T18" fmla="*/ 72 w 72"/>
                      <a:gd name="T19" fmla="*/ 14 h 20"/>
                      <a:gd name="T20" fmla="*/ 60 w 72"/>
                      <a:gd name="T21" fmla="*/ 14 h 20"/>
                      <a:gd name="T22" fmla="*/ 56 w 72"/>
                      <a:gd name="T23" fmla="*/ 16 h 20"/>
                      <a:gd name="T24" fmla="*/ 54 w 72"/>
                      <a:gd name="T25" fmla="*/ 20 h 20"/>
                      <a:gd name="T26" fmla="*/ 54 w 72"/>
                      <a:gd name="T27" fmla="*/ 2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" h="20">
                        <a:moveTo>
                          <a:pt x="54" y="20"/>
                        </a:moveTo>
                        <a:lnTo>
                          <a:pt x="54" y="20"/>
                        </a:lnTo>
                        <a:lnTo>
                          <a:pt x="26" y="1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6" y="0"/>
                        </a:lnTo>
                        <a:lnTo>
                          <a:pt x="14" y="0"/>
                        </a:lnTo>
                        <a:lnTo>
                          <a:pt x="34" y="4"/>
                        </a:lnTo>
                        <a:lnTo>
                          <a:pt x="72" y="14"/>
                        </a:lnTo>
                        <a:lnTo>
                          <a:pt x="72" y="14"/>
                        </a:lnTo>
                        <a:lnTo>
                          <a:pt x="60" y="14"/>
                        </a:lnTo>
                        <a:lnTo>
                          <a:pt x="56" y="16"/>
                        </a:lnTo>
                        <a:lnTo>
                          <a:pt x="54" y="20"/>
                        </a:lnTo>
                        <a:lnTo>
                          <a:pt x="54" y="20"/>
                        </a:lnTo>
                        <a:close/>
                      </a:path>
                    </a:pathLst>
                  </a:custGeom>
                  <a:solidFill>
                    <a:srgbClr val="4C4C4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29" name="Freeform 170"/>
                  <p:cNvSpPr>
                    <a:spLocks/>
                  </p:cNvSpPr>
                  <p:nvPr/>
                </p:nvSpPr>
                <p:spPr bwMode="auto">
                  <a:xfrm>
                    <a:off x="-6229350" y="2941638"/>
                    <a:ext cx="1390650" cy="104775"/>
                  </a:xfrm>
                  <a:custGeom>
                    <a:avLst/>
                    <a:gdLst>
                      <a:gd name="T0" fmla="*/ 0 w 876"/>
                      <a:gd name="T1" fmla="*/ 6 h 66"/>
                      <a:gd name="T2" fmla="*/ 0 w 876"/>
                      <a:gd name="T3" fmla="*/ 6 h 66"/>
                      <a:gd name="T4" fmla="*/ 2 w 876"/>
                      <a:gd name="T5" fmla="*/ 2 h 66"/>
                      <a:gd name="T6" fmla="*/ 6 w 876"/>
                      <a:gd name="T7" fmla="*/ 0 h 66"/>
                      <a:gd name="T8" fmla="*/ 18 w 876"/>
                      <a:gd name="T9" fmla="*/ 0 h 66"/>
                      <a:gd name="T10" fmla="*/ 18 w 876"/>
                      <a:gd name="T11" fmla="*/ 0 h 66"/>
                      <a:gd name="T12" fmla="*/ 82 w 876"/>
                      <a:gd name="T13" fmla="*/ 6 h 66"/>
                      <a:gd name="T14" fmla="*/ 146 w 876"/>
                      <a:gd name="T15" fmla="*/ 14 h 66"/>
                      <a:gd name="T16" fmla="*/ 210 w 876"/>
                      <a:gd name="T17" fmla="*/ 20 h 66"/>
                      <a:gd name="T18" fmla="*/ 276 w 876"/>
                      <a:gd name="T19" fmla="*/ 24 h 66"/>
                      <a:gd name="T20" fmla="*/ 276 w 876"/>
                      <a:gd name="T21" fmla="*/ 24 h 66"/>
                      <a:gd name="T22" fmla="*/ 306 w 876"/>
                      <a:gd name="T23" fmla="*/ 28 h 66"/>
                      <a:gd name="T24" fmla="*/ 338 w 876"/>
                      <a:gd name="T25" fmla="*/ 30 h 66"/>
                      <a:gd name="T26" fmla="*/ 408 w 876"/>
                      <a:gd name="T27" fmla="*/ 32 h 66"/>
                      <a:gd name="T28" fmla="*/ 478 w 876"/>
                      <a:gd name="T29" fmla="*/ 30 h 66"/>
                      <a:gd name="T30" fmla="*/ 510 w 876"/>
                      <a:gd name="T31" fmla="*/ 28 h 66"/>
                      <a:gd name="T32" fmla="*/ 540 w 876"/>
                      <a:gd name="T33" fmla="*/ 24 h 66"/>
                      <a:gd name="T34" fmla="*/ 540 w 876"/>
                      <a:gd name="T35" fmla="*/ 24 h 66"/>
                      <a:gd name="T36" fmla="*/ 606 w 876"/>
                      <a:gd name="T37" fmla="*/ 24 h 66"/>
                      <a:gd name="T38" fmla="*/ 606 w 876"/>
                      <a:gd name="T39" fmla="*/ 24 h 66"/>
                      <a:gd name="T40" fmla="*/ 632 w 876"/>
                      <a:gd name="T41" fmla="*/ 24 h 66"/>
                      <a:gd name="T42" fmla="*/ 660 w 876"/>
                      <a:gd name="T43" fmla="*/ 24 h 66"/>
                      <a:gd name="T44" fmla="*/ 688 w 876"/>
                      <a:gd name="T45" fmla="*/ 24 h 66"/>
                      <a:gd name="T46" fmla="*/ 698 w 876"/>
                      <a:gd name="T47" fmla="*/ 22 h 66"/>
                      <a:gd name="T48" fmla="*/ 708 w 876"/>
                      <a:gd name="T49" fmla="*/ 18 h 66"/>
                      <a:gd name="T50" fmla="*/ 708 w 876"/>
                      <a:gd name="T51" fmla="*/ 18 h 66"/>
                      <a:gd name="T52" fmla="*/ 744 w 876"/>
                      <a:gd name="T53" fmla="*/ 18 h 66"/>
                      <a:gd name="T54" fmla="*/ 744 w 876"/>
                      <a:gd name="T55" fmla="*/ 18 h 66"/>
                      <a:gd name="T56" fmla="*/ 762 w 876"/>
                      <a:gd name="T57" fmla="*/ 18 h 66"/>
                      <a:gd name="T58" fmla="*/ 780 w 876"/>
                      <a:gd name="T59" fmla="*/ 18 h 66"/>
                      <a:gd name="T60" fmla="*/ 798 w 876"/>
                      <a:gd name="T61" fmla="*/ 18 h 66"/>
                      <a:gd name="T62" fmla="*/ 806 w 876"/>
                      <a:gd name="T63" fmla="*/ 16 h 66"/>
                      <a:gd name="T64" fmla="*/ 810 w 876"/>
                      <a:gd name="T65" fmla="*/ 12 h 66"/>
                      <a:gd name="T66" fmla="*/ 810 w 876"/>
                      <a:gd name="T67" fmla="*/ 12 h 66"/>
                      <a:gd name="T68" fmla="*/ 876 w 876"/>
                      <a:gd name="T69" fmla="*/ 12 h 66"/>
                      <a:gd name="T70" fmla="*/ 876 w 876"/>
                      <a:gd name="T71" fmla="*/ 12 h 66"/>
                      <a:gd name="T72" fmla="*/ 812 w 876"/>
                      <a:gd name="T73" fmla="*/ 32 h 66"/>
                      <a:gd name="T74" fmla="*/ 746 w 876"/>
                      <a:gd name="T75" fmla="*/ 48 h 66"/>
                      <a:gd name="T76" fmla="*/ 712 w 876"/>
                      <a:gd name="T77" fmla="*/ 54 h 66"/>
                      <a:gd name="T78" fmla="*/ 676 w 876"/>
                      <a:gd name="T79" fmla="*/ 60 h 66"/>
                      <a:gd name="T80" fmla="*/ 638 w 876"/>
                      <a:gd name="T81" fmla="*/ 64 h 66"/>
                      <a:gd name="T82" fmla="*/ 600 w 876"/>
                      <a:gd name="T83" fmla="*/ 66 h 66"/>
                      <a:gd name="T84" fmla="*/ 600 w 876"/>
                      <a:gd name="T85" fmla="*/ 66 h 66"/>
                      <a:gd name="T86" fmla="*/ 306 w 876"/>
                      <a:gd name="T87" fmla="*/ 66 h 66"/>
                      <a:gd name="T88" fmla="*/ 306 w 876"/>
                      <a:gd name="T89" fmla="*/ 66 h 66"/>
                      <a:gd name="T90" fmla="*/ 264 w 876"/>
                      <a:gd name="T91" fmla="*/ 62 h 66"/>
                      <a:gd name="T92" fmla="*/ 222 w 876"/>
                      <a:gd name="T93" fmla="*/ 58 h 66"/>
                      <a:gd name="T94" fmla="*/ 184 w 876"/>
                      <a:gd name="T95" fmla="*/ 52 h 66"/>
                      <a:gd name="T96" fmla="*/ 146 w 876"/>
                      <a:gd name="T97" fmla="*/ 44 h 66"/>
                      <a:gd name="T98" fmla="*/ 72 w 876"/>
                      <a:gd name="T99" fmla="*/ 26 h 66"/>
                      <a:gd name="T100" fmla="*/ 0 w 876"/>
                      <a:gd name="T101" fmla="*/ 6 h 66"/>
                      <a:gd name="T102" fmla="*/ 0 w 876"/>
                      <a:gd name="T103" fmla="*/ 6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876" h="6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2" y="2"/>
                        </a:lnTo>
                        <a:lnTo>
                          <a:pt x="6" y="0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lnTo>
                          <a:pt x="82" y="6"/>
                        </a:lnTo>
                        <a:lnTo>
                          <a:pt x="146" y="14"/>
                        </a:lnTo>
                        <a:lnTo>
                          <a:pt x="210" y="20"/>
                        </a:lnTo>
                        <a:lnTo>
                          <a:pt x="276" y="24"/>
                        </a:lnTo>
                        <a:lnTo>
                          <a:pt x="276" y="24"/>
                        </a:lnTo>
                        <a:lnTo>
                          <a:pt x="306" y="28"/>
                        </a:lnTo>
                        <a:lnTo>
                          <a:pt x="338" y="30"/>
                        </a:lnTo>
                        <a:lnTo>
                          <a:pt x="408" y="32"/>
                        </a:lnTo>
                        <a:lnTo>
                          <a:pt x="478" y="30"/>
                        </a:lnTo>
                        <a:lnTo>
                          <a:pt x="510" y="28"/>
                        </a:lnTo>
                        <a:lnTo>
                          <a:pt x="540" y="24"/>
                        </a:lnTo>
                        <a:lnTo>
                          <a:pt x="540" y="24"/>
                        </a:lnTo>
                        <a:lnTo>
                          <a:pt x="606" y="24"/>
                        </a:lnTo>
                        <a:lnTo>
                          <a:pt x="606" y="24"/>
                        </a:lnTo>
                        <a:lnTo>
                          <a:pt x="632" y="24"/>
                        </a:lnTo>
                        <a:lnTo>
                          <a:pt x="660" y="24"/>
                        </a:lnTo>
                        <a:lnTo>
                          <a:pt x="688" y="24"/>
                        </a:lnTo>
                        <a:lnTo>
                          <a:pt x="698" y="22"/>
                        </a:lnTo>
                        <a:lnTo>
                          <a:pt x="708" y="18"/>
                        </a:lnTo>
                        <a:lnTo>
                          <a:pt x="708" y="18"/>
                        </a:lnTo>
                        <a:lnTo>
                          <a:pt x="744" y="18"/>
                        </a:lnTo>
                        <a:lnTo>
                          <a:pt x="744" y="18"/>
                        </a:lnTo>
                        <a:lnTo>
                          <a:pt x="762" y="18"/>
                        </a:lnTo>
                        <a:lnTo>
                          <a:pt x="780" y="18"/>
                        </a:lnTo>
                        <a:lnTo>
                          <a:pt x="798" y="18"/>
                        </a:lnTo>
                        <a:lnTo>
                          <a:pt x="806" y="16"/>
                        </a:lnTo>
                        <a:lnTo>
                          <a:pt x="810" y="12"/>
                        </a:lnTo>
                        <a:lnTo>
                          <a:pt x="810" y="12"/>
                        </a:lnTo>
                        <a:lnTo>
                          <a:pt x="876" y="12"/>
                        </a:lnTo>
                        <a:lnTo>
                          <a:pt x="876" y="12"/>
                        </a:lnTo>
                        <a:lnTo>
                          <a:pt x="812" y="32"/>
                        </a:lnTo>
                        <a:lnTo>
                          <a:pt x="746" y="48"/>
                        </a:lnTo>
                        <a:lnTo>
                          <a:pt x="712" y="54"/>
                        </a:lnTo>
                        <a:lnTo>
                          <a:pt x="676" y="60"/>
                        </a:lnTo>
                        <a:lnTo>
                          <a:pt x="638" y="64"/>
                        </a:lnTo>
                        <a:lnTo>
                          <a:pt x="600" y="66"/>
                        </a:lnTo>
                        <a:lnTo>
                          <a:pt x="600" y="66"/>
                        </a:lnTo>
                        <a:lnTo>
                          <a:pt x="306" y="66"/>
                        </a:lnTo>
                        <a:lnTo>
                          <a:pt x="306" y="66"/>
                        </a:lnTo>
                        <a:lnTo>
                          <a:pt x="264" y="62"/>
                        </a:lnTo>
                        <a:lnTo>
                          <a:pt x="222" y="58"/>
                        </a:lnTo>
                        <a:lnTo>
                          <a:pt x="184" y="52"/>
                        </a:lnTo>
                        <a:lnTo>
                          <a:pt x="146" y="44"/>
                        </a:lnTo>
                        <a:lnTo>
                          <a:pt x="72" y="2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30" name="Freeform 171"/>
                  <p:cNvSpPr>
                    <a:spLocks/>
                  </p:cNvSpPr>
                  <p:nvPr/>
                </p:nvSpPr>
                <p:spPr bwMode="auto">
                  <a:xfrm>
                    <a:off x="-6819900" y="-725488"/>
                    <a:ext cx="850900" cy="762000"/>
                  </a:xfrm>
                  <a:custGeom>
                    <a:avLst/>
                    <a:gdLst>
                      <a:gd name="T0" fmla="*/ 204 w 536"/>
                      <a:gd name="T1" fmla="*/ 480 h 480"/>
                      <a:gd name="T2" fmla="*/ 108 w 536"/>
                      <a:gd name="T3" fmla="*/ 472 h 480"/>
                      <a:gd name="T4" fmla="*/ 54 w 536"/>
                      <a:gd name="T5" fmla="*/ 458 h 480"/>
                      <a:gd name="T6" fmla="*/ 30 w 536"/>
                      <a:gd name="T7" fmla="*/ 446 h 480"/>
                      <a:gd name="T8" fmla="*/ 12 w 536"/>
                      <a:gd name="T9" fmla="*/ 430 h 480"/>
                      <a:gd name="T10" fmla="*/ 0 w 536"/>
                      <a:gd name="T11" fmla="*/ 408 h 480"/>
                      <a:gd name="T12" fmla="*/ 14 w 536"/>
                      <a:gd name="T13" fmla="*/ 412 h 480"/>
                      <a:gd name="T14" fmla="*/ 50 w 536"/>
                      <a:gd name="T15" fmla="*/ 432 h 480"/>
                      <a:gd name="T16" fmla="*/ 84 w 536"/>
                      <a:gd name="T17" fmla="*/ 452 h 480"/>
                      <a:gd name="T18" fmla="*/ 96 w 536"/>
                      <a:gd name="T19" fmla="*/ 456 h 480"/>
                      <a:gd name="T20" fmla="*/ 154 w 536"/>
                      <a:gd name="T21" fmla="*/ 466 h 480"/>
                      <a:gd name="T22" fmla="*/ 208 w 536"/>
                      <a:gd name="T23" fmla="*/ 472 h 480"/>
                      <a:gd name="T24" fmla="*/ 256 w 536"/>
                      <a:gd name="T25" fmla="*/ 470 h 480"/>
                      <a:gd name="T26" fmla="*/ 302 w 536"/>
                      <a:gd name="T27" fmla="*/ 462 h 480"/>
                      <a:gd name="T28" fmla="*/ 342 w 536"/>
                      <a:gd name="T29" fmla="*/ 448 h 480"/>
                      <a:gd name="T30" fmla="*/ 380 w 536"/>
                      <a:gd name="T31" fmla="*/ 430 h 480"/>
                      <a:gd name="T32" fmla="*/ 412 w 536"/>
                      <a:gd name="T33" fmla="*/ 406 h 480"/>
                      <a:gd name="T34" fmla="*/ 440 w 536"/>
                      <a:gd name="T35" fmla="*/ 378 h 480"/>
                      <a:gd name="T36" fmla="*/ 464 w 536"/>
                      <a:gd name="T37" fmla="*/ 344 h 480"/>
                      <a:gd name="T38" fmla="*/ 484 w 536"/>
                      <a:gd name="T39" fmla="*/ 306 h 480"/>
                      <a:gd name="T40" fmla="*/ 498 w 536"/>
                      <a:gd name="T41" fmla="*/ 264 h 480"/>
                      <a:gd name="T42" fmla="*/ 510 w 536"/>
                      <a:gd name="T43" fmla="*/ 218 h 480"/>
                      <a:gd name="T44" fmla="*/ 518 w 536"/>
                      <a:gd name="T45" fmla="*/ 116 h 480"/>
                      <a:gd name="T46" fmla="*/ 510 w 536"/>
                      <a:gd name="T47" fmla="*/ 0 h 480"/>
                      <a:gd name="T48" fmla="*/ 522 w 536"/>
                      <a:gd name="T49" fmla="*/ 36 h 480"/>
                      <a:gd name="T50" fmla="*/ 534 w 536"/>
                      <a:gd name="T51" fmla="*/ 114 h 480"/>
                      <a:gd name="T52" fmla="*/ 534 w 536"/>
                      <a:gd name="T53" fmla="*/ 192 h 480"/>
                      <a:gd name="T54" fmla="*/ 520 w 536"/>
                      <a:gd name="T55" fmla="*/ 270 h 480"/>
                      <a:gd name="T56" fmla="*/ 496 w 536"/>
                      <a:gd name="T57" fmla="*/ 340 h 480"/>
                      <a:gd name="T58" fmla="*/ 458 w 536"/>
                      <a:gd name="T59" fmla="*/ 400 h 480"/>
                      <a:gd name="T60" fmla="*/ 436 w 536"/>
                      <a:gd name="T61" fmla="*/ 426 h 480"/>
                      <a:gd name="T62" fmla="*/ 408 w 536"/>
                      <a:gd name="T63" fmla="*/ 446 h 480"/>
                      <a:gd name="T64" fmla="*/ 380 w 536"/>
                      <a:gd name="T65" fmla="*/ 464 h 480"/>
                      <a:gd name="T66" fmla="*/ 348 w 536"/>
                      <a:gd name="T67" fmla="*/ 474 h 480"/>
                      <a:gd name="T68" fmla="*/ 312 w 536"/>
                      <a:gd name="T69" fmla="*/ 480 h 480"/>
                      <a:gd name="T70" fmla="*/ 204 w 536"/>
                      <a:gd name="T71" fmla="*/ 480 h 4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536" h="480">
                        <a:moveTo>
                          <a:pt x="204" y="480"/>
                        </a:moveTo>
                        <a:lnTo>
                          <a:pt x="204" y="480"/>
                        </a:lnTo>
                        <a:lnTo>
                          <a:pt x="140" y="476"/>
                        </a:lnTo>
                        <a:lnTo>
                          <a:pt x="108" y="472"/>
                        </a:lnTo>
                        <a:lnTo>
                          <a:pt x="80" y="466"/>
                        </a:lnTo>
                        <a:lnTo>
                          <a:pt x="54" y="458"/>
                        </a:lnTo>
                        <a:lnTo>
                          <a:pt x="42" y="452"/>
                        </a:lnTo>
                        <a:lnTo>
                          <a:pt x="30" y="446"/>
                        </a:lnTo>
                        <a:lnTo>
                          <a:pt x="22" y="438"/>
                        </a:lnTo>
                        <a:lnTo>
                          <a:pt x="12" y="430"/>
                        </a:lnTo>
                        <a:lnTo>
                          <a:pt x="6" y="420"/>
                        </a:lnTo>
                        <a:lnTo>
                          <a:pt x="0" y="408"/>
                        </a:lnTo>
                        <a:lnTo>
                          <a:pt x="0" y="408"/>
                        </a:lnTo>
                        <a:lnTo>
                          <a:pt x="14" y="412"/>
                        </a:lnTo>
                        <a:lnTo>
                          <a:pt x="28" y="418"/>
                        </a:lnTo>
                        <a:lnTo>
                          <a:pt x="50" y="432"/>
                        </a:lnTo>
                        <a:lnTo>
                          <a:pt x="72" y="446"/>
                        </a:lnTo>
                        <a:lnTo>
                          <a:pt x="84" y="452"/>
                        </a:lnTo>
                        <a:lnTo>
                          <a:pt x="96" y="456"/>
                        </a:lnTo>
                        <a:lnTo>
                          <a:pt x="96" y="456"/>
                        </a:lnTo>
                        <a:lnTo>
                          <a:pt x="126" y="462"/>
                        </a:lnTo>
                        <a:lnTo>
                          <a:pt x="154" y="466"/>
                        </a:lnTo>
                        <a:lnTo>
                          <a:pt x="182" y="470"/>
                        </a:lnTo>
                        <a:lnTo>
                          <a:pt x="208" y="472"/>
                        </a:lnTo>
                        <a:lnTo>
                          <a:pt x="232" y="472"/>
                        </a:lnTo>
                        <a:lnTo>
                          <a:pt x="256" y="470"/>
                        </a:lnTo>
                        <a:lnTo>
                          <a:pt x="280" y="466"/>
                        </a:lnTo>
                        <a:lnTo>
                          <a:pt x="302" y="462"/>
                        </a:lnTo>
                        <a:lnTo>
                          <a:pt x="324" y="456"/>
                        </a:lnTo>
                        <a:lnTo>
                          <a:pt x="342" y="448"/>
                        </a:lnTo>
                        <a:lnTo>
                          <a:pt x="362" y="440"/>
                        </a:lnTo>
                        <a:lnTo>
                          <a:pt x="380" y="430"/>
                        </a:lnTo>
                        <a:lnTo>
                          <a:pt x="396" y="420"/>
                        </a:lnTo>
                        <a:lnTo>
                          <a:pt x="412" y="406"/>
                        </a:lnTo>
                        <a:lnTo>
                          <a:pt x="426" y="392"/>
                        </a:lnTo>
                        <a:lnTo>
                          <a:pt x="440" y="378"/>
                        </a:lnTo>
                        <a:lnTo>
                          <a:pt x="452" y="362"/>
                        </a:lnTo>
                        <a:lnTo>
                          <a:pt x="464" y="344"/>
                        </a:lnTo>
                        <a:lnTo>
                          <a:pt x="474" y="326"/>
                        </a:lnTo>
                        <a:lnTo>
                          <a:pt x="484" y="306"/>
                        </a:lnTo>
                        <a:lnTo>
                          <a:pt x="492" y="286"/>
                        </a:lnTo>
                        <a:lnTo>
                          <a:pt x="498" y="264"/>
                        </a:lnTo>
                        <a:lnTo>
                          <a:pt x="504" y="242"/>
                        </a:lnTo>
                        <a:lnTo>
                          <a:pt x="510" y="218"/>
                        </a:lnTo>
                        <a:lnTo>
                          <a:pt x="516" y="170"/>
                        </a:lnTo>
                        <a:lnTo>
                          <a:pt x="518" y="116"/>
                        </a:lnTo>
                        <a:lnTo>
                          <a:pt x="516" y="60"/>
                        </a:lnTo>
                        <a:lnTo>
                          <a:pt x="510" y="0"/>
                        </a:lnTo>
                        <a:lnTo>
                          <a:pt x="510" y="0"/>
                        </a:lnTo>
                        <a:lnTo>
                          <a:pt x="522" y="36"/>
                        </a:lnTo>
                        <a:lnTo>
                          <a:pt x="530" y="74"/>
                        </a:lnTo>
                        <a:lnTo>
                          <a:pt x="534" y="114"/>
                        </a:lnTo>
                        <a:lnTo>
                          <a:pt x="536" y="152"/>
                        </a:lnTo>
                        <a:lnTo>
                          <a:pt x="534" y="192"/>
                        </a:lnTo>
                        <a:lnTo>
                          <a:pt x="528" y="232"/>
                        </a:lnTo>
                        <a:lnTo>
                          <a:pt x="520" y="270"/>
                        </a:lnTo>
                        <a:lnTo>
                          <a:pt x="510" y="306"/>
                        </a:lnTo>
                        <a:lnTo>
                          <a:pt x="496" y="340"/>
                        </a:lnTo>
                        <a:lnTo>
                          <a:pt x="478" y="372"/>
                        </a:lnTo>
                        <a:lnTo>
                          <a:pt x="458" y="400"/>
                        </a:lnTo>
                        <a:lnTo>
                          <a:pt x="448" y="414"/>
                        </a:lnTo>
                        <a:lnTo>
                          <a:pt x="436" y="426"/>
                        </a:lnTo>
                        <a:lnTo>
                          <a:pt x="422" y="436"/>
                        </a:lnTo>
                        <a:lnTo>
                          <a:pt x="408" y="446"/>
                        </a:lnTo>
                        <a:lnTo>
                          <a:pt x="394" y="456"/>
                        </a:lnTo>
                        <a:lnTo>
                          <a:pt x="380" y="464"/>
                        </a:lnTo>
                        <a:lnTo>
                          <a:pt x="364" y="470"/>
                        </a:lnTo>
                        <a:lnTo>
                          <a:pt x="348" y="474"/>
                        </a:lnTo>
                        <a:lnTo>
                          <a:pt x="330" y="478"/>
                        </a:lnTo>
                        <a:lnTo>
                          <a:pt x="312" y="480"/>
                        </a:lnTo>
                        <a:lnTo>
                          <a:pt x="312" y="480"/>
                        </a:lnTo>
                        <a:lnTo>
                          <a:pt x="204" y="480"/>
                        </a:lnTo>
                        <a:lnTo>
                          <a:pt x="204" y="480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31" name="Freeform 172"/>
                  <p:cNvSpPr>
                    <a:spLocks/>
                  </p:cNvSpPr>
                  <p:nvPr/>
                </p:nvSpPr>
                <p:spPr bwMode="auto">
                  <a:xfrm>
                    <a:off x="-5153025" y="-144463"/>
                    <a:ext cx="142875" cy="12700"/>
                  </a:xfrm>
                  <a:custGeom>
                    <a:avLst/>
                    <a:gdLst>
                      <a:gd name="T0" fmla="*/ 0 w 90"/>
                      <a:gd name="T1" fmla="*/ 0 h 8"/>
                      <a:gd name="T2" fmla="*/ 0 w 90"/>
                      <a:gd name="T3" fmla="*/ 0 h 8"/>
                      <a:gd name="T4" fmla="*/ 90 w 90"/>
                      <a:gd name="T5" fmla="*/ 0 h 8"/>
                      <a:gd name="T6" fmla="*/ 90 w 90"/>
                      <a:gd name="T7" fmla="*/ 0 h 8"/>
                      <a:gd name="T8" fmla="*/ 82 w 90"/>
                      <a:gd name="T9" fmla="*/ 4 h 8"/>
                      <a:gd name="T10" fmla="*/ 72 w 90"/>
                      <a:gd name="T11" fmla="*/ 6 h 8"/>
                      <a:gd name="T12" fmla="*/ 46 w 90"/>
                      <a:gd name="T13" fmla="*/ 8 h 8"/>
                      <a:gd name="T14" fmla="*/ 18 w 90"/>
                      <a:gd name="T15" fmla="*/ 6 h 8"/>
                      <a:gd name="T16" fmla="*/ 8 w 90"/>
                      <a:gd name="T17" fmla="*/ 4 h 8"/>
                      <a:gd name="T18" fmla="*/ 0 w 90"/>
                      <a:gd name="T19" fmla="*/ 0 h 8"/>
                      <a:gd name="T20" fmla="*/ 0 w 90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0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82" y="4"/>
                        </a:lnTo>
                        <a:lnTo>
                          <a:pt x="72" y="6"/>
                        </a:lnTo>
                        <a:lnTo>
                          <a:pt x="46" y="8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180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32" name="Freeform 173"/>
                  <p:cNvSpPr>
                    <a:spLocks/>
                  </p:cNvSpPr>
                  <p:nvPr/>
                </p:nvSpPr>
                <p:spPr bwMode="auto">
                  <a:xfrm>
                    <a:off x="-4610100" y="46037"/>
                    <a:ext cx="590550" cy="1028700"/>
                  </a:xfrm>
                  <a:custGeom>
                    <a:avLst/>
                    <a:gdLst>
                      <a:gd name="T0" fmla="*/ 0 w 372"/>
                      <a:gd name="T1" fmla="*/ 318 h 648"/>
                      <a:gd name="T2" fmla="*/ 18 w 372"/>
                      <a:gd name="T3" fmla="*/ 262 h 648"/>
                      <a:gd name="T4" fmla="*/ 44 w 372"/>
                      <a:gd name="T5" fmla="*/ 212 h 648"/>
                      <a:gd name="T6" fmla="*/ 76 w 372"/>
                      <a:gd name="T7" fmla="*/ 170 h 648"/>
                      <a:gd name="T8" fmla="*/ 114 w 372"/>
                      <a:gd name="T9" fmla="*/ 132 h 648"/>
                      <a:gd name="T10" fmla="*/ 196 w 372"/>
                      <a:gd name="T11" fmla="*/ 64 h 648"/>
                      <a:gd name="T12" fmla="*/ 282 w 372"/>
                      <a:gd name="T13" fmla="*/ 0 h 648"/>
                      <a:gd name="T14" fmla="*/ 268 w 372"/>
                      <a:gd name="T15" fmla="*/ 22 h 648"/>
                      <a:gd name="T16" fmla="*/ 234 w 372"/>
                      <a:gd name="T17" fmla="*/ 60 h 648"/>
                      <a:gd name="T18" fmla="*/ 174 w 372"/>
                      <a:gd name="T19" fmla="*/ 112 h 648"/>
                      <a:gd name="T20" fmla="*/ 94 w 372"/>
                      <a:gd name="T21" fmla="*/ 180 h 648"/>
                      <a:gd name="T22" fmla="*/ 60 w 372"/>
                      <a:gd name="T23" fmla="*/ 216 h 648"/>
                      <a:gd name="T24" fmla="*/ 34 w 372"/>
                      <a:gd name="T25" fmla="*/ 260 h 648"/>
                      <a:gd name="T26" fmla="*/ 18 w 372"/>
                      <a:gd name="T27" fmla="*/ 312 h 648"/>
                      <a:gd name="T28" fmla="*/ 16 w 372"/>
                      <a:gd name="T29" fmla="*/ 332 h 648"/>
                      <a:gd name="T30" fmla="*/ 14 w 372"/>
                      <a:gd name="T31" fmla="*/ 370 h 648"/>
                      <a:gd name="T32" fmla="*/ 20 w 372"/>
                      <a:gd name="T33" fmla="*/ 404 h 648"/>
                      <a:gd name="T34" fmla="*/ 30 w 372"/>
                      <a:gd name="T35" fmla="*/ 436 h 648"/>
                      <a:gd name="T36" fmla="*/ 44 w 372"/>
                      <a:gd name="T37" fmla="*/ 462 h 648"/>
                      <a:gd name="T38" fmla="*/ 74 w 372"/>
                      <a:gd name="T39" fmla="*/ 498 h 648"/>
                      <a:gd name="T40" fmla="*/ 126 w 372"/>
                      <a:gd name="T41" fmla="*/ 536 h 648"/>
                      <a:gd name="T42" fmla="*/ 186 w 372"/>
                      <a:gd name="T43" fmla="*/ 566 h 648"/>
                      <a:gd name="T44" fmla="*/ 314 w 372"/>
                      <a:gd name="T45" fmla="*/ 620 h 648"/>
                      <a:gd name="T46" fmla="*/ 372 w 372"/>
                      <a:gd name="T47" fmla="*/ 648 h 648"/>
                      <a:gd name="T48" fmla="*/ 356 w 372"/>
                      <a:gd name="T49" fmla="*/ 648 h 648"/>
                      <a:gd name="T50" fmla="*/ 318 w 372"/>
                      <a:gd name="T51" fmla="*/ 646 h 648"/>
                      <a:gd name="T52" fmla="*/ 260 w 372"/>
                      <a:gd name="T53" fmla="*/ 630 h 648"/>
                      <a:gd name="T54" fmla="*/ 178 w 372"/>
                      <a:gd name="T55" fmla="*/ 592 h 648"/>
                      <a:gd name="T56" fmla="*/ 104 w 372"/>
                      <a:gd name="T57" fmla="*/ 546 h 648"/>
                      <a:gd name="T58" fmla="*/ 72 w 372"/>
                      <a:gd name="T59" fmla="*/ 522 h 648"/>
                      <a:gd name="T60" fmla="*/ 46 w 372"/>
                      <a:gd name="T61" fmla="*/ 496 h 648"/>
                      <a:gd name="T62" fmla="*/ 24 w 372"/>
                      <a:gd name="T63" fmla="*/ 466 h 648"/>
                      <a:gd name="T64" fmla="*/ 8 w 372"/>
                      <a:gd name="T65" fmla="*/ 432 h 648"/>
                      <a:gd name="T66" fmla="*/ 0 w 372"/>
                      <a:gd name="T67" fmla="*/ 390 h 648"/>
                      <a:gd name="T68" fmla="*/ 0 w 372"/>
                      <a:gd name="T69" fmla="*/ 318 h 6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72" h="648">
                        <a:moveTo>
                          <a:pt x="0" y="318"/>
                        </a:moveTo>
                        <a:lnTo>
                          <a:pt x="0" y="318"/>
                        </a:lnTo>
                        <a:lnTo>
                          <a:pt x="8" y="288"/>
                        </a:lnTo>
                        <a:lnTo>
                          <a:pt x="18" y="262"/>
                        </a:lnTo>
                        <a:lnTo>
                          <a:pt x="30" y="236"/>
                        </a:lnTo>
                        <a:lnTo>
                          <a:pt x="44" y="212"/>
                        </a:lnTo>
                        <a:lnTo>
                          <a:pt x="60" y="190"/>
                        </a:lnTo>
                        <a:lnTo>
                          <a:pt x="76" y="170"/>
                        </a:lnTo>
                        <a:lnTo>
                          <a:pt x="94" y="150"/>
                        </a:lnTo>
                        <a:lnTo>
                          <a:pt x="114" y="132"/>
                        </a:lnTo>
                        <a:lnTo>
                          <a:pt x="154" y="96"/>
                        </a:lnTo>
                        <a:lnTo>
                          <a:pt x="196" y="64"/>
                        </a:lnTo>
                        <a:lnTo>
                          <a:pt x="240" y="32"/>
                        </a:lnTo>
                        <a:lnTo>
                          <a:pt x="282" y="0"/>
                        </a:lnTo>
                        <a:lnTo>
                          <a:pt x="282" y="0"/>
                        </a:lnTo>
                        <a:lnTo>
                          <a:pt x="268" y="22"/>
                        </a:lnTo>
                        <a:lnTo>
                          <a:pt x="252" y="42"/>
                        </a:lnTo>
                        <a:lnTo>
                          <a:pt x="234" y="60"/>
                        </a:lnTo>
                        <a:lnTo>
                          <a:pt x="214" y="78"/>
                        </a:lnTo>
                        <a:lnTo>
                          <a:pt x="174" y="112"/>
                        </a:lnTo>
                        <a:lnTo>
                          <a:pt x="134" y="146"/>
                        </a:lnTo>
                        <a:lnTo>
                          <a:pt x="94" y="180"/>
                        </a:lnTo>
                        <a:lnTo>
                          <a:pt x="76" y="198"/>
                        </a:lnTo>
                        <a:lnTo>
                          <a:pt x="60" y="216"/>
                        </a:lnTo>
                        <a:lnTo>
                          <a:pt x="46" y="238"/>
                        </a:lnTo>
                        <a:lnTo>
                          <a:pt x="34" y="260"/>
                        </a:lnTo>
                        <a:lnTo>
                          <a:pt x="24" y="284"/>
                        </a:lnTo>
                        <a:lnTo>
                          <a:pt x="18" y="312"/>
                        </a:lnTo>
                        <a:lnTo>
                          <a:pt x="18" y="312"/>
                        </a:lnTo>
                        <a:lnTo>
                          <a:pt x="16" y="332"/>
                        </a:lnTo>
                        <a:lnTo>
                          <a:pt x="14" y="352"/>
                        </a:lnTo>
                        <a:lnTo>
                          <a:pt x="14" y="370"/>
                        </a:lnTo>
                        <a:lnTo>
                          <a:pt x="16" y="388"/>
                        </a:lnTo>
                        <a:lnTo>
                          <a:pt x="20" y="404"/>
                        </a:lnTo>
                        <a:lnTo>
                          <a:pt x="24" y="420"/>
                        </a:lnTo>
                        <a:lnTo>
                          <a:pt x="30" y="436"/>
                        </a:lnTo>
                        <a:lnTo>
                          <a:pt x="36" y="448"/>
                        </a:lnTo>
                        <a:lnTo>
                          <a:pt x="44" y="462"/>
                        </a:lnTo>
                        <a:lnTo>
                          <a:pt x="54" y="474"/>
                        </a:lnTo>
                        <a:lnTo>
                          <a:pt x="74" y="498"/>
                        </a:lnTo>
                        <a:lnTo>
                          <a:pt x="100" y="518"/>
                        </a:lnTo>
                        <a:lnTo>
                          <a:pt x="126" y="536"/>
                        </a:lnTo>
                        <a:lnTo>
                          <a:pt x="156" y="552"/>
                        </a:lnTo>
                        <a:lnTo>
                          <a:pt x="186" y="566"/>
                        </a:lnTo>
                        <a:lnTo>
                          <a:pt x="250" y="594"/>
                        </a:lnTo>
                        <a:lnTo>
                          <a:pt x="314" y="620"/>
                        </a:lnTo>
                        <a:lnTo>
                          <a:pt x="344" y="634"/>
                        </a:lnTo>
                        <a:lnTo>
                          <a:pt x="372" y="648"/>
                        </a:lnTo>
                        <a:lnTo>
                          <a:pt x="372" y="648"/>
                        </a:lnTo>
                        <a:lnTo>
                          <a:pt x="356" y="648"/>
                        </a:lnTo>
                        <a:lnTo>
                          <a:pt x="338" y="648"/>
                        </a:lnTo>
                        <a:lnTo>
                          <a:pt x="318" y="646"/>
                        </a:lnTo>
                        <a:lnTo>
                          <a:pt x="300" y="642"/>
                        </a:lnTo>
                        <a:lnTo>
                          <a:pt x="260" y="630"/>
                        </a:lnTo>
                        <a:lnTo>
                          <a:pt x="218" y="612"/>
                        </a:lnTo>
                        <a:lnTo>
                          <a:pt x="178" y="592"/>
                        </a:lnTo>
                        <a:lnTo>
                          <a:pt x="138" y="570"/>
                        </a:lnTo>
                        <a:lnTo>
                          <a:pt x="104" y="546"/>
                        </a:lnTo>
                        <a:lnTo>
                          <a:pt x="72" y="522"/>
                        </a:lnTo>
                        <a:lnTo>
                          <a:pt x="72" y="522"/>
                        </a:lnTo>
                        <a:lnTo>
                          <a:pt x="58" y="510"/>
                        </a:lnTo>
                        <a:lnTo>
                          <a:pt x="46" y="496"/>
                        </a:lnTo>
                        <a:lnTo>
                          <a:pt x="34" y="482"/>
                        </a:lnTo>
                        <a:lnTo>
                          <a:pt x="24" y="466"/>
                        </a:lnTo>
                        <a:lnTo>
                          <a:pt x="14" y="450"/>
                        </a:lnTo>
                        <a:lnTo>
                          <a:pt x="8" y="432"/>
                        </a:lnTo>
                        <a:lnTo>
                          <a:pt x="2" y="412"/>
                        </a:lnTo>
                        <a:lnTo>
                          <a:pt x="0" y="390"/>
                        </a:lnTo>
                        <a:lnTo>
                          <a:pt x="0" y="390"/>
                        </a:lnTo>
                        <a:lnTo>
                          <a:pt x="0" y="318"/>
                        </a:lnTo>
                        <a:lnTo>
                          <a:pt x="0" y="318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33" name="Freeform 175"/>
                  <p:cNvSpPr>
                    <a:spLocks/>
                  </p:cNvSpPr>
                  <p:nvPr/>
                </p:nvSpPr>
                <p:spPr bwMode="auto">
                  <a:xfrm>
                    <a:off x="-4622800" y="550862"/>
                    <a:ext cx="12700" cy="114300"/>
                  </a:xfrm>
                  <a:custGeom>
                    <a:avLst/>
                    <a:gdLst>
                      <a:gd name="T0" fmla="*/ 8 w 8"/>
                      <a:gd name="T1" fmla="*/ 0 h 72"/>
                      <a:gd name="T2" fmla="*/ 8 w 8"/>
                      <a:gd name="T3" fmla="*/ 0 h 72"/>
                      <a:gd name="T4" fmla="*/ 8 w 8"/>
                      <a:gd name="T5" fmla="*/ 72 h 72"/>
                      <a:gd name="T6" fmla="*/ 8 w 8"/>
                      <a:gd name="T7" fmla="*/ 72 h 72"/>
                      <a:gd name="T8" fmla="*/ 4 w 8"/>
                      <a:gd name="T9" fmla="*/ 66 h 72"/>
                      <a:gd name="T10" fmla="*/ 2 w 8"/>
                      <a:gd name="T11" fmla="*/ 58 h 72"/>
                      <a:gd name="T12" fmla="*/ 0 w 8"/>
                      <a:gd name="T13" fmla="*/ 36 h 72"/>
                      <a:gd name="T14" fmla="*/ 2 w 8"/>
                      <a:gd name="T15" fmla="*/ 14 h 72"/>
                      <a:gd name="T16" fmla="*/ 4 w 8"/>
                      <a:gd name="T17" fmla="*/ 6 h 72"/>
                      <a:gd name="T18" fmla="*/ 8 w 8"/>
                      <a:gd name="T19" fmla="*/ 0 h 72"/>
                      <a:gd name="T20" fmla="*/ 8 w 8"/>
                      <a:gd name="T21" fmla="*/ 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72">
                        <a:moveTo>
                          <a:pt x="8" y="0"/>
                        </a:moveTo>
                        <a:lnTo>
                          <a:pt x="8" y="0"/>
                        </a:lnTo>
                        <a:lnTo>
                          <a:pt x="8" y="72"/>
                        </a:lnTo>
                        <a:lnTo>
                          <a:pt x="8" y="72"/>
                        </a:lnTo>
                        <a:lnTo>
                          <a:pt x="4" y="66"/>
                        </a:lnTo>
                        <a:lnTo>
                          <a:pt x="2" y="58"/>
                        </a:lnTo>
                        <a:lnTo>
                          <a:pt x="0" y="36"/>
                        </a:lnTo>
                        <a:lnTo>
                          <a:pt x="2" y="14"/>
                        </a:lnTo>
                        <a:lnTo>
                          <a:pt x="4" y="6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6961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34" name="Freeform 176"/>
                  <p:cNvSpPr>
                    <a:spLocks/>
                  </p:cNvSpPr>
                  <p:nvPr/>
                </p:nvSpPr>
                <p:spPr bwMode="auto">
                  <a:xfrm>
                    <a:off x="-5610225" y="585787"/>
                    <a:ext cx="104775" cy="12700"/>
                  </a:xfrm>
                  <a:custGeom>
                    <a:avLst/>
                    <a:gdLst>
                      <a:gd name="T0" fmla="*/ 0 w 66"/>
                      <a:gd name="T1" fmla="*/ 8 h 8"/>
                      <a:gd name="T2" fmla="*/ 0 w 66"/>
                      <a:gd name="T3" fmla="*/ 8 h 8"/>
                      <a:gd name="T4" fmla="*/ 4 w 66"/>
                      <a:gd name="T5" fmla="*/ 4 h 8"/>
                      <a:gd name="T6" fmla="*/ 12 w 66"/>
                      <a:gd name="T7" fmla="*/ 2 h 8"/>
                      <a:gd name="T8" fmla="*/ 32 w 66"/>
                      <a:gd name="T9" fmla="*/ 0 h 8"/>
                      <a:gd name="T10" fmla="*/ 54 w 66"/>
                      <a:gd name="T11" fmla="*/ 2 h 8"/>
                      <a:gd name="T12" fmla="*/ 62 w 66"/>
                      <a:gd name="T13" fmla="*/ 4 h 8"/>
                      <a:gd name="T14" fmla="*/ 66 w 66"/>
                      <a:gd name="T15" fmla="*/ 8 h 8"/>
                      <a:gd name="T16" fmla="*/ 66 w 66"/>
                      <a:gd name="T17" fmla="*/ 8 h 8"/>
                      <a:gd name="T18" fmla="*/ 0 w 66"/>
                      <a:gd name="T19" fmla="*/ 8 h 8"/>
                      <a:gd name="T20" fmla="*/ 0 w 66"/>
                      <a:gd name="T2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6" h="8">
                        <a:moveTo>
                          <a:pt x="0" y="8"/>
                        </a:moveTo>
                        <a:lnTo>
                          <a:pt x="0" y="8"/>
                        </a:lnTo>
                        <a:lnTo>
                          <a:pt x="4" y="4"/>
                        </a:lnTo>
                        <a:lnTo>
                          <a:pt x="12" y="2"/>
                        </a:lnTo>
                        <a:lnTo>
                          <a:pt x="32" y="0"/>
                        </a:lnTo>
                        <a:lnTo>
                          <a:pt x="54" y="2"/>
                        </a:lnTo>
                        <a:lnTo>
                          <a:pt x="62" y="4"/>
                        </a:lnTo>
                        <a:lnTo>
                          <a:pt x="66" y="8"/>
                        </a:lnTo>
                        <a:lnTo>
                          <a:pt x="66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9191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35" name="Freeform 178"/>
                  <p:cNvSpPr>
                    <a:spLocks/>
                  </p:cNvSpPr>
                  <p:nvPr/>
                </p:nvSpPr>
                <p:spPr bwMode="auto">
                  <a:xfrm>
                    <a:off x="-5133975" y="1468438"/>
                    <a:ext cx="771525" cy="758825"/>
                  </a:xfrm>
                  <a:custGeom>
                    <a:avLst/>
                    <a:gdLst>
                      <a:gd name="T0" fmla="*/ 0 w 486"/>
                      <a:gd name="T1" fmla="*/ 274 h 478"/>
                      <a:gd name="T2" fmla="*/ 6 w 486"/>
                      <a:gd name="T3" fmla="*/ 200 h 478"/>
                      <a:gd name="T4" fmla="*/ 16 w 486"/>
                      <a:gd name="T5" fmla="*/ 154 h 478"/>
                      <a:gd name="T6" fmla="*/ 30 w 486"/>
                      <a:gd name="T7" fmla="*/ 114 h 478"/>
                      <a:gd name="T8" fmla="*/ 52 w 486"/>
                      <a:gd name="T9" fmla="*/ 78 h 478"/>
                      <a:gd name="T10" fmla="*/ 78 w 486"/>
                      <a:gd name="T11" fmla="*/ 48 h 478"/>
                      <a:gd name="T12" fmla="*/ 110 w 486"/>
                      <a:gd name="T13" fmla="*/ 24 h 478"/>
                      <a:gd name="T14" fmla="*/ 150 w 486"/>
                      <a:gd name="T15" fmla="*/ 8 h 478"/>
                      <a:gd name="T16" fmla="*/ 174 w 486"/>
                      <a:gd name="T17" fmla="*/ 4 h 478"/>
                      <a:gd name="T18" fmla="*/ 252 w 486"/>
                      <a:gd name="T19" fmla="*/ 0 h 478"/>
                      <a:gd name="T20" fmla="*/ 338 w 486"/>
                      <a:gd name="T21" fmla="*/ 4 h 478"/>
                      <a:gd name="T22" fmla="*/ 420 w 486"/>
                      <a:gd name="T23" fmla="*/ 18 h 478"/>
                      <a:gd name="T24" fmla="*/ 486 w 486"/>
                      <a:gd name="T25" fmla="*/ 40 h 478"/>
                      <a:gd name="T26" fmla="*/ 486 w 486"/>
                      <a:gd name="T27" fmla="*/ 52 h 478"/>
                      <a:gd name="T28" fmla="*/ 446 w 486"/>
                      <a:gd name="T29" fmla="*/ 50 h 478"/>
                      <a:gd name="T30" fmla="*/ 326 w 486"/>
                      <a:gd name="T31" fmla="*/ 32 h 478"/>
                      <a:gd name="T32" fmla="*/ 250 w 486"/>
                      <a:gd name="T33" fmla="*/ 22 h 478"/>
                      <a:gd name="T34" fmla="*/ 180 w 486"/>
                      <a:gd name="T35" fmla="*/ 22 h 478"/>
                      <a:gd name="T36" fmla="*/ 158 w 486"/>
                      <a:gd name="T37" fmla="*/ 26 h 478"/>
                      <a:gd name="T38" fmla="*/ 118 w 486"/>
                      <a:gd name="T39" fmla="*/ 42 h 478"/>
                      <a:gd name="T40" fmla="*/ 86 w 486"/>
                      <a:gd name="T41" fmla="*/ 68 h 478"/>
                      <a:gd name="T42" fmla="*/ 62 w 486"/>
                      <a:gd name="T43" fmla="*/ 102 h 478"/>
                      <a:gd name="T44" fmla="*/ 42 w 486"/>
                      <a:gd name="T45" fmla="*/ 142 h 478"/>
                      <a:gd name="T46" fmla="*/ 30 w 486"/>
                      <a:gd name="T47" fmla="*/ 188 h 478"/>
                      <a:gd name="T48" fmla="*/ 16 w 486"/>
                      <a:gd name="T49" fmla="*/ 264 h 478"/>
                      <a:gd name="T50" fmla="*/ 12 w 486"/>
                      <a:gd name="T51" fmla="*/ 316 h 478"/>
                      <a:gd name="T52" fmla="*/ 12 w 486"/>
                      <a:gd name="T53" fmla="*/ 362 h 478"/>
                      <a:gd name="T54" fmla="*/ 14 w 486"/>
                      <a:gd name="T55" fmla="*/ 392 h 478"/>
                      <a:gd name="T56" fmla="*/ 18 w 486"/>
                      <a:gd name="T57" fmla="*/ 400 h 478"/>
                      <a:gd name="T58" fmla="*/ 18 w 486"/>
                      <a:gd name="T59" fmla="*/ 422 h 478"/>
                      <a:gd name="T60" fmla="*/ 26 w 486"/>
                      <a:gd name="T61" fmla="*/ 452 h 478"/>
                      <a:gd name="T62" fmla="*/ 28 w 486"/>
                      <a:gd name="T63" fmla="*/ 470 h 478"/>
                      <a:gd name="T64" fmla="*/ 24 w 486"/>
                      <a:gd name="T65" fmla="*/ 478 h 478"/>
                      <a:gd name="T66" fmla="*/ 12 w 486"/>
                      <a:gd name="T67" fmla="*/ 466 h 478"/>
                      <a:gd name="T68" fmla="*/ 4 w 486"/>
                      <a:gd name="T69" fmla="*/ 446 h 478"/>
                      <a:gd name="T70" fmla="*/ 0 w 486"/>
                      <a:gd name="T71" fmla="*/ 400 h 478"/>
                      <a:gd name="T72" fmla="*/ 0 w 486"/>
                      <a:gd name="T73" fmla="*/ 274 h 4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86" h="478">
                        <a:moveTo>
                          <a:pt x="0" y="274"/>
                        </a:moveTo>
                        <a:lnTo>
                          <a:pt x="0" y="274"/>
                        </a:lnTo>
                        <a:lnTo>
                          <a:pt x="4" y="224"/>
                        </a:lnTo>
                        <a:lnTo>
                          <a:pt x="6" y="200"/>
                        </a:lnTo>
                        <a:lnTo>
                          <a:pt x="10" y="176"/>
                        </a:lnTo>
                        <a:lnTo>
                          <a:pt x="16" y="154"/>
                        </a:lnTo>
                        <a:lnTo>
                          <a:pt x="22" y="134"/>
                        </a:lnTo>
                        <a:lnTo>
                          <a:pt x="30" y="114"/>
                        </a:lnTo>
                        <a:lnTo>
                          <a:pt x="40" y="94"/>
                        </a:lnTo>
                        <a:lnTo>
                          <a:pt x="52" y="78"/>
                        </a:lnTo>
                        <a:lnTo>
                          <a:pt x="64" y="62"/>
                        </a:lnTo>
                        <a:lnTo>
                          <a:pt x="78" y="48"/>
                        </a:lnTo>
                        <a:lnTo>
                          <a:pt x="94" y="36"/>
                        </a:lnTo>
                        <a:lnTo>
                          <a:pt x="110" y="24"/>
                        </a:lnTo>
                        <a:lnTo>
                          <a:pt x="130" y="16"/>
                        </a:lnTo>
                        <a:lnTo>
                          <a:pt x="150" y="8"/>
                        </a:lnTo>
                        <a:lnTo>
                          <a:pt x="174" y="4"/>
                        </a:lnTo>
                        <a:lnTo>
                          <a:pt x="174" y="4"/>
                        </a:lnTo>
                        <a:lnTo>
                          <a:pt x="212" y="0"/>
                        </a:lnTo>
                        <a:lnTo>
                          <a:pt x="252" y="0"/>
                        </a:lnTo>
                        <a:lnTo>
                          <a:pt x="296" y="0"/>
                        </a:lnTo>
                        <a:lnTo>
                          <a:pt x="338" y="4"/>
                        </a:lnTo>
                        <a:lnTo>
                          <a:pt x="380" y="10"/>
                        </a:lnTo>
                        <a:lnTo>
                          <a:pt x="420" y="18"/>
                        </a:lnTo>
                        <a:lnTo>
                          <a:pt x="456" y="28"/>
                        </a:lnTo>
                        <a:lnTo>
                          <a:pt x="486" y="40"/>
                        </a:lnTo>
                        <a:lnTo>
                          <a:pt x="486" y="40"/>
                        </a:lnTo>
                        <a:lnTo>
                          <a:pt x="486" y="52"/>
                        </a:lnTo>
                        <a:lnTo>
                          <a:pt x="486" y="52"/>
                        </a:lnTo>
                        <a:lnTo>
                          <a:pt x="446" y="50"/>
                        </a:lnTo>
                        <a:lnTo>
                          <a:pt x="406" y="46"/>
                        </a:lnTo>
                        <a:lnTo>
                          <a:pt x="326" y="32"/>
                        </a:lnTo>
                        <a:lnTo>
                          <a:pt x="288" y="26"/>
                        </a:lnTo>
                        <a:lnTo>
                          <a:pt x="250" y="22"/>
                        </a:lnTo>
                        <a:lnTo>
                          <a:pt x="214" y="20"/>
                        </a:lnTo>
                        <a:lnTo>
                          <a:pt x="180" y="22"/>
                        </a:lnTo>
                        <a:lnTo>
                          <a:pt x="180" y="22"/>
                        </a:lnTo>
                        <a:lnTo>
                          <a:pt x="158" y="26"/>
                        </a:lnTo>
                        <a:lnTo>
                          <a:pt x="136" y="34"/>
                        </a:lnTo>
                        <a:lnTo>
                          <a:pt x="118" y="42"/>
                        </a:lnTo>
                        <a:lnTo>
                          <a:pt x="102" y="54"/>
                        </a:lnTo>
                        <a:lnTo>
                          <a:pt x="86" y="68"/>
                        </a:lnTo>
                        <a:lnTo>
                          <a:pt x="74" y="84"/>
                        </a:lnTo>
                        <a:lnTo>
                          <a:pt x="62" y="102"/>
                        </a:lnTo>
                        <a:lnTo>
                          <a:pt x="52" y="122"/>
                        </a:lnTo>
                        <a:lnTo>
                          <a:pt x="42" y="142"/>
                        </a:lnTo>
                        <a:lnTo>
                          <a:pt x="36" y="164"/>
                        </a:lnTo>
                        <a:lnTo>
                          <a:pt x="30" y="188"/>
                        </a:lnTo>
                        <a:lnTo>
                          <a:pt x="24" y="212"/>
                        </a:lnTo>
                        <a:lnTo>
                          <a:pt x="16" y="264"/>
                        </a:lnTo>
                        <a:lnTo>
                          <a:pt x="12" y="316"/>
                        </a:lnTo>
                        <a:lnTo>
                          <a:pt x="12" y="316"/>
                        </a:lnTo>
                        <a:lnTo>
                          <a:pt x="12" y="338"/>
                        </a:lnTo>
                        <a:lnTo>
                          <a:pt x="12" y="362"/>
                        </a:lnTo>
                        <a:lnTo>
                          <a:pt x="12" y="384"/>
                        </a:lnTo>
                        <a:lnTo>
                          <a:pt x="14" y="392"/>
                        </a:lnTo>
                        <a:lnTo>
                          <a:pt x="18" y="400"/>
                        </a:lnTo>
                        <a:lnTo>
                          <a:pt x="18" y="400"/>
                        </a:lnTo>
                        <a:lnTo>
                          <a:pt x="18" y="412"/>
                        </a:lnTo>
                        <a:lnTo>
                          <a:pt x="18" y="422"/>
                        </a:lnTo>
                        <a:lnTo>
                          <a:pt x="24" y="444"/>
                        </a:lnTo>
                        <a:lnTo>
                          <a:pt x="26" y="452"/>
                        </a:lnTo>
                        <a:lnTo>
                          <a:pt x="28" y="462"/>
                        </a:lnTo>
                        <a:lnTo>
                          <a:pt x="28" y="470"/>
                        </a:lnTo>
                        <a:lnTo>
                          <a:pt x="24" y="478"/>
                        </a:lnTo>
                        <a:lnTo>
                          <a:pt x="24" y="478"/>
                        </a:lnTo>
                        <a:lnTo>
                          <a:pt x="16" y="472"/>
                        </a:lnTo>
                        <a:lnTo>
                          <a:pt x="12" y="466"/>
                        </a:lnTo>
                        <a:lnTo>
                          <a:pt x="8" y="456"/>
                        </a:lnTo>
                        <a:lnTo>
                          <a:pt x="4" y="446"/>
                        </a:lnTo>
                        <a:lnTo>
                          <a:pt x="2" y="424"/>
                        </a:lnTo>
                        <a:lnTo>
                          <a:pt x="0" y="400"/>
                        </a:lnTo>
                        <a:lnTo>
                          <a:pt x="0" y="400"/>
                        </a:lnTo>
                        <a:lnTo>
                          <a:pt x="0" y="274"/>
                        </a:lnTo>
                        <a:lnTo>
                          <a:pt x="0" y="274"/>
                        </a:lnTo>
                        <a:close/>
                      </a:path>
                    </a:pathLst>
                  </a:custGeom>
                  <a:solidFill>
                    <a:srgbClr val="99999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36" name="Freeform 180"/>
                  <p:cNvSpPr>
                    <a:spLocks/>
                  </p:cNvSpPr>
                  <p:nvPr/>
                </p:nvSpPr>
                <p:spPr bwMode="auto">
                  <a:xfrm>
                    <a:off x="-5048250" y="2960688"/>
                    <a:ext cx="104775" cy="9525"/>
                  </a:xfrm>
                  <a:custGeom>
                    <a:avLst/>
                    <a:gdLst>
                      <a:gd name="T0" fmla="*/ 0 w 66"/>
                      <a:gd name="T1" fmla="*/ 6 h 6"/>
                      <a:gd name="T2" fmla="*/ 0 w 66"/>
                      <a:gd name="T3" fmla="*/ 6 h 6"/>
                      <a:gd name="T4" fmla="*/ 4 w 66"/>
                      <a:gd name="T5" fmla="*/ 2 h 6"/>
                      <a:gd name="T6" fmla="*/ 12 w 66"/>
                      <a:gd name="T7" fmla="*/ 0 h 6"/>
                      <a:gd name="T8" fmla="*/ 30 w 66"/>
                      <a:gd name="T9" fmla="*/ 0 h 6"/>
                      <a:gd name="T10" fmla="*/ 48 w 66"/>
                      <a:gd name="T11" fmla="*/ 0 h 6"/>
                      <a:gd name="T12" fmla="*/ 66 w 66"/>
                      <a:gd name="T13" fmla="*/ 0 h 6"/>
                      <a:gd name="T14" fmla="*/ 66 w 66"/>
                      <a:gd name="T15" fmla="*/ 0 h 6"/>
                      <a:gd name="T16" fmla="*/ 62 w 66"/>
                      <a:gd name="T17" fmla="*/ 4 h 6"/>
                      <a:gd name="T18" fmla="*/ 54 w 66"/>
                      <a:gd name="T19" fmla="*/ 6 h 6"/>
                      <a:gd name="T20" fmla="*/ 36 w 66"/>
                      <a:gd name="T21" fmla="*/ 6 h 6"/>
                      <a:gd name="T22" fmla="*/ 18 w 66"/>
                      <a:gd name="T23" fmla="*/ 6 h 6"/>
                      <a:gd name="T24" fmla="*/ 0 w 66"/>
                      <a:gd name="T25" fmla="*/ 6 h 6"/>
                      <a:gd name="T26" fmla="*/ 0 w 66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6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4" y="2"/>
                        </a:lnTo>
                        <a:lnTo>
                          <a:pt x="12" y="0"/>
                        </a:lnTo>
                        <a:lnTo>
                          <a:pt x="30" y="0"/>
                        </a:lnTo>
                        <a:lnTo>
                          <a:pt x="48" y="0"/>
                        </a:lnTo>
                        <a:lnTo>
                          <a:pt x="66" y="0"/>
                        </a:lnTo>
                        <a:lnTo>
                          <a:pt x="66" y="0"/>
                        </a:lnTo>
                        <a:lnTo>
                          <a:pt x="62" y="4"/>
                        </a:lnTo>
                        <a:lnTo>
                          <a:pt x="54" y="6"/>
                        </a:lnTo>
                        <a:lnTo>
                          <a:pt x="36" y="6"/>
                        </a:lnTo>
                        <a:lnTo>
                          <a:pt x="18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2F2F2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37" name="Freeform 181"/>
                  <p:cNvSpPr>
                    <a:spLocks/>
                  </p:cNvSpPr>
                  <p:nvPr/>
                </p:nvSpPr>
                <p:spPr bwMode="auto">
                  <a:xfrm>
                    <a:off x="-5267325" y="2970213"/>
                    <a:ext cx="161925" cy="9525"/>
                  </a:xfrm>
                  <a:custGeom>
                    <a:avLst/>
                    <a:gdLst>
                      <a:gd name="T0" fmla="*/ 0 w 102"/>
                      <a:gd name="T1" fmla="*/ 6 h 6"/>
                      <a:gd name="T2" fmla="*/ 0 w 102"/>
                      <a:gd name="T3" fmla="*/ 6 h 6"/>
                      <a:gd name="T4" fmla="*/ 10 w 102"/>
                      <a:gd name="T5" fmla="*/ 2 h 6"/>
                      <a:gd name="T6" fmla="*/ 20 w 102"/>
                      <a:gd name="T7" fmla="*/ 0 h 6"/>
                      <a:gd name="T8" fmla="*/ 48 w 102"/>
                      <a:gd name="T9" fmla="*/ 0 h 6"/>
                      <a:gd name="T10" fmla="*/ 76 w 102"/>
                      <a:gd name="T11" fmla="*/ 0 h 6"/>
                      <a:gd name="T12" fmla="*/ 102 w 102"/>
                      <a:gd name="T13" fmla="*/ 0 h 6"/>
                      <a:gd name="T14" fmla="*/ 102 w 102"/>
                      <a:gd name="T15" fmla="*/ 0 h 6"/>
                      <a:gd name="T16" fmla="*/ 92 w 102"/>
                      <a:gd name="T17" fmla="*/ 4 h 6"/>
                      <a:gd name="T18" fmla="*/ 82 w 102"/>
                      <a:gd name="T19" fmla="*/ 6 h 6"/>
                      <a:gd name="T20" fmla="*/ 54 w 102"/>
                      <a:gd name="T21" fmla="*/ 6 h 6"/>
                      <a:gd name="T22" fmla="*/ 26 w 102"/>
                      <a:gd name="T23" fmla="*/ 6 h 6"/>
                      <a:gd name="T24" fmla="*/ 0 w 102"/>
                      <a:gd name="T25" fmla="*/ 6 h 6"/>
                      <a:gd name="T26" fmla="*/ 0 w 102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0" y="2"/>
                        </a:lnTo>
                        <a:lnTo>
                          <a:pt x="20" y="0"/>
                        </a:lnTo>
                        <a:lnTo>
                          <a:pt x="48" y="0"/>
                        </a:lnTo>
                        <a:lnTo>
                          <a:pt x="76" y="0"/>
                        </a:lnTo>
                        <a:lnTo>
                          <a:pt x="102" y="0"/>
                        </a:lnTo>
                        <a:lnTo>
                          <a:pt x="102" y="0"/>
                        </a:lnTo>
                        <a:lnTo>
                          <a:pt x="92" y="4"/>
                        </a:lnTo>
                        <a:lnTo>
                          <a:pt x="82" y="6"/>
                        </a:lnTo>
                        <a:lnTo>
                          <a:pt x="54" y="6"/>
                        </a:lnTo>
                        <a:lnTo>
                          <a:pt x="26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C4C4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38" name="Freeform 182"/>
                  <p:cNvSpPr>
                    <a:spLocks/>
                  </p:cNvSpPr>
                  <p:nvPr/>
                </p:nvSpPr>
                <p:spPr bwMode="auto">
                  <a:xfrm>
                    <a:off x="-5695950" y="646112"/>
                    <a:ext cx="38100" cy="152400"/>
                  </a:xfrm>
                  <a:custGeom>
                    <a:avLst/>
                    <a:gdLst>
                      <a:gd name="T0" fmla="*/ 18 w 24"/>
                      <a:gd name="T1" fmla="*/ 84 h 96"/>
                      <a:gd name="T2" fmla="*/ 18 w 24"/>
                      <a:gd name="T3" fmla="*/ 84 h 96"/>
                      <a:gd name="T4" fmla="*/ 18 w 24"/>
                      <a:gd name="T5" fmla="*/ 96 h 96"/>
                      <a:gd name="T6" fmla="*/ 18 w 24"/>
                      <a:gd name="T7" fmla="*/ 96 h 96"/>
                      <a:gd name="T8" fmla="*/ 14 w 24"/>
                      <a:gd name="T9" fmla="*/ 92 h 96"/>
                      <a:gd name="T10" fmla="*/ 10 w 24"/>
                      <a:gd name="T11" fmla="*/ 88 h 96"/>
                      <a:gd name="T12" fmla="*/ 4 w 24"/>
                      <a:gd name="T13" fmla="*/ 78 h 96"/>
                      <a:gd name="T14" fmla="*/ 0 w 24"/>
                      <a:gd name="T15" fmla="*/ 64 h 96"/>
                      <a:gd name="T16" fmla="*/ 0 w 24"/>
                      <a:gd name="T17" fmla="*/ 48 h 96"/>
                      <a:gd name="T18" fmla="*/ 2 w 24"/>
                      <a:gd name="T19" fmla="*/ 34 h 96"/>
                      <a:gd name="T20" fmla="*/ 6 w 24"/>
                      <a:gd name="T21" fmla="*/ 20 h 96"/>
                      <a:gd name="T22" fmla="*/ 10 w 24"/>
                      <a:gd name="T23" fmla="*/ 8 h 96"/>
                      <a:gd name="T24" fmla="*/ 18 w 24"/>
                      <a:gd name="T25" fmla="*/ 0 h 96"/>
                      <a:gd name="T26" fmla="*/ 18 w 24"/>
                      <a:gd name="T27" fmla="*/ 0 h 96"/>
                      <a:gd name="T28" fmla="*/ 24 w 24"/>
                      <a:gd name="T29" fmla="*/ 0 h 96"/>
                      <a:gd name="T30" fmla="*/ 24 w 24"/>
                      <a:gd name="T31" fmla="*/ 0 h 96"/>
                      <a:gd name="T32" fmla="*/ 22 w 24"/>
                      <a:gd name="T33" fmla="*/ 8 h 96"/>
                      <a:gd name="T34" fmla="*/ 20 w 24"/>
                      <a:gd name="T35" fmla="*/ 18 h 96"/>
                      <a:gd name="T36" fmla="*/ 18 w 24"/>
                      <a:gd name="T37" fmla="*/ 38 h 96"/>
                      <a:gd name="T38" fmla="*/ 18 w 24"/>
                      <a:gd name="T39" fmla="*/ 84 h 96"/>
                      <a:gd name="T40" fmla="*/ 18 w 24"/>
                      <a:gd name="T41" fmla="*/ 84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4" h="96">
                        <a:moveTo>
                          <a:pt x="18" y="84"/>
                        </a:moveTo>
                        <a:lnTo>
                          <a:pt x="18" y="84"/>
                        </a:lnTo>
                        <a:lnTo>
                          <a:pt x="18" y="96"/>
                        </a:lnTo>
                        <a:lnTo>
                          <a:pt x="18" y="96"/>
                        </a:lnTo>
                        <a:lnTo>
                          <a:pt x="14" y="92"/>
                        </a:lnTo>
                        <a:lnTo>
                          <a:pt x="10" y="88"/>
                        </a:lnTo>
                        <a:lnTo>
                          <a:pt x="4" y="78"/>
                        </a:lnTo>
                        <a:lnTo>
                          <a:pt x="0" y="64"/>
                        </a:lnTo>
                        <a:lnTo>
                          <a:pt x="0" y="48"/>
                        </a:lnTo>
                        <a:lnTo>
                          <a:pt x="2" y="34"/>
                        </a:lnTo>
                        <a:lnTo>
                          <a:pt x="6" y="20"/>
                        </a:lnTo>
                        <a:lnTo>
                          <a:pt x="10" y="8"/>
                        </a:lnTo>
                        <a:lnTo>
                          <a:pt x="18" y="0"/>
                        </a:lnTo>
                        <a:lnTo>
                          <a:pt x="18" y="0"/>
                        </a:lnTo>
                        <a:lnTo>
                          <a:pt x="24" y="0"/>
                        </a:lnTo>
                        <a:lnTo>
                          <a:pt x="24" y="0"/>
                        </a:lnTo>
                        <a:lnTo>
                          <a:pt x="22" y="8"/>
                        </a:lnTo>
                        <a:lnTo>
                          <a:pt x="20" y="18"/>
                        </a:lnTo>
                        <a:lnTo>
                          <a:pt x="18" y="38"/>
                        </a:lnTo>
                        <a:lnTo>
                          <a:pt x="18" y="84"/>
                        </a:lnTo>
                        <a:lnTo>
                          <a:pt x="18" y="84"/>
                        </a:lnTo>
                        <a:close/>
                      </a:path>
                    </a:pathLst>
                  </a:custGeom>
                  <a:solidFill>
                    <a:srgbClr val="91918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39" name="Freeform 184"/>
                  <p:cNvSpPr>
                    <a:spLocks/>
                  </p:cNvSpPr>
                  <p:nvPr/>
                </p:nvSpPr>
                <p:spPr bwMode="auto">
                  <a:xfrm>
                    <a:off x="-6496050" y="36512"/>
                    <a:ext cx="171450" cy="12700"/>
                  </a:xfrm>
                  <a:custGeom>
                    <a:avLst/>
                    <a:gdLst>
                      <a:gd name="T0" fmla="*/ 0 w 108"/>
                      <a:gd name="T1" fmla="*/ 0 h 8"/>
                      <a:gd name="T2" fmla="*/ 0 w 108"/>
                      <a:gd name="T3" fmla="*/ 0 h 8"/>
                      <a:gd name="T4" fmla="*/ 108 w 108"/>
                      <a:gd name="T5" fmla="*/ 0 h 8"/>
                      <a:gd name="T6" fmla="*/ 108 w 108"/>
                      <a:gd name="T7" fmla="*/ 0 h 8"/>
                      <a:gd name="T8" fmla="*/ 98 w 108"/>
                      <a:gd name="T9" fmla="*/ 4 h 8"/>
                      <a:gd name="T10" fmla="*/ 84 w 108"/>
                      <a:gd name="T11" fmla="*/ 6 h 8"/>
                      <a:gd name="T12" fmla="*/ 54 w 108"/>
                      <a:gd name="T13" fmla="*/ 8 h 8"/>
                      <a:gd name="T14" fmla="*/ 24 w 108"/>
                      <a:gd name="T15" fmla="*/ 6 h 8"/>
                      <a:gd name="T16" fmla="*/ 10 w 108"/>
                      <a:gd name="T17" fmla="*/ 4 h 8"/>
                      <a:gd name="T18" fmla="*/ 0 w 108"/>
                      <a:gd name="T19" fmla="*/ 0 h 8"/>
                      <a:gd name="T20" fmla="*/ 0 w 108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8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08" y="0"/>
                        </a:lnTo>
                        <a:lnTo>
                          <a:pt x="108" y="0"/>
                        </a:lnTo>
                        <a:lnTo>
                          <a:pt x="98" y="4"/>
                        </a:lnTo>
                        <a:lnTo>
                          <a:pt x="84" y="6"/>
                        </a:lnTo>
                        <a:lnTo>
                          <a:pt x="54" y="8"/>
                        </a:lnTo>
                        <a:lnTo>
                          <a:pt x="24" y="6"/>
                        </a:lnTo>
                        <a:lnTo>
                          <a:pt x="10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180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40" name="Freeform 186"/>
                  <p:cNvSpPr>
                    <a:spLocks/>
                  </p:cNvSpPr>
                  <p:nvPr/>
                </p:nvSpPr>
                <p:spPr bwMode="auto">
                  <a:xfrm>
                    <a:off x="-5705475" y="-947738"/>
                    <a:ext cx="304800" cy="12700"/>
                  </a:xfrm>
                  <a:custGeom>
                    <a:avLst/>
                    <a:gdLst>
                      <a:gd name="T0" fmla="*/ 0 w 192"/>
                      <a:gd name="T1" fmla="*/ 8 h 8"/>
                      <a:gd name="T2" fmla="*/ 0 w 192"/>
                      <a:gd name="T3" fmla="*/ 8 h 8"/>
                      <a:gd name="T4" fmla="*/ 20 w 192"/>
                      <a:gd name="T5" fmla="*/ 4 h 8"/>
                      <a:gd name="T6" fmla="*/ 44 w 192"/>
                      <a:gd name="T7" fmla="*/ 2 h 8"/>
                      <a:gd name="T8" fmla="*/ 96 w 192"/>
                      <a:gd name="T9" fmla="*/ 0 h 8"/>
                      <a:gd name="T10" fmla="*/ 148 w 192"/>
                      <a:gd name="T11" fmla="*/ 2 h 8"/>
                      <a:gd name="T12" fmla="*/ 172 w 192"/>
                      <a:gd name="T13" fmla="*/ 4 h 8"/>
                      <a:gd name="T14" fmla="*/ 192 w 192"/>
                      <a:gd name="T15" fmla="*/ 8 h 8"/>
                      <a:gd name="T16" fmla="*/ 192 w 192"/>
                      <a:gd name="T17" fmla="*/ 8 h 8"/>
                      <a:gd name="T18" fmla="*/ 0 w 192"/>
                      <a:gd name="T19" fmla="*/ 8 h 8"/>
                      <a:gd name="T20" fmla="*/ 0 w 192"/>
                      <a:gd name="T2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92" h="8">
                        <a:moveTo>
                          <a:pt x="0" y="8"/>
                        </a:moveTo>
                        <a:lnTo>
                          <a:pt x="0" y="8"/>
                        </a:lnTo>
                        <a:lnTo>
                          <a:pt x="20" y="4"/>
                        </a:lnTo>
                        <a:lnTo>
                          <a:pt x="44" y="2"/>
                        </a:lnTo>
                        <a:lnTo>
                          <a:pt x="96" y="0"/>
                        </a:lnTo>
                        <a:lnTo>
                          <a:pt x="148" y="2"/>
                        </a:lnTo>
                        <a:lnTo>
                          <a:pt x="172" y="4"/>
                        </a:lnTo>
                        <a:lnTo>
                          <a:pt x="192" y="8"/>
                        </a:lnTo>
                        <a:lnTo>
                          <a:pt x="192" y="8"/>
                        </a:lnTo>
                        <a:lnTo>
                          <a:pt x="0" y="8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322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41" name="Freeform 187"/>
                  <p:cNvSpPr>
                    <a:spLocks/>
                  </p:cNvSpPr>
                  <p:nvPr/>
                </p:nvSpPr>
                <p:spPr bwMode="auto">
                  <a:xfrm>
                    <a:off x="-5705475" y="2484438"/>
                    <a:ext cx="247650" cy="12700"/>
                  </a:xfrm>
                  <a:custGeom>
                    <a:avLst/>
                    <a:gdLst>
                      <a:gd name="T0" fmla="*/ 0 w 156"/>
                      <a:gd name="T1" fmla="*/ 0 h 8"/>
                      <a:gd name="T2" fmla="*/ 0 w 156"/>
                      <a:gd name="T3" fmla="*/ 0 h 8"/>
                      <a:gd name="T4" fmla="*/ 156 w 156"/>
                      <a:gd name="T5" fmla="*/ 0 h 8"/>
                      <a:gd name="T6" fmla="*/ 156 w 156"/>
                      <a:gd name="T7" fmla="*/ 0 h 8"/>
                      <a:gd name="T8" fmla="*/ 140 w 156"/>
                      <a:gd name="T9" fmla="*/ 4 h 8"/>
                      <a:gd name="T10" fmla="*/ 120 w 156"/>
                      <a:gd name="T11" fmla="*/ 6 h 8"/>
                      <a:gd name="T12" fmla="*/ 78 w 156"/>
                      <a:gd name="T13" fmla="*/ 8 h 8"/>
                      <a:gd name="T14" fmla="*/ 36 w 156"/>
                      <a:gd name="T15" fmla="*/ 6 h 8"/>
                      <a:gd name="T16" fmla="*/ 16 w 156"/>
                      <a:gd name="T17" fmla="*/ 4 h 8"/>
                      <a:gd name="T18" fmla="*/ 0 w 156"/>
                      <a:gd name="T19" fmla="*/ 0 h 8"/>
                      <a:gd name="T20" fmla="*/ 0 w 156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6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56" y="0"/>
                        </a:lnTo>
                        <a:lnTo>
                          <a:pt x="156" y="0"/>
                        </a:lnTo>
                        <a:lnTo>
                          <a:pt x="140" y="4"/>
                        </a:lnTo>
                        <a:lnTo>
                          <a:pt x="120" y="6"/>
                        </a:lnTo>
                        <a:lnTo>
                          <a:pt x="78" y="8"/>
                        </a:lnTo>
                        <a:lnTo>
                          <a:pt x="36" y="6"/>
                        </a:lnTo>
                        <a:lnTo>
                          <a:pt x="16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22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42" name="Freeform 188"/>
                  <p:cNvSpPr>
                    <a:spLocks/>
                  </p:cNvSpPr>
                  <p:nvPr/>
                </p:nvSpPr>
                <p:spPr bwMode="auto">
                  <a:xfrm>
                    <a:off x="-5743575" y="3046413"/>
                    <a:ext cx="466725" cy="12700"/>
                  </a:xfrm>
                  <a:custGeom>
                    <a:avLst/>
                    <a:gdLst>
                      <a:gd name="T0" fmla="*/ 0 w 294"/>
                      <a:gd name="T1" fmla="*/ 0 h 8"/>
                      <a:gd name="T2" fmla="*/ 0 w 294"/>
                      <a:gd name="T3" fmla="*/ 0 h 8"/>
                      <a:gd name="T4" fmla="*/ 294 w 294"/>
                      <a:gd name="T5" fmla="*/ 0 h 8"/>
                      <a:gd name="T6" fmla="*/ 294 w 294"/>
                      <a:gd name="T7" fmla="*/ 0 h 8"/>
                      <a:gd name="T8" fmla="*/ 224 w 294"/>
                      <a:gd name="T9" fmla="*/ 6 h 8"/>
                      <a:gd name="T10" fmla="*/ 148 w 294"/>
                      <a:gd name="T11" fmla="*/ 8 h 8"/>
                      <a:gd name="T12" fmla="*/ 70 w 294"/>
                      <a:gd name="T13" fmla="*/ 6 h 8"/>
                      <a:gd name="T14" fmla="*/ 0 w 294"/>
                      <a:gd name="T15" fmla="*/ 0 h 8"/>
                      <a:gd name="T16" fmla="*/ 0 w 294"/>
                      <a:gd name="T17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94" h="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94" y="0"/>
                        </a:lnTo>
                        <a:lnTo>
                          <a:pt x="294" y="0"/>
                        </a:lnTo>
                        <a:lnTo>
                          <a:pt x="224" y="6"/>
                        </a:lnTo>
                        <a:lnTo>
                          <a:pt x="148" y="8"/>
                        </a:lnTo>
                        <a:lnTo>
                          <a:pt x="7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4716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43" name="Freeform 190"/>
                  <p:cNvSpPr>
                    <a:spLocks/>
                  </p:cNvSpPr>
                  <p:nvPr/>
                </p:nvSpPr>
                <p:spPr bwMode="auto">
                  <a:xfrm>
                    <a:off x="-5153025" y="-173038"/>
                    <a:ext cx="133350" cy="9525"/>
                  </a:xfrm>
                  <a:custGeom>
                    <a:avLst/>
                    <a:gdLst>
                      <a:gd name="T0" fmla="*/ 0 w 84"/>
                      <a:gd name="T1" fmla="*/ 0 h 6"/>
                      <a:gd name="T2" fmla="*/ 0 w 84"/>
                      <a:gd name="T3" fmla="*/ 0 h 6"/>
                      <a:gd name="T4" fmla="*/ 84 w 84"/>
                      <a:gd name="T5" fmla="*/ 0 h 6"/>
                      <a:gd name="T6" fmla="*/ 84 w 84"/>
                      <a:gd name="T7" fmla="*/ 0 h 6"/>
                      <a:gd name="T8" fmla="*/ 76 w 84"/>
                      <a:gd name="T9" fmla="*/ 4 h 6"/>
                      <a:gd name="T10" fmla="*/ 68 w 84"/>
                      <a:gd name="T11" fmla="*/ 6 h 6"/>
                      <a:gd name="T12" fmla="*/ 46 w 84"/>
                      <a:gd name="T13" fmla="*/ 6 h 6"/>
                      <a:gd name="T14" fmla="*/ 22 w 84"/>
                      <a:gd name="T15" fmla="*/ 6 h 6"/>
                      <a:gd name="T16" fmla="*/ 0 w 84"/>
                      <a:gd name="T17" fmla="*/ 6 h 6"/>
                      <a:gd name="T18" fmla="*/ 0 w 84"/>
                      <a:gd name="T19" fmla="*/ 6 h 6"/>
                      <a:gd name="T20" fmla="*/ 0 w 84"/>
                      <a:gd name="T21" fmla="*/ 0 h 6"/>
                      <a:gd name="T22" fmla="*/ 0 w 84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76" y="4"/>
                        </a:lnTo>
                        <a:lnTo>
                          <a:pt x="68" y="6"/>
                        </a:lnTo>
                        <a:lnTo>
                          <a:pt x="46" y="6"/>
                        </a:lnTo>
                        <a:lnTo>
                          <a:pt x="2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74A2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44" name="Freeform 191"/>
                  <p:cNvSpPr>
                    <a:spLocks/>
                  </p:cNvSpPr>
                  <p:nvPr/>
                </p:nvSpPr>
                <p:spPr bwMode="auto">
                  <a:xfrm>
                    <a:off x="-5114925" y="1970088"/>
                    <a:ext cx="9525" cy="133350"/>
                  </a:xfrm>
                  <a:custGeom>
                    <a:avLst/>
                    <a:gdLst>
                      <a:gd name="T0" fmla="*/ 0 w 6"/>
                      <a:gd name="T1" fmla="*/ 0 h 84"/>
                      <a:gd name="T2" fmla="*/ 0 w 6"/>
                      <a:gd name="T3" fmla="*/ 0 h 84"/>
                      <a:gd name="T4" fmla="*/ 4 w 6"/>
                      <a:gd name="T5" fmla="*/ 8 h 84"/>
                      <a:gd name="T6" fmla="*/ 6 w 6"/>
                      <a:gd name="T7" fmla="*/ 16 h 84"/>
                      <a:gd name="T8" fmla="*/ 6 w 6"/>
                      <a:gd name="T9" fmla="*/ 38 h 84"/>
                      <a:gd name="T10" fmla="*/ 6 w 6"/>
                      <a:gd name="T11" fmla="*/ 62 h 84"/>
                      <a:gd name="T12" fmla="*/ 6 w 6"/>
                      <a:gd name="T13" fmla="*/ 84 h 84"/>
                      <a:gd name="T14" fmla="*/ 6 w 6"/>
                      <a:gd name="T15" fmla="*/ 84 h 84"/>
                      <a:gd name="T16" fmla="*/ 2 w 6"/>
                      <a:gd name="T17" fmla="*/ 76 h 84"/>
                      <a:gd name="T18" fmla="*/ 0 w 6"/>
                      <a:gd name="T19" fmla="*/ 68 h 84"/>
                      <a:gd name="T20" fmla="*/ 0 w 6"/>
                      <a:gd name="T21" fmla="*/ 46 h 84"/>
                      <a:gd name="T22" fmla="*/ 0 w 6"/>
                      <a:gd name="T23" fmla="*/ 22 h 84"/>
                      <a:gd name="T24" fmla="*/ 0 w 6"/>
                      <a:gd name="T25" fmla="*/ 0 h 84"/>
                      <a:gd name="T26" fmla="*/ 0 w 6"/>
                      <a:gd name="T27" fmla="*/ 0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8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8"/>
                        </a:lnTo>
                        <a:lnTo>
                          <a:pt x="6" y="16"/>
                        </a:lnTo>
                        <a:lnTo>
                          <a:pt x="6" y="38"/>
                        </a:lnTo>
                        <a:lnTo>
                          <a:pt x="6" y="62"/>
                        </a:lnTo>
                        <a:lnTo>
                          <a:pt x="6" y="84"/>
                        </a:lnTo>
                        <a:lnTo>
                          <a:pt x="6" y="84"/>
                        </a:lnTo>
                        <a:lnTo>
                          <a:pt x="2" y="76"/>
                        </a:lnTo>
                        <a:lnTo>
                          <a:pt x="0" y="68"/>
                        </a:lnTo>
                        <a:lnTo>
                          <a:pt x="0" y="46"/>
                        </a:lnTo>
                        <a:lnTo>
                          <a:pt x="0" y="2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961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45" name="Freeform 192"/>
                  <p:cNvSpPr>
                    <a:spLocks/>
                  </p:cNvSpPr>
                  <p:nvPr/>
                </p:nvSpPr>
                <p:spPr bwMode="auto">
                  <a:xfrm>
                    <a:off x="-5146675" y="1903413"/>
                    <a:ext cx="12700" cy="200025"/>
                  </a:xfrm>
                  <a:custGeom>
                    <a:avLst/>
                    <a:gdLst>
                      <a:gd name="T0" fmla="*/ 8 w 8"/>
                      <a:gd name="T1" fmla="*/ 0 h 126"/>
                      <a:gd name="T2" fmla="*/ 8 w 8"/>
                      <a:gd name="T3" fmla="*/ 0 h 126"/>
                      <a:gd name="T4" fmla="*/ 8 w 8"/>
                      <a:gd name="T5" fmla="*/ 126 h 126"/>
                      <a:gd name="T6" fmla="*/ 8 w 8"/>
                      <a:gd name="T7" fmla="*/ 126 h 126"/>
                      <a:gd name="T8" fmla="*/ 4 w 8"/>
                      <a:gd name="T9" fmla="*/ 114 h 126"/>
                      <a:gd name="T10" fmla="*/ 2 w 8"/>
                      <a:gd name="T11" fmla="*/ 98 h 126"/>
                      <a:gd name="T12" fmla="*/ 0 w 8"/>
                      <a:gd name="T13" fmla="*/ 62 h 126"/>
                      <a:gd name="T14" fmla="*/ 2 w 8"/>
                      <a:gd name="T15" fmla="*/ 28 h 126"/>
                      <a:gd name="T16" fmla="*/ 4 w 8"/>
                      <a:gd name="T17" fmla="*/ 12 h 126"/>
                      <a:gd name="T18" fmla="*/ 8 w 8"/>
                      <a:gd name="T19" fmla="*/ 0 h 126"/>
                      <a:gd name="T20" fmla="*/ 8 w 8"/>
                      <a:gd name="T21" fmla="*/ 0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126">
                        <a:moveTo>
                          <a:pt x="8" y="0"/>
                        </a:moveTo>
                        <a:lnTo>
                          <a:pt x="8" y="0"/>
                        </a:lnTo>
                        <a:lnTo>
                          <a:pt x="8" y="126"/>
                        </a:lnTo>
                        <a:lnTo>
                          <a:pt x="8" y="126"/>
                        </a:lnTo>
                        <a:lnTo>
                          <a:pt x="4" y="114"/>
                        </a:lnTo>
                        <a:lnTo>
                          <a:pt x="2" y="98"/>
                        </a:lnTo>
                        <a:lnTo>
                          <a:pt x="0" y="62"/>
                        </a:lnTo>
                        <a:lnTo>
                          <a:pt x="2" y="28"/>
                        </a:lnTo>
                        <a:lnTo>
                          <a:pt x="4" y="12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close/>
                      </a:path>
                    </a:pathLst>
                  </a:custGeom>
                  <a:solidFill>
                    <a:srgbClr val="574A2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sp>
          <p:nvSpPr>
            <p:cNvPr id="4998" name="矩形 4997"/>
            <p:cNvSpPr/>
            <p:nvPr/>
          </p:nvSpPr>
          <p:spPr>
            <a:xfrm>
              <a:off x="2163443" y="5089748"/>
              <a:ext cx="778576" cy="2735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356" name="组合 3355"/>
          <p:cNvGrpSpPr/>
          <p:nvPr/>
        </p:nvGrpSpPr>
        <p:grpSpPr>
          <a:xfrm>
            <a:off x="4532569" y="4537937"/>
            <a:ext cx="895164" cy="807811"/>
            <a:chOff x="-4483952" y="1772047"/>
            <a:chExt cx="1308952" cy="1312466"/>
          </a:xfrm>
        </p:grpSpPr>
        <p:grpSp>
          <p:nvGrpSpPr>
            <p:cNvPr id="3357" name="组合 3356"/>
            <p:cNvGrpSpPr/>
            <p:nvPr/>
          </p:nvGrpSpPr>
          <p:grpSpPr>
            <a:xfrm>
              <a:off x="-4483952" y="1772047"/>
              <a:ext cx="1308952" cy="1312466"/>
              <a:chOff x="-7905750" y="-1658938"/>
              <a:chExt cx="4730750" cy="4743451"/>
            </a:xfrm>
          </p:grpSpPr>
          <p:sp>
            <p:nvSpPr>
              <p:cNvPr id="3359" name="Freeform 152"/>
              <p:cNvSpPr>
                <a:spLocks/>
              </p:cNvSpPr>
              <p:nvPr/>
            </p:nvSpPr>
            <p:spPr bwMode="auto">
              <a:xfrm>
                <a:off x="-5441950" y="-773113"/>
                <a:ext cx="12700" cy="171450"/>
              </a:xfrm>
              <a:custGeom>
                <a:avLst/>
                <a:gdLst>
                  <a:gd name="T0" fmla="*/ 8 w 8"/>
                  <a:gd name="T1" fmla="*/ 0 h 108"/>
                  <a:gd name="T2" fmla="*/ 8 w 8"/>
                  <a:gd name="T3" fmla="*/ 0 h 108"/>
                  <a:gd name="T4" fmla="*/ 8 w 8"/>
                  <a:gd name="T5" fmla="*/ 108 h 108"/>
                  <a:gd name="T6" fmla="*/ 8 w 8"/>
                  <a:gd name="T7" fmla="*/ 108 h 108"/>
                  <a:gd name="T8" fmla="*/ 4 w 8"/>
                  <a:gd name="T9" fmla="*/ 98 h 108"/>
                  <a:gd name="T10" fmla="*/ 2 w 8"/>
                  <a:gd name="T11" fmla="*/ 84 h 108"/>
                  <a:gd name="T12" fmla="*/ 0 w 8"/>
                  <a:gd name="T13" fmla="*/ 54 h 108"/>
                  <a:gd name="T14" fmla="*/ 2 w 8"/>
                  <a:gd name="T15" fmla="*/ 24 h 108"/>
                  <a:gd name="T16" fmla="*/ 4 w 8"/>
                  <a:gd name="T17" fmla="*/ 10 h 108"/>
                  <a:gd name="T18" fmla="*/ 8 w 8"/>
                  <a:gd name="T19" fmla="*/ 0 h 108"/>
                  <a:gd name="T20" fmla="*/ 8 w 8"/>
                  <a:gd name="T2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8">
                    <a:moveTo>
                      <a:pt x="8" y="0"/>
                    </a:moveTo>
                    <a:lnTo>
                      <a:pt x="8" y="0"/>
                    </a:lnTo>
                    <a:lnTo>
                      <a:pt x="8" y="108"/>
                    </a:lnTo>
                    <a:lnTo>
                      <a:pt x="8" y="108"/>
                    </a:lnTo>
                    <a:lnTo>
                      <a:pt x="4" y="98"/>
                    </a:lnTo>
                    <a:lnTo>
                      <a:pt x="2" y="84"/>
                    </a:lnTo>
                    <a:lnTo>
                      <a:pt x="0" y="54"/>
                    </a:lnTo>
                    <a:lnTo>
                      <a:pt x="2" y="24"/>
                    </a:lnTo>
                    <a:lnTo>
                      <a:pt x="4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96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0" name="Freeform 153"/>
              <p:cNvSpPr>
                <a:spLocks/>
              </p:cNvSpPr>
              <p:nvPr/>
            </p:nvSpPr>
            <p:spPr bwMode="auto">
              <a:xfrm>
                <a:off x="-5648325" y="376237"/>
                <a:ext cx="114300" cy="12700"/>
              </a:xfrm>
              <a:custGeom>
                <a:avLst/>
                <a:gdLst>
                  <a:gd name="T0" fmla="*/ 0 w 72"/>
                  <a:gd name="T1" fmla="*/ 8 h 8"/>
                  <a:gd name="T2" fmla="*/ 0 w 72"/>
                  <a:gd name="T3" fmla="*/ 8 h 8"/>
                  <a:gd name="T4" fmla="*/ 6 w 72"/>
                  <a:gd name="T5" fmla="*/ 4 h 8"/>
                  <a:gd name="T6" fmla="*/ 14 w 72"/>
                  <a:gd name="T7" fmla="*/ 2 h 8"/>
                  <a:gd name="T8" fmla="*/ 36 w 72"/>
                  <a:gd name="T9" fmla="*/ 0 h 8"/>
                  <a:gd name="T10" fmla="*/ 58 w 72"/>
                  <a:gd name="T11" fmla="*/ 2 h 8"/>
                  <a:gd name="T12" fmla="*/ 66 w 72"/>
                  <a:gd name="T13" fmla="*/ 4 h 8"/>
                  <a:gd name="T14" fmla="*/ 72 w 72"/>
                  <a:gd name="T15" fmla="*/ 8 h 8"/>
                  <a:gd name="T16" fmla="*/ 72 w 72"/>
                  <a:gd name="T17" fmla="*/ 8 h 8"/>
                  <a:gd name="T18" fmla="*/ 0 w 72"/>
                  <a:gd name="T19" fmla="*/ 8 h 8"/>
                  <a:gd name="T20" fmla="*/ 0 w 72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">
                    <a:moveTo>
                      <a:pt x="0" y="8"/>
                    </a:moveTo>
                    <a:lnTo>
                      <a:pt x="0" y="8"/>
                    </a:lnTo>
                    <a:lnTo>
                      <a:pt x="6" y="4"/>
                    </a:lnTo>
                    <a:lnTo>
                      <a:pt x="14" y="2"/>
                    </a:lnTo>
                    <a:lnTo>
                      <a:pt x="36" y="0"/>
                    </a:lnTo>
                    <a:lnTo>
                      <a:pt x="58" y="2"/>
                    </a:lnTo>
                    <a:lnTo>
                      <a:pt x="66" y="4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74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1" name="Freeform 155"/>
              <p:cNvSpPr>
                <a:spLocks/>
              </p:cNvSpPr>
              <p:nvPr/>
            </p:nvSpPr>
            <p:spPr bwMode="auto">
              <a:xfrm>
                <a:off x="-7280275" y="693737"/>
                <a:ext cx="12700" cy="152400"/>
              </a:xfrm>
              <a:custGeom>
                <a:avLst/>
                <a:gdLst>
                  <a:gd name="T0" fmla="*/ 8 w 8"/>
                  <a:gd name="T1" fmla="*/ 96 h 96"/>
                  <a:gd name="T2" fmla="*/ 8 w 8"/>
                  <a:gd name="T3" fmla="*/ 96 h 96"/>
                  <a:gd name="T4" fmla="*/ 4 w 8"/>
                  <a:gd name="T5" fmla="*/ 88 h 96"/>
                  <a:gd name="T6" fmla="*/ 2 w 8"/>
                  <a:gd name="T7" fmla="*/ 76 h 96"/>
                  <a:gd name="T8" fmla="*/ 0 w 8"/>
                  <a:gd name="T9" fmla="*/ 48 h 96"/>
                  <a:gd name="T10" fmla="*/ 2 w 8"/>
                  <a:gd name="T11" fmla="*/ 20 h 96"/>
                  <a:gd name="T12" fmla="*/ 4 w 8"/>
                  <a:gd name="T13" fmla="*/ 8 h 96"/>
                  <a:gd name="T14" fmla="*/ 8 w 8"/>
                  <a:gd name="T15" fmla="*/ 0 h 96"/>
                  <a:gd name="T16" fmla="*/ 8 w 8"/>
                  <a:gd name="T17" fmla="*/ 0 h 96"/>
                  <a:gd name="T18" fmla="*/ 8 w 8"/>
                  <a:gd name="T19" fmla="*/ 96 h 96"/>
                  <a:gd name="T20" fmla="*/ 8 w 8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6">
                    <a:moveTo>
                      <a:pt x="8" y="96"/>
                    </a:moveTo>
                    <a:lnTo>
                      <a:pt x="8" y="96"/>
                    </a:lnTo>
                    <a:lnTo>
                      <a:pt x="4" y="88"/>
                    </a:lnTo>
                    <a:lnTo>
                      <a:pt x="2" y="76"/>
                    </a:lnTo>
                    <a:lnTo>
                      <a:pt x="0" y="48"/>
                    </a:lnTo>
                    <a:lnTo>
                      <a:pt x="2" y="20"/>
                    </a:lnTo>
                    <a:lnTo>
                      <a:pt x="4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96"/>
                    </a:lnTo>
                    <a:lnTo>
                      <a:pt x="8" y="96"/>
                    </a:lnTo>
                    <a:close/>
                  </a:path>
                </a:pathLst>
              </a:custGeom>
              <a:solidFill>
                <a:srgbClr val="1A1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2" name="Freeform 156"/>
              <p:cNvSpPr>
                <a:spLocks/>
              </p:cNvSpPr>
              <p:nvPr/>
            </p:nvSpPr>
            <p:spPr bwMode="auto">
              <a:xfrm>
                <a:off x="-3838575" y="703263"/>
                <a:ext cx="12700" cy="133350"/>
              </a:xfrm>
              <a:custGeom>
                <a:avLst/>
                <a:gdLst>
                  <a:gd name="T0" fmla="*/ 0 w 8"/>
                  <a:gd name="T1" fmla="*/ 0 h 84"/>
                  <a:gd name="T2" fmla="*/ 0 w 8"/>
                  <a:gd name="T3" fmla="*/ 0 h 84"/>
                  <a:gd name="T4" fmla="*/ 4 w 8"/>
                  <a:gd name="T5" fmla="*/ 8 h 84"/>
                  <a:gd name="T6" fmla="*/ 6 w 8"/>
                  <a:gd name="T7" fmla="*/ 18 h 84"/>
                  <a:gd name="T8" fmla="*/ 8 w 8"/>
                  <a:gd name="T9" fmla="*/ 42 h 84"/>
                  <a:gd name="T10" fmla="*/ 6 w 8"/>
                  <a:gd name="T11" fmla="*/ 66 h 84"/>
                  <a:gd name="T12" fmla="*/ 4 w 8"/>
                  <a:gd name="T13" fmla="*/ 76 h 84"/>
                  <a:gd name="T14" fmla="*/ 0 w 8"/>
                  <a:gd name="T15" fmla="*/ 84 h 84"/>
                  <a:gd name="T16" fmla="*/ 0 w 8"/>
                  <a:gd name="T17" fmla="*/ 84 h 84"/>
                  <a:gd name="T18" fmla="*/ 0 w 8"/>
                  <a:gd name="T19" fmla="*/ 0 h 84"/>
                  <a:gd name="T20" fmla="*/ 0 w 8"/>
                  <a:gd name="T2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4">
                    <a:moveTo>
                      <a:pt x="0" y="0"/>
                    </a:moveTo>
                    <a:lnTo>
                      <a:pt x="0" y="0"/>
                    </a:lnTo>
                    <a:lnTo>
                      <a:pt x="4" y="8"/>
                    </a:lnTo>
                    <a:lnTo>
                      <a:pt x="6" y="18"/>
                    </a:lnTo>
                    <a:lnTo>
                      <a:pt x="8" y="42"/>
                    </a:lnTo>
                    <a:lnTo>
                      <a:pt x="6" y="66"/>
                    </a:lnTo>
                    <a:lnTo>
                      <a:pt x="4" y="76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09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3" name="Freeform 157"/>
              <p:cNvSpPr>
                <a:spLocks/>
              </p:cNvSpPr>
              <p:nvPr/>
            </p:nvSpPr>
            <p:spPr bwMode="auto">
              <a:xfrm>
                <a:off x="-5791200" y="2979738"/>
                <a:ext cx="419100" cy="12700"/>
              </a:xfrm>
              <a:custGeom>
                <a:avLst/>
                <a:gdLst>
                  <a:gd name="T0" fmla="*/ 264 w 264"/>
                  <a:gd name="T1" fmla="*/ 0 h 8"/>
                  <a:gd name="T2" fmla="*/ 264 w 264"/>
                  <a:gd name="T3" fmla="*/ 0 h 8"/>
                  <a:gd name="T4" fmla="*/ 234 w 264"/>
                  <a:gd name="T5" fmla="*/ 4 h 8"/>
                  <a:gd name="T6" fmla="*/ 202 w 264"/>
                  <a:gd name="T7" fmla="*/ 6 h 8"/>
                  <a:gd name="T8" fmla="*/ 132 w 264"/>
                  <a:gd name="T9" fmla="*/ 8 h 8"/>
                  <a:gd name="T10" fmla="*/ 62 w 264"/>
                  <a:gd name="T11" fmla="*/ 6 h 8"/>
                  <a:gd name="T12" fmla="*/ 30 w 264"/>
                  <a:gd name="T13" fmla="*/ 4 h 8"/>
                  <a:gd name="T14" fmla="*/ 0 w 264"/>
                  <a:gd name="T15" fmla="*/ 0 h 8"/>
                  <a:gd name="T16" fmla="*/ 0 w 264"/>
                  <a:gd name="T17" fmla="*/ 0 h 8"/>
                  <a:gd name="T18" fmla="*/ 264 w 264"/>
                  <a:gd name="T19" fmla="*/ 0 h 8"/>
                  <a:gd name="T20" fmla="*/ 264 w 264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4" h="8">
                    <a:moveTo>
                      <a:pt x="264" y="0"/>
                    </a:moveTo>
                    <a:lnTo>
                      <a:pt x="264" y="0"/>
                    </a:lnTo>
                    <a:lnTo>
                      <a:pt x="234" y="4"/>
                    </a:lnTo>
                    <a:lnTo>
                      <a:pt x="202" y="6"/>
                    </a:lnTo>
                    <a:lnTo>
                      <a:pt x="132" y="8"/>
                    </a:lnTo>
                    <a:lnTo>
                      <a:pt x="62" y="6"/>
                    </a:lnTo>
                    <a:lnTo>
                      <a:pt x="3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64" y="0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4" name="Freeform 160"/>
              <p:cNvSpPr>
                <a:spLocks/>
              </p:cNvSpPr>
              <p:nvPr/>
            </p:nvSpPr>
            <p:spPr bwMode="auto">
              <a:xfrm>
                <a:off x="-5429250" y="-773113"/>
                <a:ext cx="904875" cy="628650"/>
              </a:xfrm>
              <a:custGeom>
                <a:avLst/>
                <a:gdLst>
                  <a:gd name="T0" fmla="*/ 0 w 570"/>
                  <a:gd name="T1" fmla="*/ 0 h 396"/>
                  <a:gd name="T2" fmla="*/ 0 w 570"/>
                  <a:gd name="T3" fmla="*/ 0 h 396"/>
                  <a:gd name="T4" fmla="*/ 22 w 570"/>
                  <a:gd name="T5" fmla="*/ 116 h 396"/>
                  <a:gd name="T6" fmla="*/ 34 w 570"/>
                  <a:gd name="T7" fmla="*/ 174 h 396"/>
                  <a:gd name="T8" fmla="*/ 42 w 570"/>
                  <a:gd name="T9" fmla="*/ 200 h 396"/>
                  <a:gd name="T10" fmla="*/ 50 w 570"/>
                  <a:gd name="T11" fmla="*/ 226 h 396"/>
                  <a:gd name="T12" fmla="*/ 60 w 570"/>
                  <a:gd name="T13" fmla="*/ 252 h 396"/>
                  <a:gd name="T14" fmla="*/ 70 w 570"/>
                  <a:gd name="T15" fmla="*/ 274 h 396"/>
                  <a:gd name="T16" fmla="*/ 82 w 570"/>
                  <a:gd name="T17" fmla="*/ 296 h 396"/>
                  <a:gd name="T18" fmla="*/ 96 w 570"/>
                  <a:gd name="T19" fmla="*/ 318 h 396"/>
                  <a:gd name="T20" fmla="*/ 112 w 570"/>
                  <a:gd name="T21" fmla="*/ 336 h 396"/>
                  <a:gd name="T22" fmla="*/ 130 w 570"/>
                  <a:gd name="T23" fmla="*/ 352 h 396"/>
                  <a:gd name="T24" fmla="*/ 152 w 570"/>
                  <a:gd name="T25" fmla="*/ 366 h 396"/>
                  <a:gd name="T26" fmla="*/ 174 w 570"/>
                  <a:gd name="T27" fmla="*/ 378 h 396"/>
                  <a:gd name="T28" fmla="*/ 174 w 570"/>
                  <a:gd name="T29" fmla="*/ 378 h 396"/>
                  <a:gd name="T30" fmla="*/ 174 w 570"/>
                  <a:gd name="T31" fmla="*/ 384 h 396"/>
                  <a:gd name="T32" fmla="*/ 174 w 570"/>
                  <a:gd name="T33" fmla="*/ 384 h 396"/>
                  <a:gd name="T34" fmla="*/ 196 w 570"/>
                  <a:gd name="T35" fmla="*/ 384 h 396"/>
                  <a:gd name="T36" fmla="*/ 220 w 570"/>
                  <a:gd name="T37" fmla="*/ 384 h 396"/>
                  <a:gd name="T38" fmla="*/ 242 w 570"/>
                  <a:gd name="T39" fmla="*/ 384 h 396"/>
                  <a:gd name="T40" fmla="*/ 250 w 570"/>
                  <a:gd name="T41" fmla="*/ 382 h 396"/>
                  <a:gd name="T42" fmla="*/ 258 w 570"/>
                  <a:gd name="T43" fmla="*/ 378 h 396"/>
                  <a:gd name="T44" fmla="*/ 258 w 570"/>
                  <a:gd name="T45" fmla="*/ 378 h 396"/>
                  <a:gd name="T46" fmla="*/ 282 w 570"/>
                  <a:gd name="T47" fmla="*/ 374 h 396"/>
                  <a:gd name="T48" fmla="*/ 306 w 570"/>
                  <a:gd name="T49" fmla="*/ 368 h 396"/>
                  <a:gd name="T50" fmla="*/ 328 w 570"/>
                  <a:gd name="T51" fmla="*/ 362 h 396"/>
                  <a:gd name="T52" fmla="*/ 348 w 570"/>
                  <a:gd name="T53" fmla="*/ 354 h 396"/>
                  <a:gd name="T54" fmla="*/ 386 w 570"/>
                  <a:gd name="T55" fmla="*/ 336 h 396"/>
                  <a:gd name="T56" fmla="*/ 422 w 570"/>
                  <a:gd name="T57" fmla="*/ 314 h 396"/>
                  <a:gd name="T58" fmla="*/ 458 w 570"/>
                  <a:gd name="T59" fmla="*/ 292 h 396"/>
                  <a:gd name="T60" fmla="*/ 492 w 570"/>
                  <a:gd name="T61" fmla="*/ 270 h 396"/>
                  <a:gd name="T62" fmla="*/ 530 w 570"/>
                  <a:gd name="T63" fmla="*/ 250 h 396"/>
                  <a:gd name="T64" fmla="*/ 550 w 570"/>
                  <a:gd name="T65" fmla="*/ 242 h 396"/>
                  <a:gd name="T66" fmla="*/ 570 w 570"/>
                  <a:gd name="T67" fmla="*/ 234 h 396"/>
                  <a:gd name="T68" fmla="*/ 570 w 570"/>
                  <a:gd name="T69" fmla="*/ 234 h 396"/>
                  <a:gd name="T70" fmla="*/ 542 w 570"/>
                  <a:gd name="T71" fmla="*/ 264 h 396"/>
                  <a:gd name="T72" fmla="*/ 510 w 570"/>
                  <a:gd name="T73" fmla="*/ 292 h 396"/>
                  <a:gd name="T74" fmla="*/ 476 w 570"/>
                  <a:gd name="T75" fmla="*/ 316 h 396"/>
                  <a:gd name="T76" fmla="*/ 440 w 570"/>
                  <a:gd name="T77" fmla="*/ 338 h 396"/>
                  <a:gd name="T78" fmla="*/ 402 w 570"/>
                  <a:gd name="T79" fmla="*/ 358 h 396"/>
                  <a:gd name="T80" fmla="*/ 360 w 570"/>
                  <a:gd name="T81" fmla="*/ 374 h 396"/>
                  <a:gd name="T82" fmla="*/ 314 w 570"/>
                  <a:gd name="T83" fmla="*/ 388 h 396"/>
                  <a:gd name="T84" fmla="*/ 264 w 570"/>
                  <a:gd name="T85" fmla="*/ 396 h 396"/>
                  <a:gd name="T86" fmla="*/ 264 w 570"/>
                  <a:gd name="T87" fmla="*/ 396 h 396"/>
                  <a:gd name="T88" fmla="*/ 174 w 570"/>
                  <a:gd name="T89" fmla="*/ 396 h 396"/>
                  <a:gd name="T90" fmla="*/ 174 w 570"/>
                  <a:gd name="T91" fmla="*/ 396 h 396"/>
                  <a:gd name="T92" fmla="*/ 150 w 570"/>
                  <a:gd name="T93" fmla="*/ 396 h 396"/>
                  <a:gd name="T94" fmla="*/ 150 w 570"/>
                  <a:gd name="T95" fmla="*/ 396 h 396"/>
                  <a:gd name="T96" fmla="*/ 134 w 570"/>
                  <a:gd name="T97" fmla="*/ 386 h 396"/>
                  <a:gd name="T98" fmla="*/ 118 w 570"/>
                  <a:gd name="T99" fmla="*/ 372 h 396"/>
                  <a:gd name="T100" fmla="*/ 104 w 570"/>
                  <a:gd name="T101" fmla="*/ 360 h 396"/>
                  <a:gd name="T102" fmla="*/ 92 w 570"/>
                  <a:gd name="T103" fmla="*/ 344 h 396"/>
                  <a:gd name="T104" fmla="*/ 80 w 570"/>
                  <a:gd name="T105" fmla="*/ 328 h 396"/>
                  <a:gd name="T106" fmla="*/ 70 w 570"/>
                  <a:gd name="T107" fmla="*/ 312 h 396"/>
                  <a:gd name="T108" fmla="*/ 52 w 570"/>
                  <a:gd name="T109" fmla="*/ 276 h 396"/>
                  <a:gd name="T110" fmla="*/ 36 w 570"/>
                  <a:gd name="T111" fmla="*/ 236 h 396"/>
                  <a:gd name="T112" fmla="*/ 22 w 570"/>
                  <a:gd name="T113" fmla="*/ 194 h 396"/>
                  <a:gd name="T114" fmla="*/ 0 w 570"/>
                  <a:gd name="T115" fmla="*/ 108 h 396"/>
                  <a:gd name="T116" fmla="*/ 0 w 570"/>
                  <a:gd name="T117" fmla="*/ 108 h 396"/>
                  <a:gd name="T118" fmla="*/ 0 w 570"/>
                  <a:gd name="T119" fmla="*/ 0 h 396"/>
                  <a:gd name="T120" fmla="*/ 0 w 570"/>
                  <a:gd name="T121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70" h="396">
                    <a:moveTo>
                      <a:pt x="0" y="0"/>
                    </a:moveTo>
                    <a:lnTo>
                      <a:pt x="0" y="0"/>
                    </a:lnTo>
                    <a:lnTo>
                      <a:pt x="22" y="116"/>
                    </a:lnTo>
                    <a:lnTo>
                      <a:pt x="34" y="174"/>
                    </a:lnTo>
                    <a:lnTo>
                      <a:pt x="42" y="200"/>
                    </a:lnTo>
                    <a:lnTo>
                      <a:pt x="50" y="226"/>
                    </a:lnTo>
                    <a:lnTo>
                      <a:pt x="60" y="252"/>
                    </a:lnTo>
                    <a:lnTo>
                      <a:pt x="70" y="274"/>
                    </a:lnTo>
                    <a:lnTo>
                      <a:pt x="82" y="296"/>
                    </a:lnTo>
                    <a:lnTo>
                      <a:pt x="96" y="318"/>
                    </a:lnTo>
                    <a:lnTo>
                      <a:pt x="112" y="336"/>
                    </a:lnTo>
                    <a:lnTo>
                      <a:pt x="130" y="352"/>
                    </a:lnTo>
                    <a:lnTo>
                      <a:pt x="152" y="366"/>
                    </a:lnTo>
                    <a:lnTo>
                      <a:pt x="174" y="378"/>
                    </a:lnTo>
                    <a:lnTo>
                      <a:pt x="174" y="378"/>
                    </a:lnTo>
                    <a:lnTo>
                      <a:pt x="174" y="384"/>
                    </a:lnTo>
                    <a:lnTo>
                      <a:pt x="174" y="384"/>
                    </a:lnTo>
                    <a:lnTo>
                      <a:pt x="196" y="384"/>
                    </a:lnTo>
                    <a:lnTo>
                      <a:pt x="220" y="384"/>
                    </a:lnTo>
                    <a:lnTo>
                      <a:pt x="242" y="384"/>
                    </a:lnTo>
                    <a:lnTo>
                      <a:pt x="250" y="382"/>
                    </a:lnTo>
                    <a:lnTo>
                      <a:pt x="258" y="378"/>
                    </a:lnTo>
                    <a:lnTo>
                      <a:pt x="258" y="378"/>
                    </a:lnTo>
                    <a:lnTo>
                      <a:pt x="282" y="374"/>
                    </a:lnTo>
                    <a:lnTo>
                      <a:pt x="306" y="368"/>
                    </a:lnTo>
                    <a:lnTo>
                      <a:pt x="328" y="362"/>
                    </a:lnTo>
                    <a:lnTo>
                      <a:pt x="348" y="354"/>
                    </a:lnTo>
                    <a:lnTo>
                      <a:pt x="386" y="336"/>
                    </a:lnTo>
                    <a:lnTo>
                      <a:pt x="422" y="314"/>
                    </a:lnTo>
                    <a:lnTo>
                      <a:pt x="458" y="292"/>
                    </a:lnTo>
                    <a:lnTo>
                      <a:pt x="492" y="270"/>
                    </a:lnTo>
                    <a:lnTo>
                      <a:pt x="530" y="250"/>
                    </a:lnTo>
                    <a:lnTo>
                      <a:pt x="550" y="242"/>
                    </a:lnTo>
                    <a:lnTo>
                      <a:pt x="570" y="234"/>
                    </a:lnTo>
                    <a:lnTo>
                      <a:pt x="570" y="234"/>
                    </a:lnTo>
                    <a:lnTo>
                      <a:pt x="542" y="264"/>
                    </a:lnTo>
                    <a:lnTo>
                      <a:pt x="510" y="292"/>
                    </a:lnTo>
                    <a:lnTo>
                      <a:pt x="476" y="316"/>
                    </a:lnTo>
                    <a:lnTo>
                      <a:pt x="440" y="338"/>
                    </a:lnTo>
                    <a:lnTo>
                      <a:pt x="402" y="358"/>
                    </a:lnTo>
                    <a:lnTo>
                      <a:pt x="360" y="374"/>
                    </a:lnTo>
                    <a:lnTo>
                      <a:pt x="314" y="388"/>
                    </a:lnTo>
                    <a:lnTo>
                      <a:pt x="264" y="396"/>
                    </a:lnTo>
                    <a:lnTo>
                      <a:pt x="264" y="396"/>
                    </a:lnTo>
                    <a:lnTo>
                      <a:pt x="174" y="396"/>
                    </a:lnTo>
                    <a:lnTo>
                      <a:pt x="174" y="396"/>
                    </a:lnTo>
                    <a:lnTo>
                      <a:pt x="150" y="396"/>
                    </a:lnTo>
                    <a:lnTo>
                      <a:pt x="150" y="396"/>
                    </a:lnTo>
                    <a:lnTo>
                      <a:pt x="134" y="386"/>
                    </a:lnTo>
                    <a:lnTo>
                      <a:pt x="118" y="372"/>
                    </a:lnTo>
                    <a:lnTo>
                      <a:pt x="104" y="360"/>
                    </a:lnTo>
                    <a:lnTo>
                      <a:pt x="92" y="344"/>
                    </a:lnTo>
                    <a:lnTo>
                      <a:pt x="80" y="328"/>
                    </a:lnTo>
                    <a:lnTo>
                      <a:pt x="70" y="312"/>
                    </a:lnTo>
                    <a:lnTo>
                      <a:pt x="52" y="276"/>
                    </a:lnTo>
                    <a:lnTo>
                      <a:pt x="36" y="236"/>
                    </a:lnTo>
                    <a:lnTo>
                      <a:pt x="22" y="194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5" name="Freeform 161"/>
              <p:cNvSpPr>
                <a:spLocks/>
              </p:cNvSpPr>
              <p:nvPr/>
            </p:nvSpPr>
            <p:spPr bwMode="auto">
              <a:xfrm>
                <a:off x="-7067550" y="379412"/>
                <a:ext cx="333375" cy="152400"/>
              </a:xfrm>
              <a:custGeom>
                <a:avLst/>
                <a:gdLst>
                  <a:gd name="T0" fmla="*/ 0 w 210"/>
                  <a:gd name="T1" fmla="*/ 0 h 96"/>
                  <a:gd name="T2" fmla="*/ 0 w 210"/>
                  <a:gd name="T3" fmla="*/ 0 h 96"/>
                  <a:gd name="T4" fmla="*/ 28 w 210"/>
                  <a:gd name="T5" fmla="*/ 10 h 96"/>
                  <a:gd name="T6" fmla="*/ 56 w 210"/>
                  <a:gd name="T7" fmla="*/ 20 h 96"/>
                  <a:gd name="T8" fmla="*/ 108 w 210"/>
                  <a:gd name="T9" fmla="*/ 44 h 96"/>
                  <a:gd name="T10" fmla="*/ 158 w 210"/>
                  <a:gd name="T11" fmla="*/ 70 h 96"/>
                  <a:gd name="T12" fmla="*/ 210 w 210"/>
                  <a:gd name="T13" fmla="*/ 96 h 96"/>
                  <a:gd name="T14" fmla="*/ 210 w 210"/>
                  <a:gd name="T15" fmla="*/ 96 h 96"/>
                  <a:gd name="T16" fmla="*/ 184 w 210"/>
                  <a:gd name="T17" fmla="*/ 90 h 96"/>
                  <a:gd name="T18" fmla="*/ 156 w 210"/>
                  <a:gd name="T19" fmla="*/ 84 h 96"/>
                  <a:gd name="T20" fmla="*/ 126 w 210"/>
                  <a:gd name="T21" fmla="*/ 74 h 96"/>
                  <a:gd name="T22" fmla="*/ 98 w 210"/>
                  <a:gd name="T23" fmla="*/ 62 h 96"/>
                  <a:gd name="T24" fmla="*/ 70 w 210"/>
                  <a:gd name="T25" fmla="*/ 50 h 96"/>
                  <a:gd name="T26" fmla="*/ 44 w 210"/>
                  <a:gd name="T27" fmla="*/ 34 h 96"/>
                  <a:gd name="T28" fmla="*/ 20 w 210"/>
                  <a:gd name="T29" fmla="*/ 18 h 96"/>
                  <a:gd name="T30" fmla="*/ 0 w 210"/>
                  <a:gd name="T31" fmla="*/ 0 h 96"/>
                  <a:gd name="T32" fmla="*/ 0 w 210"/>
                  <a:gd name="T3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0" h="96">
                    <a:moveTo>
                      <a:pt x="0" y="0"/>
                    </a:moveTo>
                    <a:lnTo>
                      <a:pt x="0" y="0"/>
                    </a:lnTo>
                    <a:lnTo>
                      <a:pt x="28" y="10"/>
                    </a:lnTo>
                    <a:lnTo>
                      <a:pt x="56" y="20"/>
                    </a:lnTo>
                    <a:lnTo>
                      <a:pt x="108" y="44"/>
                    </a:lnTo>
                    <a:lnTo>
                      <a:pt x="158" y="70"/>
                    </a:lnTo>
                    <a:lnTo>
                      <a:pt x="210" y="96"/>
                    </a:lnTo>
                    <a:lnTo>
                      <a:pt x="210" y="96"/>
                    </a:lnTo>
                    <a:lnTo>
                      <a:pt x="184" y="90"/>
                    </a:lnTo>
                    <a:lnTo>
                      <a:pt x="156" y="84"/>
                    </a:lnTo>
                    <a:lnTo>
                      <a:pt x="126" y="74"/>
                    </a:lnTo>
                    <a:lnTo>
                      <a:pt x="98" y="62"/>
                    </a:lnTo>
                    <a:lnTo>
                      <a:pt x="70" y="50"/>
                    </a:lnTo>
                    <a:lnTo>
                      <a:pt x="44" y="34"/>
                    </a:lnTo>
                    <a:lnTo>
                      <a:pt x="20" y="1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6" name="Freeform 162"/>
              <p:cNvSpPr>
                <a:spLocks noEditPoints="1"/>
              </p:cNvSpPr>
              <p:nvPr/>
            </p:nvSpPr>
            <p:spPr bwMode="auto">
              <a:xfrm>
                <a:off x="-5911850" y="388937"/>
                <a:ext cx="695325" cy="695325"/>
              </a:xfrm>
              <a:custGeom>
                <a:avLst/>
                <a:gdLst>
                  <a:gd name="T0" fmla="*/ 268 w 438"/>
                  <a:gd name="T1" fmla="*/ 4 h 438"/>
                  <a:gd name="T2" fmla="*/ 340 w 438"/>
                  <a:gd name="T3" fmla="*/ 28 h 438"/>
                  <a:gd name="T4" fmla="*/ 392 w 438"/>
                  <a:gd name="T5" fmla="*/ 72 h 438"/>
                  <a:gd name="T6" fmla="*/ 424 w 438"/>
                  <a:gd name="T7" fmla="*/ 126 h 438"/>
                  <a:gd name="T8" fmla="*/ 438 w 438"/>
                  <a:gd name="T9" fmla="*/ 188 h 438"/>
                  <a:gd name="T10" fmla="*/ 434 w 438"/>
                  <a:gd name="T11" fmla="*/ 252 h 438"/>
                  <a:gd name="T12" fmla="*/ 412 w 438"/>
                  <a:gd name="T13" fmla="*/ 314 h 438"/>
                  <a:gd name="T14" fmla="*/ 374 w 438"/>
                  <a:gd name="T15" fmla="*/ 368 h 438"/>
                  <a:gd name="T16" fmla="*/ 320 w 438"/>
                  <a:gd name="T17" fmla="*/ 410 h 438"/>
                  <a:gd name="T18" fmla="*/ 252 w 438"/>
                  <a:gd name="T19" fmla="*/ 434 h 438"/>
                  <a:gd name="T20" fmla="*/ 172 w 438"/>
                  <a:gd name="T21" fmla="*/ 436 h 438"/>
                  <a:gd name="T22" fmla="*/ 128 w 438"/>
                  <a:gd name="T23" fmla="*/ 428 h 438"/>
                  <a:gd name="T24" fmla="*/ 86 w 438"/>
                  <a:gd name="T25" fmla="*/ 404 h 438"/>
                  <a:gd name="T26" fmla="*/ 52 w 438"/>
                  <a:gd name="T27" fmla="*/ 364 h 438"/>
                  <a:gd name="T28" fmla="*/ 26 w 438"/>
                  <a:gd name="T29" fmla="*/ 314 h 438"/>
                  <a:gd name="T30" fmla="*/ 0 w 438"/>
                  <a:gd name="T31" fmla="*/ 200 h 438"/>
                  <a:gd name="T32" fmla="*/ 4 w 438"/>
                  <a:gd name="T33" fmla="*/ 142 h 438"/>
                  <a:gd name="T34" fmla="*/ 18 w 438"/>
                  <a:gd name="T35" fmla="*/ 90 h 438"/>
                  <a:gd name="T36" fmla="*/ 46 w 438"/>
                  <a:gd name="T37" fmla="*/ 46 h 438"/>
                  <a:gd name="T38" fmla="*/ 86 w 438"/>
                  <a:gd name="T39" fmla="*/ 14 h 438"/>
                  <a:gd name="T40" fmla="*/ 144 w 438"/>
                  <a:gd name="T41" fmla="*/ 0 h 438"/>
                  <a:gd name="T42" fmla="*/ 238 w 438"/>
                  <a:gd name="T43" fmla="*/ 0 h 438"/>
                  <a:gd name="T44" fmla="*/ 154 w 438"/>
                  <a:gd name="T45" fmla="*/ 30 h 438"/>
                  <a:gd name="T46" fmla="*/ 104 w 438"/>
                  <a:gd name="T47" fmla="*/ 42 h 438"/>
                  <a:gd name="T48" fmla="*/ 68 w 438"/>
                  <a:gd name="T49" fmla="*/ 66 h 438"/>
                  <a:gd name="T50" fmla="*/ 42 w 438"/>
                  <a:gd name="T51" fmla="*/ 102 h 438"/>
                  <a:gd name="T52" fmla="*/ 26 w 438"/>
                  <a:gd name="T53" fmla="*/ 144 h 438"/>
                  <a:gd name="T54" fmla="*/ 22 w 438"/>
                  <a:gd name="T55" fmla="*/ 240 h 438"/>
                  <a:gd name="T56" fmla="*/ 50 w 438"/>
                  <a:gd name="T57" fmla="*/ 332 h 438"/>
                  <a:gd name="T58" fmla="*/ 86 w 438"/>
                  <a:gd name="T59" fmla="*/ 380 h 438"/>
                  <a:gd name="T60" fmla="*/ 118 w 438"/>
                  <a:gd name="T61" fmla="*/ 402 h 438"/>
                  <a:gd name="T62" fmla="*/ 146 w 438"/>
                  <a:gd name="T63" fmla="*/ 412 h 438"/>
                  <a:gd name="T64" fmla="*/ 198 w 438"/>
                  <a:gd name="T65" fmla="*/ 420 h 438"/>
                  <a:gd name="T66" fmla="*/ 298 w 438"/>
                  <a:gd name="T67" fmla="*/ 402 h 438"/>
                  <a:gd name="T68" fmla="*/ 370 w 438"/>
                  <a:gd name="T69" fmla="*/ 360 h 438"/>
                  <a:gd name="T70" fmla="*/ 388 w 438"/>
                  <a:gd name="T71" fmla="*/ 336 h 438"/>
                  <a:gd name="T72" fmla="*/ 412 w 438"/>
                  <a:gd name="T73" fmla="*/ 278 h 438"/>
                  <a:gd name="T74" fmla="*/ 420 w 438"/>
                  <a:gd name="T75" fmla="*/ 224 h 438"/>
                  <a:gd name="T76" fmla="*/ 408 w 438"/>
                  <a:gd name="T77" fmla="*/ 150 h 438"/>
                  <a:gd name="T78" fmla="*/ 372 w 438"/>
                  <a:gd name="T79" fmla="*/ 90 h 438"/>
                  <a:gd name="T80" fmla="*/ 314 w 438"/>
                  <a:gd name="T81" fmla="*/ 46 h 438"/>
                  <a:gd name="T82" fmla="*/ 240 w 438"/>
                  <a:gd name="T83" fmla="*/ 18 h 438"/>
                  <a:gd name="T84" fmla="*/ 148 w 438"/>
                  <a:gd name="T85" fmla="*/ 12 h 438"/>
                  <a:gd name="T86" fmla="*/ 148 w 438"/>
                  <a:gd name="T87" fmla="*/ 20 h 438"/>
                  <a:gd name="T88" fmla="*/ 160 w 438"/>
                  <a:gd name="T89" fmla="*/ 26 h 438"/>
                  <a:gd name="T90" fmla="*/ 154 w 438"/>
                  <a:gd name="T91" fmla="*/ 3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8" h="438">
                    <a:moveTo>
                      <a:pt x="238" y="0"/>
                    </a:moveTo>
                    <a:lnTo>
                      <a:pt x="238" y="0"/>
                    </a:lnTo>
                    <a:lnTo>
                      <a:pt x="268" y="4"/>
                    </a:lnTo>
                    <a:lnTo>
                      <a:pt x="294" y="10"/>
                    </a:lnTo>
                    <a:lnTo>
                      <a:pt x="318" y="18"/>
                    </a:lnTo>
                    <a:lnTo>
                      <a:pt x="340" y="28"/>
                    </a:lnTo>
                    <a:lnTo>
                      <a:pt x="360" y="42"/>
                    </a:lnTo>
                    <a:lnTo>
                      <a:pt x="378" y="56"/>
                    </a:lnTo>
                    <a:lnTo>
                      <a:pt x="392" y="72"/>
                    </a:lnTo>
                    <a:lnTo>
                      <a:pt x="406" y="88"/>
                    </a:lnTo>
                    <a:lnTo>
                      <a:pt x="416" y="106"/>
                    </a:lnTo>
                    <a:lnTo>
                      <a:pt x="424" y="126"/>
                    </a:lnTo>
                    <a:lnTo>
                      <a:pt x="432" y="146"/>
                    </a:lnTo>
                    <a:lnTo>
                      <a:pt x="436" y="166"/>
                    </a:lnTo>
                    <a:lnTo>
                      <a:pt x="438" y="188"/>
                    </a:lnTo>
                    <a:lnTo>
                      <a:pt x="438" y="208"/>
                    </a:lnTo>
                    <a:lnTo>
                      <a:pt x="436" y="230"/>
                    </a:lnTo>
                    <a:lnTo>
                      <a:pt x="434" y="252"/>
                    </a:lnTo>
                    <a:lnTo>
                      <a:pt x="428" y="272"/>
                    </a:lnTo>
                    <a:lnTo>
                      <a:pt x="420" y="294"/>
                    </a:lnTo>
                    <a:lnTo>
                      <a:pt x="412" y="314"/>
                    </a:lnTo>
                    <a:lnTo>
                      <a:pt x="400" y="332"/>
                    </a:lnTo>
                    <a:lnTo>
                      <a:pt x="388" y="350"/>
                    </a:lnTo>
                    <a:lnTo>
                      <a:pt x="374" y="368"/>
                    </a:lnTo>
                    <a:lnTo>
                      <a:pt x="356" y="384"/>
                    </a:lnTo>
                    <a:lnTo>
                      <a:pt x="340" y="398"/>
                    </a:lnTo>
                    <a:lnTo>
                      <a:pt x="320" y="410"/>
                    </a:lnTo>
                    <a:lnTo>
                      <a:pt x="298" y="420"/>
                    </a:lnTo>
                    <a:lnTo>
                      <a:pt x="276" y="428"/>
                    </a:lnTo>
                    <a:lnTo>
                      <a:pt x="252" y="434"/>
                    </a:lnTo>
                    <a:lnTo>
                      <a:pt x="226" y="438"/>
                    </a:lnTo>
                    <a:lnTo>
                      <a:pt x="200" y="438"/>
                    </a:lnTo>
                    <a:lnTo>
                      <a:pt x="172" y="436"/>
                    </a:lnTo>
                    <a:lnTo>
                      <a:pt x="142" y="432"/>
                    </a:lnTo>
                    <a:lnTo>
                      <a:pt x="142" y="432"/>
                    </a:lnTo>
                    <a:lnTo>
                      <a:pt x="128" y="428"/>
                    </a:lnTo>
                    <a:lnTo>
                      <a:pt x="114" y="422"/>
                    </a:lnTo>
                    <a:lnTo>
                      <a:pt x="100" y="414"/>
                    </a:lnTo>
                    <a:lnTo>
                      <a:pt x="86" y="404"/>
                    </a:lnTo>
                    <a:lnTo>
                      <a:pt x="74" y="392"/>
                    </a:lnTo>
                    <a:lnTo>
                      <a:pt x="64" y="378"/>
                    </a:lnTo>
                    <a:lnTo>
                      <a:pt x="52" y="364"/>
                    </a:lnTo>
                    <a:lnTo>
                      <a:pt x="42" y="348"/>
                    </a:lnTo>
                    <a:lnTo>
                      <a:pt x="34" y="332"/>
                    </a:lnTo>
                    <a:lnTo>
                      <a:pt x="26" y="314"/>
                    </a:lnTo>
                    <a:lnTo>
                      <a:pt x="14" y="278"/>
                    </a:lnTo>
                    <a:lnTo>
                      <a:pt x="4" y="240"/>
                    </a:lnTo>
                    <a:lnTo>
                      <a:pt x="0" y="200"/>
                    </a:lnTo>
                    <a:lnTo>
                      <a:pt x="0" y="180"/>
                    </a:lnTo>
                    <a:lnTo>
                      <a:pt x="2" y="162"/>
                    </a:lnTo>
                    <a:lnTo>
                      <a:pt x="4" y="142"/>
                    </a:lnTo>
                    <a:lnTo>
                      <a:pt x="6" y="124"/>
                    </a:lnTo>
                    <a:lnTo>
                      <a:pt x="12" y="106"/>
                    </a:lnTo>
                    <a:lnTo>
                      <a:pt x="18" y="90"/>
                    </a:lnTo>
                    <a:lnTo>
                      <a:pt x="26" y="74"/>
                    </a:lnTo>
                    <a:lnTo>
                      <a:pt x="34" y="60"/>
                    </a:lnTo>
                    <a:lnTo>
                      <a:pt x="46" y="46"/>
                    </a:lnTo>
                    <a:lnTo>
                      <a:pt x="58" y="34"/>
                    </a:lnTo>
                    <a:lnTo>
                      <a:pt x="72" y="24"/>
                    </a:lnTo>
                    <a:lnTo>
                      <a:pt x="86" y="14"/>
                    </a:lnTo>
                    <a:lnTo>
                      <a:pt x="104" y="8"/>
                    </a:lnTo>
                    <a:lnTo>
                      <a:pt x="122" y="4"/>
                    </a:lnTo>
                    <a:lnTo>
                      <a:pt x="144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154" y="30"/>
                    </a:moveTo>
                    <a:lnTo>
                      <a:pt x="154" y="30"/>
                    </a:lnTo>
                    <a:lnTo>
                      <a:pt x="136" y="32"/>
                    </a:lnTo>
                    <a:lnTo>
                      <a:pt x="120" y="36"/>
                    </a:lnTo>
                    <a:lnTo>
                      <a:pt x="104" y="42"/>
                    </a:lnTo>
                    <a:lnTo>
                      <a:pt x="90" y="48"/>
                    </a:lnTo>
                    <a:lnTo>
                      <a:pt x="78" y="56"/>
                    </a:lnTo>
                    <a:lnTo>
                      <a:pt x="68" y="66"/>
                    </a:lnTo>
                    <a:lnTo>
                      <a:pt x="58" y="76"/>
                    </a:lnTo>
                    <a:lnTo>
                      <a:pt x="48" y="88"/>
                    </a:lnTo>
                    <a:lnTo>
                      <a:pt x="42" y="102"/>
                    </a:lnTo>
                    <a:lnTo>
                      <a:pt x="34" y="114"/>
                    </a:lnTo>
                    <a:lnTo>
                      <a:pt x="30" y="128"/>
                    </a:lnTo>
                    <a:lnTo>
                      <a:pt x="26" y="144"/>
                    </a:lnTo>
                    <a:lnTo>
                      <a:pt x="20" y="174"/>
                    </a:lnTo>
                    <a:lnTo>
                      <a:pt x="18" y="208"/>
                    </a:lnTo>
                    <a:lnTo>
                      <a:pt x="22" y="240"/>
                    </a:lnTo>
                    <a:lnTo>
                      <a:pt x="28" y="272"/>
                    </a:lnTo>
                    <a:lnTo>
                      <a:pt x="38" y="302"/>
                    </a:lnTo>
                    <a:lnTo>
                      <a:pt x="50" y="332"/>
                    </a:lnTo>
                    <a:lnTo>
                      <a:pt x="66" y="358"/>
                    </a:lnTo>
                    <a:lnTo>
                      <a:pt x="76" y="368"/>
                    </a:lnTo>
                    <a:lnTo>
                      <a:pt x="86" y="380"/>
                    </a:lnTo>
                    <a:lnTo>
                      <a:pt x="96" y="388"/>
                    </a:lnTo>
                    <a:lnTo>
                      <a:pt x="106" y="396"/>
                    </a:lnTo>
                    <a:lnTo>
                      <a:pt x="118" y="402"/>
                    </a:lnTo>
                    <a:lnTo>
                      <a:pt x="130" y="408"/>
                    </a:lnTo>
                    <a:lnTo>
                      <a:pt x="130" y="408"/>
                    </a:lnTo>
                    <a:lnTo>
                      <a:pt x="146" y="412"/>
                    </a:lnTo>
                    <a:lnTo>
                      <a:pt x="164" y="416"/>
                    </a:lnTo>
                    <a:lnTo>
                      <a:pt x="180" y="418"/>
                    </a:lnTo>
                    <a:lnTo>
                      <a:pt x="198" y="420"/>
                    </a:lnTo>
                    <a:lnTo>
                      <a:pt x="232" y="418"/>
                    </a:lnTo>
                    <a:lnTo>
                      <a:pt x="266" y="412"/>
                    </a:lnTo>
                    <a:lnTo>
                      <a:pt x="298" y="402"/>
                    </a:lnTo>
                    <a:lnTo>
                      <a:pt x="326" y="390"/>
                    </a:lnTo>
                    <a:lnTo>
                      <a:pt x="350" y="376"/>
                    </a:lnTo>
                    <a:lnTo>
                      <a:pt x="370" y="360"/>
                    </a:lnTo>
                    <a:lnTo>
                      <a:pt x="370" y="360"/>
                    </a:lnTo>
                    <a:lnTo>
                      <a:pt x="380" y="348"/>
                    </a:lnTo>
                    <a:lnTo>
                      <a:pt x="388" y="336"/>
                    </a:lnTo>
                    <a:lnTo>
                      <a:pt x="396" y="322"/>
                    </a:lnTo>
                    <a:lnTo>
                      <a:pt x="404" y="308"/>
                    </a:lnTo>
                    <a:lnTo>
                      <a:pt x="412" y="278"/>
                    </a:lnTo>
                    <a:lnTo>
                      <a:pt x="418" y="252"/>
                    </a:lnTo>
                    <a:lnTo>
                      <a:pt x="418" y="252"/>
                    </a:lnTo>
                    <a:lnTo>
                      <a:pt x="420" y="224"/>
                    </a:lnTo>
                    <a:lnTo>
                      <a:pt x="418" y="198"/>
                    </a:lnTo>
                    <a:lnTo>
                      <a:pt x="414" y="174"/>
                    </a:lnTo>
                    <a:lnTo>
                      <a:pt x="408" y="150"/>
                    </a:lnTo>
                    <a:lnTo>
                      <a:pt x="398" y="130"/>
                    </a:lnTo>
                    <a:lnTo>
                      <a:pt x="386" y="110"/>
                    </a:lnTo>
                    <a:lnTo>
                      <a:pt x="372" y="90"/>
                    </a:lnTo>
                    <a:lnTo>
                      <a:pt x="356" y="74"/>
                    </a:lnTo>
                    <a:lnTo>
                      <a:pt x="336" y="58"/>
                    </a:lnTo>
                    <a:lnTo>
                      <a:pt x="314" y="46"/>
                    </a:lnTo>
                    <a:lnTo>
                      <a:pt x="292" y="34"/>
                    </a:lnTo>
                    <a:lnTo>
                      <a:pt x="266" y="26"/>
                    </a:lnTo>
                    <a:lnTo>
                      <a:pt x="240" y="18"/>
                    </a:lnTo>
                    <a:lnTo>
                      <a:pt x="210" y="14"/>
                    </a:lnTo>
                    <a:lnTo>
                      <a:pt x="180" y="12"/>
                    </a:lnTo>
                    <a:lnTo>
                      <a:pt x="148" y="12"/>
                    </a:lnTo>
                    <a:lnTo>
                      <a:pt x="148" y="12"/>
                    </a:lnTo>
                    <a:lnTo>
                      <a:pt x="146" y="18"/>
                    </a:lnTo>
                    <a:lnTo>
                      <a:pt x="148" y="20"/>
                    </a:lnTo>
                    <a:lnTo>
                      <a:pt x="150" y="24"/>
                    </a:lnTo>
                    <a:lnTo>
                      <a:pt x="154" y="24"/>
                    </a:lnTo>
                    <a:lnTo>
                      <a:pt x="160" y="26"/>
                    </a:lnTo>
                    <a:lnTo>
                      <a:pt x="160" y="28"/>
                    </a:lnTo>
                    <a:lnTo>
                      <a:pt x="154" y="30"/>
                    </a:lnTo>
                    <a:lnTo>
                      <a:pt x="154" y="3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7" name="Freeform 163"/>
              <p:cNvSpPr>
                <a:spLocks/>
              </p:cNvSpPr>
              <p:nvPr/>
            </p:nvSpPr>
            <p:spPr bwMode="auto">
              <a:xfrm>
                <a:off x="-6810375" y="579437"/>
                <a:ext cx="339725" cy="733425"/>
              </a:xfrm>
              <a:custGeom>
                <a:avLst/>
                <a:gdLst>
                  <a:gd name="T0" fmla="*/ 0 w 214"/>
                  <a:gd name="T1" fmla="*/ 456 h 462"/>
                  <a:gd name="T2" fmla="*/ 0 w 214"/>
                  <a:gd name="T3" fmla="*/ 456 h 462"/>
                  <a:gd name="T4" fmla="*/ 26 w 214"/>
                  <a:gd name="T5" fmla="*/ 440 h 462"/>
                  <a:gd name="T6" fmla="*/ 50 w 214"/>
                  <a:gd name="T7" fmla="*/ 420 h 462"/>
                  <a:gd name="T8" fmla="*/ 74 w 214"/>
                  <a:gd name="T9" fmla="*/ 396 h 462"/>
                  <a:gd name="T10" fmla="*/ 98 w 214"/>
                  <a:gd name="T11" fmla="*/ 368 h 462"/>
                  <a:gd name="T12" fmla="*/ 120 w 214"/>
                  <a:gd name="T13" fmla="*/ 338 h 462"/>
                  <a:gd name="T14" fmla="*/ 140 w 214"/>
                  <a:gd name="T15" fmla="*/ 308 h 462"/>
                  <a:gd name="T16" fmla="*/ 156 w 214"/>
                  <a:gd name="T17" fmla="*/ 274 h 462"/>
                  <a:gd name="T18" fmla="*/ 170 w 214"/>
                  <a:gd name="T19" fmla="*/ 240 h 462"/>
                  <a:gd name="T20" fmla="*/ 180 w 214"/>
                  <a:gd name="T21" fmla="*/ 206 h 462"/>
                  <a:gd name="T22" fmla="*/ 182 w 214"/>
                  <a:gd name="T23" fmla="*/ 188 h 462"/>
                  <a:gd name="T24" fmla="*/ 184 w 214"/>
                  <a:gd name="T25" fmla="*/ 172 h 462"/>
                  <a:gd name="T26" fmla="*/ 184 w 214"/>
                  <a:gd name="T27" fmla="*/ 154 h 462"/>
                  <a:gd name="T28" fmla="*/ 184 w 214"/>
                  <a:gd name="T29" fmla="*/ 138 h 462"/>
                  <a:gd name="T30" fmla="*/ 182 w 214"/>
                  <a:gd name="T31" fmla="*/ 122 h 462"/>
                  <a:gd name="T32" fmla="*/ 178 w 214"/>
                  <a:gd name="T33" fmla="*/ 106 h 462"/>
                  <a:gd name="T34" fmla="*/ 172 w 214"/>
                  <a:gd name="T35" fmla="*/ 90 h 462"/>
                  <a:gd name="T36" fmla="*/ 164 w 214"/>
                  <a:gd name="T37" fmla="*/ 76 h 462"/>
                  <a:gd name="T38" fmla="*/ 156 w 214"/>
                  <a:gd name="T39" fmla="*/ 60 h 462"/>
                  <a:gd name="T40" fmla="*/ 146 w 214"/>
                  <a:gd name="T41" fmla="*/ 48 h 462"/>
                  <a:gd name="T42" fmla="*/ 134 w 214"/>
                  <a:gd name="T43" fmla="*/ 34 h 462"/>
                  <a:gd name="T44" fmla="*/ 118 w 214"/>
                  <a:gd name="T45" fmla="*/ 22 h 462"/>
                  <a:gd name="T46" fmla="*/ 102 w 214"/>
                  <a:gd name="T47" fmla="*/ 10 h 462"/>
                  <a:gd name="T48" fmla="*/ 84 w 214"/>
                  <a:gd name="T49" fmla="*/ 0 h 462"/>
                  <a:gd name="T50" fmla="*/ 84 w 214"/>
                  <a:gd name="T51" fmla="*/ 0 h 462"/>
                  <a:gd name="T52" fmla="*/ 98 w 214"/>
                  <a:gd name="T53" fmla="*/ 2 h 462"/>
                  <a:gd name="T54" fmla="*/ 110 w 214"/>
                  <a:gd name="T55" fmla="*/ 4 h 462"/>
                  <a:gd name="T56" fmla="*/ 122 w 214"/>
                  <a:gd name="T57" fmla="*/ 10 h 462"/>
                  <a:gd name="T58" fmla="*/ 132 w 214"/>
                  <a:gd name="T59" fmla="*/ 14 h 462"/>
                  <a:gd name="T60" fmla="*/ 152 w 214"/>
                  <a:gd name="T61" fmla="*/ 26 h 462"/>
                  <a:gd name="T62" fmla="*/ 168 w 214"/>
                  <a:gd name="T63" fmla="*/ 42 h 462"/>
                  <a:gd name="T64" fmla="*/ 168 w 214"/>
                  <a:gd name="T65" fmla="*/ 42 h 462"/>
                  <a:gd name="T66" fmla="*/ 180 w 214"/>
                  <a:gd name="T67" fmla="*/ 56 h 462"/>
                  <a:gd name="T68" fmla="*/ 188 w 214"/>
                  <a:gd name="T69" fmla="*/ 70 h 462"/>
                  <a:gd name="T70" fmla="*/ 196 w 214"/>
                  <a:gd name="T71" fmla="*/ 84 h 462"/>
                  <a:gd name="T72" fmla="*/ 204 w 214"/>
                  <a:gd name="T73" fmla="*/ 100 h 462"/>
                  <a:gd name="T74" fmla="*/ 208 w 214"/>
                  <a:gd name="T75" fmla="*/ 114 h 462"/>
                  <a:gd name="T76" fmla="*/ 212 w 214"/>
                  <a:gd name="T77" fmla="*/ 130 h 462"/>
                  <a:gd name="T78" fmla="*/ 214 w 214"/>
                  <a:gd name="T79" fmla="*/ 144 h 462"/>
                  <a:gd name="T80" fmla="*/ 214 w 214"/>
                  <a:gd name="T81" fmla="*/ 160 h 462"/>
                  <a:gd name="T82" fmla="*/ 214 w 214"/>
                  <a:gd name="T83" fmla="*/ 176 h 462"/>
                  <a:gd name="T84" fmla="*/ 212 w 214"/>
                  <a:gd name="T85" fmla="*/ 190 h 462"/>
                  <a:gd name="T86" fmla="*/ 204 w 214"/>
                  <a:gd name="T87" fmla="*/ 222 h 462"/>
                  <a:gd name="T88" fmla="*/ 194 w 214"/>
                  <a:gd name="T89" fmla="*/ 252 h 462"/>
                  <a:gd name="T90" fmla="*/ 180 w 214"/>
                  <a:gd name="T91" fmla="*/ 282 h 462"/>
                  <a:gd name="T92" fmla="*/ 162 w 214"/>
                  <a:gd name="T93" fmla="*/ 310 h 462"/>
                  <a:gd name="T94" fmla="*/ 142 w 214"/>
                  <a:gd name="T95" fmla="*/ 338 h 462"/>
                  <a:gd name="T96" fmla="*/ 122 w 214"/>
                  <a:gd name="T97" fmla="*/ 364 h 462"/>
                  <a:gd name="T98" fmla="*/ 98 w 214"/>
                  <a:gd name="T99" fmla="*/ 388 h 462"/>
                  <a:gd name="T100" fmla="*/ 74 w 214"/>
                  <a:gd name="T101" fmla="*/ 410 h 462"/>
                  <a:gd name="T102" fmla="*/ 52 w 214"/>
                  <a:gd name="T103" fmla="*/ 430 h 462"/>
                  <a:gd name="T104" fmla="*/ 28 w 214"/>
                  <a:gd name="T105" fmla="*/ 448 h 462"/>
                  <a:gd name="T106" fmla="*/ 6 w 214"/>
                  <a:gd name="T107" fmla="*/ 462 h 462"/>
                  <a:gd name="T108" fmla="*/ 6 w 214"/>
                  <a:gd name="T109" fmla="*/ 462 h 462"/>
                  <a:gd name="T110" fmla="*/ 10 w 214"/>
                  <a:gd name="T111" fmla="*/ 454 h 462"/>
                  <a:gd name="T112" fmla="*/ 10 w 214"/>
                  <a:gd name="T113" fmla="*/ 452 h 462"/>
                  <a:gd name="T114" fmla="*/ 8 w 214"/>
                  <a:gd name="T115" fmla="*/ 452 h 462"/>
                  <a:gd name="T116" fmla="*/ 0 w 214"/>
                  <a:gd name="T117" fmla="*/ 456 h 462"/>
                  <a:gd name="T118" fmla="*/ 0 w 214"/>
                  <a:gd name="T119" fmla="*/ 45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4" h="462">
                    <a:moveTo>
                      <a:pt x="0" y="456"/>
                    </a:moveTo>
                    <a:lnTo>
                      <a:pt x="0" y="456"/>
                    </a:lnTo>
                    <a:lnTo>
                      <a:pt x="26" y="440"/>
                    </a:lnTo>
                    <a:lnTo>
                      <a:pt x="50" y="420"/>
                    </a:lnTo>
                    <a:lnTo>
                      <a:pt x="74" y="396"/>
                    </a:lnTo>
                    <a:lnTo>
                      <a:pt x="98" y="368"/>
                    </a:lnTo>
                    <a:lnTo>
                      <a:pt x="120" y="338"/>
                    </a:lnTo>
                    <a:lnTo>
                      <a:pt x="140" y="308"/>
                    </a:lnTo>
                    <a:lnTo>
                      <a:pt x="156" y="274"/>
                    </a:lnTo>
                    <a:lnTo>
                      <a:pt x="170" y="240"/>
                    </a:lnTo>
                    <a:lnTo>
                      <a:pt x="180" y="206"/>
                    </a:lnTo>
                    <a:lnTo>
                      <a:pt x="182" y="188"/>
                    </a:lnTo>
                    <a:lnTo>
                      <a:pt x="184" y="172"/>
                    </a:lnTo>
                    <a:lnTo>
                      <a:pt x="184" y="154"/>
                    </a:lnTo>
                    <a:lnTo>
                      <a:pt x="184" y="138"/>
                    </a:lnTo>
                    <a:lnTo>
                      <a:pt x="182" y="122"/>
                    </a:lnTo>
                    <a:lnTo>
                      <a:pt x="178" y="106"/>
                    </a:lnTo>
                    <a:lnTo>
                      <a:pt x="172" y="90"/>
                    </a:lnTo>
                    <a:lnTo>
                      <a:pt x="164" y="76"/>
                    </a:lnTo>
                    <a:lnTo>
                      <a:pt x="156" y="60"/>
                    </a:lnTo>
                    <a:lnTo>
                      <a:pt x="146" y="48"/>
                    </a:lnTo>
                    <a:lnTo>
                      <a:pt x="134" y="34"/>
                    </a:lnTo>
                    <a:lnTo>
                      <a:pt x="118" y="22"/>
                    </a:lnTo>
                    <a:lnTo>
                      <a:pt x="102" y="1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98" y="2"/>
                    </a:lnTo>
                    <a:lnTo>
                      <a:pt x="110" y="4"/>
                    </a:lnTo>
                    <a:lnTo>
                      <a:pt x="122" y="10"/>
                    </a:lnTo>
                    <a:lnTo>
                      <a:pt x="132" y="14"/>
                    </a:lnTo>
                    <a:lnTo>
                      <a:pt x="152" y="26"/>
                    </a:lnTo>
                    <a:lnTo>
                      <a:pt x="168" y="42"/>
                    </a:lnTo>
                    <a:lnTo>
                      <a:pt x="168" y="42"/>
                    </a:lnTo>
                    <a:lnTo>
                      <a:pt x="180" y="56"/>
                    </a:lnTo>
                    <a:lnTo>
                      <a:pt x="188" y="70"/>
                    </a:lnTo>
                    <a:lnTo>
                      <a:pt x="196" y="84"/>
                    </a:lnTo>
                    <a:lnTo>
                      <a:pt x="204" y="100"/>
                    </a:lnTo>
                    <a:lnTo>
                      <a:pt x="208" y="114"/>
                    </a:lnTo>
                    <a:lnTo>
                      <a:pt x="212" y="130"/>
                    </a:lnTo>
                    <a:lnTo>
                      <a:pt x="214" y="144"/>
                    </a:lnTo>
                    <a:lnTo>
                      <a:pt x="214" y="160"/>
                    </a:lnTo>
                    <a:lnTo>
                      <a:pt x="214" y="176"/>
                    </a:lnTo>
                    <a:lnTo>
                      <a:pt x="212" y="190"/>
                    </a:lnTo>
                    <a:lnTo>
                      <a:pt x="204" y="222"/>
                    </a:lnTo>
                    <a:lnTo>
                      <a:pt x="194" y="252"/>
                    </a:lnTo>
                    <a:lnTo>
                      <a:pt x="180" y="282"/>
                    </a:lnTo>
                    <a:lnTo>
                      <a:pt x="162" y="310"/>
                    </a:lnTo>
                    <a:lnTo>
                      <a:pt x="142" y="338"/>
                    </a:lnTo>
                    <a:lnTo>
                      <a:pt x="122" y="364"/>
                    </a:lnTo>
                    <a:lnTo>
                      <a:pt x="98" y="388"/>
                    </a:lnTo>
                    <a:lnTo>
                      <a:pt x="74" y="410"/>
                    </a:lnTo>
                    <a:lnTo>
                      <a:pt x="52" y="430"/>
                    </a:lnTo>
                    <a:lnTo>
                      <a:pt x="28" y="448"/>
                    </a:lnTo>
                    <a:lnTo>
                      <a:pt x="6" y="462"/>
                    </a:lnTo>
                    <a:lnTo>
                      <a:pt x="6" y="462"/>
                    </a:lnTo>
                    <a:lnTo>
                      <a:pt x="10" y="454"/>
                    </a:lnTo>
                    <a:lnTo>
                      <a:pt x="10" y="452"/>
                    </a:lnTo>
                    <a:lnTo>
                      <a:pt x="8" y="452"/>
                    </a:lnTo>
                    <a:lnTo>
                      <a:pt x="0" y="456"/>
                    </a:lnTo>
                    <a:lnTo>
                      <a:pt x="0" y="456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8" name="Freeform 164"/>
              <p:cNvSpPr>
                <a:spLocks/>
              </p:cNvSpPr>
              <p:nvPr/>
            </p:nvSpPr>
            <p:spPr bwMode="auto">
              <a:xfrm>
                <a:off x="-5667375" y="598487"/>
                <a:ext cx="254000" cy="247650"/>
              </a:xfrm>
              <a:custGeom>
                <a:avLst/>
                <a:gdLst>
                  <a:gd name="T0" fmla="*/ 102 w 160"/>
                  <a:gd name="T1" fmla="*/ 0 h 156"/>
                  <a:gd name="T2" fmla="*/ 124 w 160"/>
                  <a:gd name="T3" fmla="*/ 6 h 156"/>
                  <a:gd name="T4" fmla="*/ 142 w 160"/>
                  <a:gd name="T5" fmla="*/ 20 h 156"/>
                  <a:gd name="T6" fmla="*/ 154 w 160"/>
                  <a:gd name="T7" fmla="*/ 40 h 156"/>
                  <a:gd name="T8" fmla="*/ 160 w 160"/>
                  <a:gd name="T9" fmla="*/ 64 h 156"/>
                  <a:gd name="T10" fmla="*/ 160 w 160"/>
                  <a:gd name="T11" fmla="*/ 88 h 156"/>
                  <a:gd name="T12" fmla="*/ 156 w 160"/>
                  <a:gd name="T13" fmla="*/ 112 h 156"/>
                  <a:gd name="T14" fmla="*/ 146 w 160"/>
                  <a:gd name="T15" fmla="*/ 134 h 156"/>
                  <a:gd name="T16" fmla="*/ 132 w 160"/>
                  <a:gd name="T17" fmla="*/ 150 h 156"/>
                  <a:gd name="T18" fmla="*/ 114 w 160"/>
                  <a:gd name="T19" fmla="*/ 154 h 156"/>
                  <a:gd name="T20" fmla="*/ 74 w 160"/>
                  <a:gd name="T21" fmla="*/ 156 h 156"/>
                  <a:gd name="T22" fmla="*/ 34 w 160"/>
                  <a:gd name="T23" fmla="*/ 150 h 156"/>
                  <a:gd name="T24" fmla="*/ 12 w 160"/>
                  <a:gd name="T25" fmla="*/ 140 h 156"/>
                  <a:gd name="T26" fmla="*/ 6 w 160"/>
                  <a:gd name="T27" fmla="*/ 132 h 156"/>
                  <a:gd name="T28" fmla="*/ 6 w 160"/>
                  <a:gd name="T29" fmla="*/ 126 h 156"/>
                  <a:gd name="T30" fmla="*/ 46 w 160"/>
                  <a:gd name="T31" fmla="*/ 140 h 156"/>
                  <a:gd name="T32" fmla="*/ 88 w 160"/>
                  <a:gd name="T33" fmla="*/ 140 h 156"/>
                  <a:gd name="T34" fmla="*/ 124 w 160"/>
                  <a:gd name="T35" fmla="*/ 128 h 156"/>
                  <a:gd name="T36" fmla="*/ 136 w 160"/>
                  <a:gd name="T37" fmla="*/ 116 h 156"/>
                  <a:gd name="T38" fmla="*/ 144 w 160"/>
                  <a:gd name="T39" fmla="*/ 102 h 156"/>
                  <a:gd name="T40" fmla="*/ 146 w 160"/>
                  <a:gd name="T41" fmla="*/ 88 h 156"/>
                  <a:gd name="T42" fmla="*/ 146 w 160"/>
                  <a:gd name="T43" fmla="*/ 64 h 156"/>
                  <a:gd name="T44" fmla="*/ 134 w 160"/>
                  <a:gd name="T45" fmla="*/ 44 h 156"/>
                  <a:gd name="T46" fmla="*/ 118 w 160"/>
                  <a:gd name="T47" fmla="*/ 28 h 156"/>
                  <a:gd name="T48" fmla="*/ 96 w 160"/>
                  <a:gd name="T49" fmla="*/ 16 h 156"/>
                  <a:gd name="T50" fmla="*/ 70 w 160"/>
                  <a:gd name="T51" fmla="*/ 10 h 156"/>
                  <a:gd name="T52" fmla="*/ 44 w 160"/>
                  <a:gd name="T53" fmla="*/ 12 h 156"/>
                  <a:gd name="T54" fmla="*/ 18 w 160"/>
                  <a:gd name="T55" fmla="*/ 22 h 156"/>
                  <a:gd name="T56" fmla="*/ 6 w 160"/>
                  <a:gd name="T57" fmla="*/ 30 h 156"/>
                  <a:gd name="T58" fmla="*/ 0 w 160"/>
                  <a:gd name="T59" fmla="*/ 30 h 156"/>
                  <a:gd name="T60" fmla="*/ 4 w 160"/>
                  <a:gd name="T61" fmla="*/ 18 h 156"/>
                  <a:gd name="T62" fmla="*/ 12 w 160"/>
                  <a:gd name="T63" fmla="*/ 8 h 156"/>
                  <a:gd name="T64" fmla="*/ 36 w 160"/>
                  <a:gd name="T65" fmla="*/ 0 h 156"/>
                  <a:gd name="T66" fmla="*/ 102 w 160"/>
                  <a:gd name="T6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0" h="156">
                    <a:moveTo>
                      <a:pt x="102" y="0"/>
                    </a:moveTo>
                    <a:lnTo>
                      <a:pt x="102" y="0"/>
                    </a:lnTo>
                    <a:lnTo>
                      <a:pt x="114" y="2"/>
                    </a:lnTo>
                    <a:lnTo>
                      <a:pt x="124" y="6"/>
                    </a:lnTo>
                    <a:lnTo>
                      <a:pt x="134" y="12"/>
                    </a:lnTo>
                    <a:lnTo>
                      <a:pt x="142" y="20"/>
                    </a:lnTo>
                    <a:lnTo>
                      <a:pt x="148" y="30"/>
                    </a:lnTo>
                    <a:lnTo>
                      <a:pt x="154" y="40"/>
                    </a:lnTo>
                    <a:lnTo>
                      <a:pt x="158" y="52"/>
                    </a:lnTo>
                    <a:lnTo>
                      <a:pt x="160" y="64"/>
                    </a:lnTo>
                    <a:lnTo>
                      <a:pt x="160" y="76"/>
                    </a:lnTo>
                    <a:lnTo>
                      <a:pt x="160" y="88"/>
                    </a:lnTo>
                    <a:lnTo>
                      <a:pt x="160" y="100"/>
                    </a:lnTo>
                    <a:lnTo>
                      <a:pt x="156" y="112"/>
                    </a:lnTo>
                    <a:lnTo>
                      <a:pt x="152" y="124"/>
                    </a:lnTo>
                    <a:lnTo>
                      <a:pt x="146" y="134"/>
                    </a:lnTo>
                    <a:lnTo>
                      <a:pt x="140" y="142"/>
                    </a:lnTo>
                    <a:lnTo>
                      <a:pt x="132" y="150"/>
                    </a:lnTo>
                    <a:lnTo>
                      <a:pt x="132" y="150"/>
                    </a:lnTo>
                    <a:lnTo>
                      <a:pt x="114" y="154"/>
                    </a:lnTo>
                    <a:lnTo>
                      <a:pt x="94" y="156"/>
                    </a:lnTo>
                    <a:lnTo>
                      <a:pt x="74" y="156"/>
                    </a:lnTo>
                    <a:lnTo>
                      <a:pt x="52" y="154"/>
                    </a:lnTo>
                    <a:lnTo>
                      <a:pt x="34" y="150"/>
                    </a:lnTo>
                    <a:lnTo>
                      <a:pt x="18" y="144"/>
                    </a:lnTo>
                    <a:lnTo>
                      <a:pt x="12" y="140"/>
                    </a:lnTo>
                    <a:lnTo>
                      <a:pt x="8" y="136"/>
                    </a:lnTo>
                    <a:lnTo>
                      <a:pt x="6" y="132"/>
                    </a:lnTo>
                    <a:lnTo>
                      <a:pt x="6" y="126"/>
                    </a:lnTo>
                    <a:lnTo>
                      <a:pt x="6" y="126"/>
                    </a:lnTo>
                    <a:lnTo>
                      <a:pt x="24" y="134"/>
                    </a:lnTo>
                    <a:lnTo>
                      <a:pt x="46" y="140"/>
                    </a:lnTo>
                    <a:lnTo>
                      <a:pt x="66" y="142"/>
                    </a:lnTo>
                    <a:lnTo>
                      <a:pt x="88" y="140"/>
                    </a:lnTo>
                    <a:lnTo>
                      <a:pt x="106" y="136"/>
                    </a:lnTo>
                    <a:lnTo>
                      <a:pt x="124" y="128"/>
                    </a:lnTo>
                    <a:lnTo>
                      <a:pt x="130" y="122"/>
                    </a:lnTo>
                    <a:lnTo>
                      <a:pt x="136" y="116"/>
                    </a:lnTo>
                    <a:lnTo>
                      <a:pt x="140" y="110"/>
                    </a:lnTo>
                    <a:lnTo>
                      <a:pt x="144" y="102"/>
                    </a:lnTo>
                    <a:lnTo>
                      <a:pt x="144" y="102"/>
                    </a:lnTo>
                    <a:lnTo>
                      <a:pt x="146" y="88"/>
                    </a:lnTo>
                    <a:lnTo>
                      <a:pt x="148" y="76"/>
                    </a:lnTo>
                    <a:lnTo>
                      <a:pt x="146" y="64"/>
                    </a:lnTo>
                    <a:lnTo>
                      <a:pt x="140" y="54"/>
                    </a:lnTo>
                    <a:lnTo>
                      <a:pt x="134" y="44"/>
                    </a:lnTo>
                    <a:lnTo>
                      <a:pt x="128" y="34"/>
                    </a:lnTo>
                    <a:lnTo>
                      <a:pt x="118" y="28"/>
                    </a:lnTo>
                    <a:lnTo>
                      <a:pt x="108" y="20"/>
                    </a:lnTo>
                    <a:lnTo>
                      <a:pt x="96" y="16"/>
                    </a:lnTo>
                    <a:lnTo>
                      <a:pt x="84" y="12"/>
                    </a:lnTo>
                    <a:lnTo>
                      <a:pt x="70" y="10"/>
                    </a:lnTo>
                    <a:lnTo>
                      <a:pt x="58" y="10"/>
                    </a:lnTo>
                    <a:lnTo>
                      <a:pt x="44" y="12"/>
                    </a:lnTo>
                    <a:lnTo>
                      <a:pt x="32" y="16"/>
                    </a:lnTo>
                    <a:lnTo>
                      <a:pt x="18" y="22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102" y="0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9" name="Freeform 165"/>
              <p:cNvSpPr>
                <a:spLocks/>
              </p:cNvSpPr>
              <p:nvPr/>
            </p:nvSpPr>
            <p:spPr bwMode="auto">
              <a:xfrm>
                <a:off x="-6991350" y="1296988"/>
                <a:ext cx="196850" cy="130175"/>
              </a:xfrm>
              <a:custGeom>
                <a:avLst/>
                <a:gdLst>
                  <a:gd name="T0" fmla="*/ 114 w 124"/>
                  <a:gd name="T1" fmla="*/ 4 h 82"/>
                  <a:gd name="T2" fmla="*/ 114 w 124"/>
                  <a:gd name="T3" fmla="*/ 4 h 82"/>
                  <a:gd name="T4" fmla="*/ 122 w 124"/>
                  <a:gd name="T5" fmla="*/ 0 h 82"/>
                  <a:gd name="T6" fmla="*/ 124 w 124"/>
                  <a:gd name="T7" fmla="*/ 0 h 82"/>
                  <a:gd name="T8" fmla="*/ 124 w 124"/>
                  <a:gd name="T9" fmla="*/ 2 h 82"/>
                  <a:gd name="T10" fmla="*/ 120 w 124"/>
                  <a:gd name="T11" fmla="*/ 10 h 82"/>
                  <a:gd name="T12" fmla="*/ 120 w 124"/>
                  <a:gd name="T13" fmla="*/ 10 h 82"/>
                  <a:gd name="T14" fmla="*/ 94 w 124"/>
                  <a:gd name="T15" fmla="*/ 32 h 82"/>
                  <a:gd name="T16" fmla="*/ 66 w 124"/>
                  <a:gd name="T17" fmla="*/ 52 h 82"/>
                  <a:gd name="T18" fmla="*/ 34 w 124"/>
                  <a:gd name="T19" fmla="*/ 68 h 82"/>
                  <a:gd name="T20" fmla="*/ 0 w 124"/>
                  <a:gd name="T21" fmla="*/ 82 h 82"/>
                  <a:gd name="T22" fmla="*/ 0 w 124"/>
                  <a:gd name="T23" fmla="*/ 82 h 82"/>
                  <a:gd name="T24" fmla="*/ 26 w 124"/>
                  <a:gd name="T25" fmla="*/ 60 h 82"/>
                  <a:gd name="T26" fmla="*/ 54 w 124"/>
                  <a:gd name="T27" fmla="*/ 40 h 82"/>
                  <a:gd name="T28" fmla="*/ 114 w 124"/>
                  <a:gd name="T29" fmla="*/ 4 h 82"/>
                  <a:gd name="T30" fmla="*/ 114 w 124"/>
                  <a:gd name="T31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" h="82">
                    <a:moveTo>
                      <a:pt x="114" y="4"/>
                    </a:moveTo>
                    <a:lnTo>
                      <a:pt x="114" y="4"/>
                    </a:lnTo>
                    <a:lnTo>
                      <a:pt x="122" y="0"/>
                    </a:lnTo>
                    <a:lnTo>
                      <a:pt x="124" y="0"/>
                    </a:lnTo>
                    <a:lnTo>
                      <a:pt x="124" y="2"/>
                    </a:lnTo>
                    <a:lnTo>
                      <a:pt x="120" y="10"/>
                    </a:lnTo>
                    <a:lnTo>
                      <a:pt x="120" y="10"/>
                    </a:lnTo>
                    <a:lnTo>
                      <a:pt x="94" y="32"/>
                    </a:lnTo>
                    <a:lnTo>
                      <a:pt x="66" y="52"/>
                    </a:lnTo>
                    <a:lnTo>
                      <a:pt x="34" y="6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6" y="60"/>
                    </a:lnTo>
                    <a:lnTo>
                      <a:pt x="54" y="40"/>
                    </a:lnTo>
                    <a:lnTo>
                      <a:pt x="114" y="4"/>
                    </a:lnTo>
                    <a:lnTo>
                      <a:pt x="114" y="4"/>
                    </a:lnTo>
                    <a:close/>
                  </a:path>
                </a:pathLst>
              </a:custGeom>
              <a:solidFill>
                <a:srgbClr val="91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0" name="Freeform 166"/>
              <p:cNvSpPr>
                <a:spLocks/>
              </p:cNvSpPr>
              <p:nvPr/>
            </p:nvSpPr>
            <p:spPr bwMode="auto">
              <a:xfrm>
                <a:off x="-4362450" y="1531938"/>
                <a:ext cx="123825" cy="73025"/>
              </a:xfrm>
              <a:custGeom>
                <a:avLst/>
                <a:gdLst>
                  <a:gd name="T0" fmla="*/ 0 w 78"/>
                  <a:gd name="T1" fmla="*/ 0 h 46"/>
                  <a:gd name="T2" fmla="*/ 0 w 78"/>
                  <a:gd name="T3" fmla="*/ 0 h 46"/>
                  <a:gd name="T4" fmla="*/ 38 w 78"/>
                  <a:gd name="T5" fmla="*/ 22 h 46"/>
                  <a:gd name="T6" fmla="*/ 56 w 78"/>
                  <a:gd name="T7" fmla="*/ 34 h 46"/>
                  <a:gd name="T8" fmla="*/ 78 w 78"/>
                  <a:gd name="T9" fmla="*/ 42 h 46"/>
                  <a:gd name="T10" fmla="*/ 78 w 78"/>
                  <a:gd name="T11" fmla="*/ 42 h 46"/>
                  <a:gd name="T12" fmla="*/ 66 w 78"/>
                  <a:gd name="T13" fmla="*/ 46 h 46"/>
                  <a:gd name="T14" fmla="*/ 56 w 78"/>
                  <a:gd name="T15" fmla="*/ 46 h 46"/>
                  <a:gd name="T16" fmla="*/ 44 w 78"/>
                  <a:gd name="T17" fmla="*/ 44 h 46"/>
                  <a:gd name="T18" fmla="*/ 34 w 78"/>
                  <a:gd name="T19" fmla="*/ 38 h 46"/>
                  <a:gd name="T20" fmla="*/ 16 w 78"/>
                  <a:gd name="T21" fmla="*/ 26 h 46"/>
                  <a:gd name="T22" fmla="*/ 0 w 78"/>
                  <a:gd name="T23" fmla="*/ 12 h 46"/>
                  <a:gd name="T24" fmla="*/ 0 w 78"/>
                  <a:gd name="T25" fmla="*/ 12 h 46"/>
                  <a:gd name="T26" fmla="*/ 0 w 78"/>
                  <a:gd name="T27" fmla="*/ 0 h 46"/>
                  <a:gd name="T28" fmla="*/ 0 w 78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46">
                    <a:moveTo>
                      <a:pt x="0" y="0"/>
                    </a:moveTo>
                    <a:lnTo>
                      <a:pt x="0" y="0"/>
                    </a:lnTo>
                    <a:lnTo>
                      <a:pt x="38" y="22"/>
                    </a:lnTo>
                    <a:lnTo>
                      <a:pt x="56" y="34"/>
                    </a:lnTo>
                    <a:lnTo>
                      <a:pt x="78" y="42"/>
                    </a:lnTo>
                    <a:lnTo>
                      <a:pt x="78" y="42"/>
                    </a:lnTo>
                    <a:lnTo>
                      <a:pt x="66" y="46"/>
                    </a:lnTo>
                    <a:lnTo>
                      <a:pt x="56" y="46"/>
                    </a:lnTo>
                    <a:lnTo>
                      <a:pt x="44" y="44"/>
                    </a:lnTo>
                    <a:lnTo>
                      <a:pt x="34" y="38"/>
                    </a:lnTo>
                    <a:lnTo>
                      <a:pt x="16" y="2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1" name="Freeform 167"/>
              <p:cNvSpPr>
                <a:spLocks/>
              </p:cNvSpPr>
              <p:nvPr/>
            </p:nvSpPr>
            <p:spPr bwMode="auto">
              <a:xfrm>
                <a:off x="-6667500" y="1592263"/>
                <a:ext cx="981075" cy="349250"/>
              </a:xfrm>
              <a:custGeom>
                <a:avLst/>
                <a:gdLst>
                  <a:gd name="T0" fmla="*/ 612 w 618"/>
                  <a:gd name="T1" fmla="*/ 220 h 220"/>
                  <a:gd name="T2" fmla="*/ 612 w 618"/>
                  <a:gd name="T3" fmla="*/ 220 h 220"/>
                  <a:gd name="T4" fmla="*/ 588 w 618"/>
                  <a:gd name="T5" fmla="*/ 170 h 220"/>
                  <a:gd name="T6" fmla="*/ 574 w 618"/>
                  <a:gd name="T7" fmla="*/ 144 h 220"/>
                  <a:gd name="T8" fmla="*/ 560 w 618"/>
                  <a:gd name="T9" fmla="*/ 122 h 220"/>
                  <a:gd name="T10" fmla="*/ 546 w 618"/>
                  <a:gd name="T11" fmla="*/ 98 h 220"/>
                  <a:gd name="T12" fmla="*/ 530 w 618"/>
                  <a:gd name="T13" fmla="*/ 76 h 220"/>
                  <a:gd name="T14" fmla="*/ 512 w 618"/>
                  <a:gd name="T15" fmla="*/ 58 h 220"/>
                  <a:gd name="T16" fmla="*/ 492 w 618"/>
                  <a:gd name="T17" fmla="*/ 40 h 220"/>
                  <a:gd name="T18" fmla="*/ 492 w 618"/>
                  <a:gd name="T19" fmla="*/ 40 h 220"/>
                  <a:gd name="T20" fmla="*/ 470 w 618"/>
                  <a:gd name="T21" fmla="*/ 34 h 220"/>
                  <a:gd name="T22" fmla="*/ 450 w 618"/>
                  <a:gd name="T23" fmla="*/ 28 h 220"/>
                  <a:gd name="T24" fmla="*/ 430 w 618"/>
                  <a:gd name="T25" fmla="*/ 26 h 220"/>
                  <a:gd name="T26" fmla="*/ 410 w 618"/>
                  <a:gd name="T27" fmla="*/ 24 h 220"/>
                  <a:gd name="T28" fmla="*/ 374 w 618"/>
                  <a:gd name="T29" fmla="*/ 22 h 220"/>
                  <a:gd name="T30" fmla="*/ 340 w 618"/>
                  <a:gd name="T31" fmla="*/ 26 h 220"/>
                  <a:gd name="T32" fmla="*/ 308 w 618"/>
                  <a:gd name="T33" fmla="*/ 34 h 220"/>
                  <a:gd name="T34" fmla="*/ 280 w 618"/>
                  <a:gd name="T35" fmla="*/ 44 h 220"/>
                  <a:gd name="T36" fmla="*/ 250 w 618"/>
                  <a:gd name="T37" fmla="*/ 58 h 220"/>
                  <a:gd name="T38" fmla="*/ 224 w 618"/>
                  <a:gd name="T39" fmla="*/ 72 h 220"/>
                  <a:gd name="T40" fmla="*/ 170 w 618"/>
                  <a:gd name="T41" fmla="*/ 106 h 220"/>
                  <a:gd name="T42" fmla="*/ 118 w 618"/>
                  <a:gd name="T43" fmla="*/ 140 h 220"/>
                  <a:gd name="T44" fmla="*/ 90 w 618"/>
                  <a:gd name="T45" fmla="*/ 156 h 220"/>
                  <a:gd name="T46" fmla="*/ 62 w 618"/>
                  <a:gd name="T47" fmla="*/ 170 h 220"/>
                  <a:gd name="T48" fmla="*/ 32 w 618"/>
                  <a:gd name="T49" fmla="*/ 182 h 220"/>
                  <a:gd name="T50" fmla="*/ 0 w 618"/>
                  <a:gd name="T51" fmla="*/ 190 h 220"/>
                  <a:gd name="T52" fmla="*/ 0 w 618"/>
                  <a:gd name="T53" fmla="*/ 190 h 220"/>
                  <a:gd name="T54" fmla="*/ 18 w 618"/>
                  <a:gd name="T55" fmla="*/ 182 h 220"/>
                  <a:gd name="T56" fmla="*/ 36 w 618"/>
                  <a:gd name="T57" fmla="*/ 172 h 220"/>
                  <a:gd name="T58" fmla="*/ 72 w 618"/>
                  <a:gd name="T59" fmla="*/ 146 h 220"/>
                  <a:gd name="T60" fmla="*/ 150 w 618"/>
                  <a:gd name="T61" fmla="*/ 90 h 220"/>
                  <a:gd name="T62" fmla="*/ 190 w 618"/>
                  <a:gd name="T63" fmla="*/ 62 h 220"/>
                  <a:gd name="T64" fmla="*/ 230 w 618"/>
                  <a:gd name="T65" fmla="*/ 36 h 220"/>
                  <a:gd name="T66" fmla="*/ 252 w 618"/>
                  <a:gd name="T67" fmla="*/ 26 h 220"/>
                  <a:gd name="T68" fmla="*/ 274 w 618"/>
                  <a:gd name="T69" fmla="*/ 16 h 220"/>
                  <a:gd name="T70" fmla="*/ 296 w 618"/>
                  <a:gd name="T71" fmla="*/ 8 h 220"/>
                  <a:gd name="T72" fmla="*/ 318 w 618"/>
                  <a:gd name="T73" fmla="*/ 4 h 220"/>
                  <a:gd name="T74" fmla="*/ 318 w 618"/>
                  <a:gd name="T75" fmla="*/ 4 h 220"/>
                  <a:gd name="T76" fmla="*/ 348 w 618"/>
                  <a:gd name="T77" fmla="*/ 0 h 220"/>
                  <a:gd name="T78" fmla="*/ 378 w 618"/>
                  <a:gd name="T79" fmla="*/ 0 h 220"/>
                  <a:gd name="T80" fmla="*/ 404 w 618"/>
                  <a:gd name="T81" fmla="*/ 4 h 220"/>
                  <a:gd name="T82" fmla="*/ 432 w 618"/>
                  <a:gd name="T83" fmla="*/ 10 h 220"/>
                  <a:gd name="T84" fmla="*/ 484 w 618"/>
                  <a:gd name="T85" fmla="*/ 24 h 220"/>
                  <a:gd name="T86" fmla="*/ 540 w 618"/>
                  <a:gd name="T87" fmla="*/ 40 h 220"/>
                  <a:gd name="T88" fmla="*/ 540 w 618"/>
                  <a:gd name="T89" fmla="*/ 40 h 220"/>
                  <a:gd name="T90" fmla="*/ 556 w 618"/>
                  <a:gd name="T91" fmla="*/ 54 h 220"/>
                  <a:gd name="T92" fmla="*/ 570 w 618"/>
                  <a:gd name="T93" fmla="*/ 72 h 220"/>
                  <a:gd name="T94" fmla="*/ 580 w 618"/>
                  <a:gd name="T95" fmla="*/ 92 h 220"/>
                  <a:gd name="T96" fmla="*/ 590 w 618"/>
                  <a:gd name="T97" fmla="*/ 112 h 220"/>
                  <a:gd name="T98" fmla="*/ 598 w 618"/>
                  <a:gd name="T99" fmla="*/ 136 h 220"/>
                  <a:gd name="T100" fmla="*/ 606 w 618"/>
                  <a:gd name="T101" fmla="*/ 158 h 220"/>
                  <a:gd name="T102" fmla="*/ 618 w 618"/>
                  <a:gd name="T103" fmla="*/ 208 h 220"/>
                  <a:gd name="T104" fmla="*/ 618 w 618"/>
                  <a:gd name="T105" fmla="*/ 208 h 220"/>
                  <a:gd name="T106" fmla="*/ 614 w 618"/>
                  <a:gd name="T107" fmla="*/ 210 h 220"/>
                  <a:gd name="T108" fmla="*/ 614 w 618"/>
                  <a:gd name="T109" fmla="*/ 212 h 220"/>
                  <a:gd name="T110" fmla="*/ 612 w 618"/>
                  <a:gd name="T111" fmla="*/ 220 h 220"/>
                  <a:gd name="T112" fmla="*/ 612 w 618"/>
                  <a:gd name="T113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8" h="220">
                    <a:moveTo>
                      <a:pt x="612" y="220"/>
                    </a:moveTo>
                    <a:lnTo>
                      <a:pt x="612" y="220"/>
                    </a:lnTo>
                    <a:lnTo>
                      <a:pt x="588" y="170"/>
                    </a:lnTo>
                    <a:lnTo>
                      <a:pt x="574" y="144"/>
                    </a:lnTo>
                    <a:lnTo>
                      <a:pt x="560" y="122"/>
                    </a:lnTo>
                    <a:lnTo>
                      <a:pt x="546" y="98"/>
                    </a:lnTo>
                    <a:lnTo>
                      <a:pt x="530" y="76"/>
                    </a:lnTo>
                    <a:lnTo>
                      <a:pt x="512" y="58"/>
                    </a:lnTo>
                    <a:lnTo>
                      <a:pt x="492" y="40"/>
                    </a:lnTo>
                    <a:lnTo>
                      <a:pt x="492" y="40"/>
                    </a:lnTo>
                    <a:lnTo>
                      <a:pt x="470" y="34"/>
                    </a:lnTo>
                    <a:lnTo>
                      <a:pt x="450" y="28"/>
                    </a:lnTo>
                    <a:lnTo>
                      <a:pt x="430" y="26"/>
                    </a:lnTo>
                    <a:lnTo>
                      <a:pt x="410" y="24"/>
                    </a:lnTo>
                    <a:lnTo>
                      <a:pt x="374" y="22"/>
                    </a:lnTo>
                    <a:lnTo>
                      <a:pt x="340" y="26"/>
                    </a:lnTo>
                    <a:lnTo>
                      <a:pt x="308" y="34"/>
                    </a:lnTo>
                    <a:lnTo>
                      <a:pt x="280" y="44"/>
                    </a:lnTo>
                    <a:lnTo>
                      <a:pt x="250" y="58"/>
                    </a:lnTo>
                    <a:lnTo>
                      <a:pt x="224" y="72"/>
                    </a:lnTo>
                    <a:lnTo>
                      <a:pt x="170" y="106"/>
                    </a:lnTo>
                    <a:lnTo>
                      <a:pt x="118" y="140"/>
                    </a:lnTo>
                    <a:lnTo>
                      <a:pt x="90" y="156"/>
                    </a:lnTo>
                    <a:lnTo>
                      <a:pt x="62" y="170"/>
                    </a:lnTo>
                    <a:lnTo>
                      <a:pt x="32" y="182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18" y="182"/>
                    </a:lnTo>
                    <a:lnTo>
                      <a:pt x="36" y="172"/>
                    </a:lnTo>
                    <a:lnTo>
                      <a:pt x="72" y="146"/>
                    </a:lnTo>
                    <a:lnTo>
                      <a:pt x="150" y="90"/>
                    </a:lnTo>
                    <a:lnTo>
                      <a:pt x="190" y="62"/>
                    </a:lnTo>
                    <a:lnTo>
                      <a:pt x="230" y="36"/>
                    </a:lnTo>
                    <a:lnTo>
                      <a:pt x="252" y="26"/>
                    </a:lnTo>
                    <a:lnTo>
                      <a:pt x="274" y="16"/>
                    </a:lnTo>
                    <a:lnTo>
                      <a:pt x="296" y="8"/>
                    </a:lnTo>
                    <a:lnTo>
                      <a:pt x="318" y="4"/>
                    </a:lnTo>
                    <a:lnTo>
                      <a:pt x="318" y="4"/>
                    </a:lnTo>
                    <a:lnTo>
                      <a:pt x="348" y="0"/>
                    </a:lnTo>
                    <a:lnTo>
                      <a:pt x="378" y="0"/>
                    </a:lnTo>
                    <a:lnTo>
                      <a:pt x="404" y="4"/>
                    </a:lnTo>
                    <a:lnTo>
                      <a:pt x="432" y="10"/>
                    </a:lnTo>
                    <a:lnTo>
                      <a:pt x="484" y="24"/>
                    </a:lnTo>
                    <a:lnTo>
                      <a:pt x="540" y="40"/>
                    </a:lnTo>
                    <a:lnTo>
                      <a:pt x="540" y="40"/>
                    </a:lnTo>
                    <a:lnTo>
                      <a:pt x="556" y="54"/>
                    </a:lnTo>
                    <a:lnTo>
                      <a:pt x="570" y="72"/>
                    </a:lnTo>
                    <a:lnTo>
                      <a:pt x="580" y="92"/>
                    </a:lnTo>
                    <a:lnTo>
                      <a:pt x="590" y="112"/>
                    </a:lnTo>
                    <a:lnTo>
                      <a:pt x="598" y="136"/>
                    </a:lnTo>
                    <a:lnTo>
                      <a:pt x="606" y="158"/>
                    </a:lnTo>
                    <a:lnTo>
                      <a:pt x="618" y="208"/>
                    </a:lnTo>
                    <a:lnTo>
                      <a:pt x="618" y="208"/>
                    </a:lnTo>
                    <a:lnTo>
                      <a:pt x="614" y="210"/>
                    </a:lnTo>
                    <a:lnTo>
                      <a:pt x="614" y="212"/>
                    </a:lnTo>
                    <a:lnTo>
                      <a:pt x="612" y="220"/>
                    </a:lnTo>
                    <a:lnTo>
                      <a:pt x="612" y="220"/>
                    </a:lnTo>
                    <a:close/>
                  </a:path>
                </a:pathLst>
              </a:custGeom>
              <a:solidFill>
                <a:srgbClr val="81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2" name="Freeform 168"/>
              <p:cNvSpPr>
                <a:spLocks/>
              </p:cNvSpPr>
              <p:nvPr/>
            </p:nvSpPr>
            <p:spPr bwMode="auto">
              <a:xfrm>
                <a:off x="-5695950" y="1922463"/>
                <a:ext cx="76200" cy="438150"/>
              </a:xfrm>
              <a:custGeom>
                <a:avLst/>
                <a:gdLst>
                  <a:gd name="T0" fmla="*/ 0 w 48"/>
                  <a:gd name="T1" fmla="*/ 12 h 276"/>
                  <a:gd name="T2" fmla="*/ 0 w 48"/>
                  <a:gd name="T3" fmla="*/ 12 h 276"/>
                  <a:gd name="T4" fmla="*/ 2 w 48"/>
                  <a:gd name="T5" fmla="*/ 4 h 276"/>
                  <a:gd name="T6" fmla="*/ 2 w 48"/>
                  <a:gd name="T7" fmla="*/ 2 h 276"/>
                  <a:gd name="T8" fmla="*/ 6 w 48"/>
                  <a:gd name="T9" fmla="*/ 0 h 276"/>
                  <a:gd name="T10" fmla="*/ 6 w 48"/>
                  <a:gd name="T11" fmla="*/ 0 h 276"/>
                  <a:gd name="T12" fmla="*/ 18 w 48"/>
                  <a:gd name="T13" fmla="*/ 28 h 276"/>
                  <a:gd name="T14" fmla="*/ 26 w 48"/>
                  <a:gd name="T15" fmla="*/ 60 h 276"/>
                  <a:gd name="T16" fmla="*/ 34 w 48"/>
                  <a:gd name="T17" fmla="*/ 90 h 276"/>
                  <a:gd name="T18" fmla="*/ 40 w 48"/>
                  <a:gd name="T19" fmla="*/ 124 h 276"/>
                  <a:gd name="T20" fmla="*/ 46 w 48"/>
                  <a:gd name="T21" fmla="*/ 160 h 276"/>
                  <a:gd name="T22" fmla="*/ 48 w 48"/>
                  <a:gd name="T23" fmla="*/ 196 h 276"/>
                  <a:gd name="T24" fmla="*/ 48 w 48"/>
                  <a:gd name="T25" fmla="*/ 236 h 276"/>
                  <a:gd name="T26" fmla="*/ 48 w 48"/>
                  <a:gd name="T27" fmla="*/ 276 h 276"/>
                  <a:gd name="T28" fmla="*/ 48 w 48"/>
                  <a:gd name="T29" fmla="*/ 276 h 276"/>
                  <a:gd name="T30" fmla="*/ 38 w 48"/>
                  <a:gd name="T31" fmla="*/ 246 h 276"/>
                  <a:gd name="T32" fmla="*/ 32 w 48"/>
                  <a:gd name="T33" fmla="*/ 214 h 276"/>
                  <a:gd name="T34" fmla="*/ 26 w 48"/>
                  <a:gd name="T35" fmla="*/ 182 h 276"/>
                  <a:gd name="T36" fmla="*/ 20 w 48"/>
                  <a:gd name="T37" fmla="*/ 148 h 276"/>
                  <a:gd name="T38" fmla="*/ 12 w 48"/>
                  <a:gd name="T39" fmla="*/ 78 h 276"/>
                  <a:gd name="T40" fmla="*/ 6 w 48"/>
                  <a:gd name="T41" fmla="*/ 44 h 276"/>
                  <a:gd name="T42" fmla="*/ 0 w 48"/>
                  <a:gd name="T43" fmla="*/ 12 h 276"/>
                  <a:gd name="T44" fmla="*/ 0 w 48"/>
                  <a:gd name="T45" fmla="*/ 1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76">
                    <a:moveTo>
                      <a:pt x="0" y="12"/>
                    </a:moveTo>
                    <a:lnTo>
                      <a:pt x="0" y="12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8" y="28"/>
                    </a:lnTo>
                    <a:lnTo>
                      <a:pt x="26" y="60"/>
                    </a:lnTo>
                    <a:lnTo>
                      <a:pt x="34" y="90"/>
                    </a:lnTo>
                    <a:lnTo>
                      <a:pt x="40" y="124"/>
                    </a:lnTo>
                    <a:lnTo>
                      <a:pt x="46" y="160"/>
                    </a:lnTo>
                    <a:lnTo>
                      <a:pt x="48" y="196"/>
                    </a:lnTo>
                    <a:lnTo>
                      <a:pt x="48" y="236"/>
                    </a:lnTo>
                    <a:lnTo>
                      <a:pt x="48" y="276"/>
                    </a:lnTo>
                    <a:lnTo>
                      <a:pt x="48" y="276"/>
                    </a:lnTo>
                    <a:lnTo>
                      <a:pt x="38" y="246"/>
                    </a:lnTo>
                    <a:lnTo>
                      <a:pt x="32" y="214"/>
                    </a:lnTo>
                    <a:lnTo>
                      <a:pt x="26" y="182"/>
                    </a:lnTo>
                    <a:lnTo>
                      <a:pt x="20" y="148"/>
                    </a:lnTo>
                    <a:lnTo>
                      <a:pt x="12" y="78"/>
                    </a:lnTo>
                    <a:lnTo>
                      <a:pt x="6" y="44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3" name="Freeform 169"/>
              <p:cNvSpPr>
                <a:spLocks/>
              </p:cNvSpPr>
              <p:nvPr/>
            </p:nvSpPr>
            <p:spPr bwMode="auto">
              <a:xfrm>
                <a:off x="-6315075" y="2919413"/>
                <a:ext cx="114300" cy="31750"/>
              </a:xfrm>
              <a:custGeom>
                <a:avLst/>
                <a:gdLst>
                  <a:gd name="T0" fmla="*/ 54 w 72"/>
                  <a:gd name="T1" fmla="*/ 20 h 20"/>
                  <a:gd name="T2" fmla="*/ 54 w 72"/>
                  <a:gd name="T3" fmla="*/ 20 h 20"/>
                  <a:gd name="T4" fmla="*/ 26 w 72"/>
                  <a:gd name="T5" fmla="*/ 12 h 20"/>
                  <a:gd name="T6" fmla="*/ 0 w 72"/>
                  <a:gd name="T7" fmla="*/ 2 h 20"/>
                  <a:gd name="T8" fmla="*/ 0 w 72"/>
                  <a:gd name="T9" fmla="*/ 2 h 20"/>
                  <a:gd name="T10" fmla="*/ 6 w 72"/>
                  <a:gd name="T11" fmla="*/ 0 h 20"/>
                  <a:gd name="T12" fmla="*/ 14 w 72"/>
                  <a:gd name="T13" fmla="*/ 0 h 20"/>
                  <a:gd name="T14" fmla="*/ 34 w 72"/>
                  <a:gd name="T15" fmla="*/ 4 h 20"/>
                  <a:gd name="T16" fmla="*/ 72 w 72"/>
                  <a:gd name="T17" fmla="*/ 14 h 20"/>
                  <a:gd name="T18" fmla="*/ 72 w 72"/>
                  <a:gd name="T19" fmla="*/ 14 h 20"/>
                  <a:gd name="T20" fmla="*/ 60 w 72"/>
                  <a:gd name="T21" fmla="*/ 14 h 20"/>
                  <a:gd name="T22" fmla="*/ 56 w 72"/>
                  <a:gd name="T23" fmla="*/ 16 h 20"/>
                  <a:gd name="T24" fmla="*/ 54 w 72"/>
                  <a:gd name="T25" fmla="*/ 20 h 20"/>
                  <a:gd name="T26" fmla="*/ 54 w 72"/>
                  <a:gd name="T2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20">
                    <a:moveTo>
                      <a:pt x="54" y="20"/>
                    </a:moveTo>
                    <a:lnTo>
                      <a:pt x="54" y="20"/>
                    </a:lnTo>
                    <a:lnTo>
                      <a:pt x="26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4" y="4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0" y="14"/>
                    </a:lnTo>
                    <a:lnTo>
                      <a:pt x="56" y="16"/>
                    </a:lnTo>
                    <a:lnTo>
                      <a:pt x="54" y="20"/>
                    </a:lnTo>
                    <a:lnTo>
                      <a:pt x="54" y="2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4" name="Freeform 170"/>
              <p:cNvSpPr>
                <a:spLocks/>
              </p:cNvSpPr>
              <p:nvPr/>
            </p:nvSpPr>
            <p:spPr bwMode="auto">
              <a:xfrm>
                <a:off x="-6229350" y="2941638"/>
                <a:ext cx="1390650" cy="104775"/>
              </a:xfrm>
              <a:custGeom>
                <a:avLst/>
                <a:gdLst>
                  <a:gd name="T0" fmla="*/ 0 w 876"/>
                  <a:gd name="T1" fmla="*/ 6 h 66"/>
                  <a:gd name="T2" fmla="*/ 0 w 876"/>
                  <a:gd name="T3" fmla="*/ 6 h 66"/>
                  <a:gd name="T4" fmla="*/ 2 w 876"/>
                  <a:gd name="T5" fmla="*/ 2 h 66"/>
                  <a:gd name="T6" fmla="*/ 6 w 876"/>
                  <a:gd name="T7" fmla="*/ 0 h 66"/>
                  <a:gd name="T8" fmla="*/ 18 w 876"/>
                  <a:gd name="T9" fmla="*/ 0 h 66"/>
                  <a:gd name="T10" fmla="*/ 18 w 876"/>
                  <a:gd name="T11" fmla="*/ 0 h 66"/>
                  <a:gd name="T12" fmla="*/ 82 w 876"/>
                  <a:gd name="T13" fmla="*/ 6 h 66"/>
                  <a:gd name="T14" fmla="*/ 146 w 876"/>
                  <a:gd name="T15" fmla="*/ 14 h 66"/>
                  <a:gd name="T16" fmla="*/ 210 w 876"/>
                  <a:gd name="T17" fmla="*/ 20 h 66"/>
                  <a:gd name="T18" fmla="*/ 276 w 876"/>
                  <a:gd name="T19" fmla="*/ 24 h 66"/>
                  <a:gd name="T20" fmla="*/ 276 w 876"/>
                  <a:gd name="T21" fmla="*/ 24 h 66"/>
                  <a:gd name="T22" fmla="*/ 306 w 876"/>
                  <a:gd name="T23" fmla="*/ 28 h 66"/>
                  <a:gd name="T24" fmla="*/ 338 w 876"/>
                  <a:gd name="T25" fmla="*/ 30 h 66"/>
                  <a:gd name="T26" fmla="*/ 408 w 876"/>
                  <a:gd name="T27" fmla="*/ 32 h 66"/>
                  <a:gd name="T28" fmla="*/ 478 w 876"/>
                  <a:gd name="T29" fmla="*/ 30 h 66"/>
                  <a:gd name="T30" fmla="*/ 510 w 876"/>
                  <a:gd name="T31" fmla="*/ 28 h 66"/>
                  <a:gd name="T32" fmla="*/ 540 w 876"/>
                  <a:gd name="T33" fmla="*/ 24 h 66"/>
                  <a:gd name="T34" fmla="*/ 540 w 876"/>
                  <a:gd name="T35" fmla="*/ 24 h 66"/>
                  <a:gd name="T36" fmla="*/ 606 w 876"/>
                  <a:gd name="T37" fmla="*/ 24 h 66"/>
                  <a:gd name="T38" fmla="*/ 606 w 876"/>
                  <a:gd name="T39" fmla="*/ 24 h 66"/>
                  <a:gd name="T40" fmla="*/ 632 w 876"/>
                  <a:gd name="T41" fmla="*/ 24 h 66"/>
                  <a:gd name="T42" fmla="*/ 660 w 876"/>
                  <a:gd name="T43" fmla="*/ 24 h 66"/>
                  <a:gd name="T44" fmla="*/ 688 w 876"/>
                  <a:gd name="T45" fmla="*/ 24 h 66"/>
                  <a:gd name="T46" fmla="*/ 698 w 876"/>
                  <a:gd name="T47" fmla="*/ 22 h 66"/>
                  <a:gd name="T48" fmla="*/ 708 w 876"/>
                  <a:gd name="T49" fmla="*/ 18 h 66"/>
                  <a:gd name="T50" fmla="*/ 708 w 876"/>
                  <a:gd name="T51" fmla="*/ 18 h 66"/>
                  <a:gd name="T52" fmla="*/ 744 w 876"/>
                  <a:gd name="T53" fmla="*/ 18 h 66"/>
                  <a:gd name="T54" fmla="*/ 744 w 876"/>
                  <a:gd name="T55" fmla="*/ 18 h 66"/>
                  <a:gd name="T56" fmla="*/ 762 w 876"/>
                  <a:gd name="T57" fmla="*/ 18 h 66"/>
                  <a:gd name="T58" fmla="*/ 780 w 876"/>
                  <a:gd name="T59" fmla="*/ 18 h 66"/>
                  <a:gd name="T60" fmla="*/ 798 w 876"/>
                  <a:gd name="T61" fmla="*/ 18 h 66"/>
                  <a:gd name="T62" fmla="*/ 806 w 876"/>
                  <a:gd name="T63" fmla="*/ 16 h 66"/>
                  <a:gd name="T64" fmla="*/ 810 w 876"/>
                  <a:gd name="T65" fmla="*/ 12 h 66"/>
                  <a:gd name="T66" fmla="*/ 810 w 876"/>
                  <a:gd name="T67" fmla="*/ 12 h 66"/>
                  <a:gd name="T68" fmla="*/ 876 w 876"/>
                  <a:gd name="T69" fmla="*/ 12 h 66"/>
                  <a:gd name="T70" fmla="*/ 876 w 876"/>
                  <a:gd name="T71" fmla="*/ 12 h 66"/>
                  <a:gd name="T72" fmla="*/ 812 w 876"/>
                  <a:gd name="T73" fmla="*/ 32 h 66"/>
                  <a:gd name="T74" fmla="*/ 746 w 876"/>
                  <a:gd name="T75" fmla="*/ 48 h 66"/>
                  <a:gd name="T76" fmla="*/ 712 w 876"/>
                  <a:gd name="T77" fmla="*/ 54 h 66"/>
                  <a:gd name="T78" fmla="*/ 676 w 876"/>
                  <a:gd name="T79" fmla="*/ 60 h 66"/>
                  <a:gd name="T80" fmla="*/ 638 w 876"/>
                  <a:gd name="T81" fmla="*/ 64 h 66"/>
                  <a:gd name="T82" fmla="*/ 600 w 876"/>
                  <a:gd name="T83" fmla="*/ 66 h 66"/>
                  <a:gd name="T84" fmla="*/ 600 w 876"/>
                  <a:gd name="T85" fmla="*/ 66 h 66"/>
                  <a:gd name="T86" fmla="*/ 306 w 876"/>
                  <a:gd name="T87" fmla="*/ 66 h 66"/>
                  <a:gd name="T88" fmla="*/ 306 w 876"/>
                  <a:gd name="T89" fmla="*/ 66 h 66"/>
                  <a:gd name="T90" fmla="*/ 264 w 876"/>
                  <a:gd name="T91" fmla="*/ 62 h 66"/>
                  <a:gd name="T92" fmla="*/ 222 w 876"/>
                  <a:gd name="T93" fmla="*/ 58 h 66"/>
                  <a:gd name="T94" fmla="*/ 184 w 876"/>
                  <a:gd name="T95" fmla="*/ 52 h 66"/>
                  <a:gd name="T96" fmla="*/ 146 w 876"/>
                  <a:gd name="T97" fmla="*/ 44 h 66"/>
                  <a:gd name="T98" fmla="*/ 72 w 876"/>
                  <a:gd name="T99" fmla="*/ 26 h 66"/>
                  <a:gd name="T100" fmla="*/ 0 w 876"/>
                  <a:gd name="T101" fmla="*/ 6 h 66"/>
                  <a:gd name="T102" fmla="*/ 0 w 876"/>
                  <a:gd name="T103" fmla="*/ 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76" h="66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82" y="6"/>
                    </a:lnTo>
                    <a:lnTo>
                      <a:pt x="146" y="14"/>
                    </a:lnTo>
                    <a:lnTo>
                      <a:pt x="210" y="20"/>
                    </a:lnTo>
                    <a:lnTo>
                      <a:pt x="276" y="24"/>
                    </a:lnTo>
                    <a:lnTo>
                      <a:pt x="276" y="24"/>
                    </a:lnTo>
                    <a:lnTo>
                      <a:pt x="306" y="28"/>
                    </a:lnTo>
                    <a:lnTo>
                      <a:pt x="338" y="30"/>
                    </a:lnTo>
                    <a:lnTo>
                      <a:pt x="408" y="32"/>
                    </a:lnTo>
                    <a:lnTo>
                      <a:pt x="478" y="30"/>
                    </a:lnTo>
                    <a:lnTo>
                      <a:pt x="510" y="28"/>
                    </a:lnTo>
                    <a:lnTo>
                      <a:pt x="540" y="24"/>
                    </a:lnTo>
                    <a:lnTo>
                      <a:pt x="540" y="24"/>
                    </a:lnTo>
                    <a:lnTo>
                      <a:pt x="606" y="24"/>
                    </a:lnTo>
                    <a:lnTo>
                      <a:pt x="606" y="24"/>
                    </a:lnTo>
                    <a:lnTo>
                      <a:pt x="632" y="24"/>
                    </a:lnTo>
                    <a:lnTo>
                      <a:pt x="660" y="24"/>
                    </a:lnTo>
                    <a:lnTo>
                      <a:pt x="688" y="24"/>
                    </a:lnTo>
                    <a:lnTo>
                      <a:pt x="698" y="22"/>
                    </a:lnTo>
                    <a:lnTo>
                      <a:pt x="708" y="18"/>
                    </a:lnTo>
                    <a:lnTo>
                      <a:pt x="708" y="18"/>
                    </a:lnTo>
                    <a:lnTo>
                      <a:pt x="744" y="18"/>
                    </a:lnTo>
                    <a:lnTo>
                      <a:pt x="744" y="18"/>
                    </a:lnTo>
                    <a:lnTo>
                      <a:pt x="762" y="18"/>
                    </a:lnTo>
                    <a:lnTo>
                      <a:pt x="780" y="18"/>
                    </a:lnTo>
                    <a:lnTo>
                      <a:pt x="798" y="18"/>
                    </a:lnTo>
                    <a:lnTo>
                      <a:pt x="806" y="16"/>
                    </a:lnTo>
                    <a:lnTo>
                      <a:pt x="810" y="12"/>
                    </a:lnTo>
                    <a:lnTo>
                      <a:pt x="810" y="12"/>
                    </a:lnTo>
                    <a:lnTo>
                      <a:pt x="876" y="12"/>
                    </a:lnTo>
                    <a:lnTo>
                      <a:pt x="876" y="12"/>
                    </a:lnTo>
                    <a:lnTo>
                      <a:pt x="812" y="32"/>
                    </a:lnTo>
                    <a:lnTo>
                      <a:pt x="746" y="48"/>
                    </a:lnTo>
                    <a:lnTo>
                      <a:pt x="712" y="54"/>
                    </a:lnTo>
                    <a:lnTo>
                      <a:pt x="676" y="60"/>
                    </a:lnTo>
                    <a:lnTo>
                      <a:pt x="638" y="64"/>
                    </a:lnTo>
                    <a:lnTo>
                      <a:pt x="600" y="66"/>
                    </a:lnTo>
                    <a:lnTo>
                      <a:pt x="600" y="66"/>
                    </a:lnTo>
                    <a:lnTo>
                      <a:pt x="306" y="66"/>
                    </a:lnTo>
                    <a:lnTo>
                      <a:pt x="306" y="66"/>
                    </a:lnTo>
                    <a:lnTo>
                      <a:pt x="264" y="62"/>
                    </a:lnTo>
                    <a:lnTo>
                      <a:pt x="222" y="58"/>
                    </a:lnTo>
                    <a:lnTo>
                      <a:pt x="184" y="52"/>
                    </a:lnTo>
                    <a:lnTo>
                      <a:pt x="146" y="44"/>
                    </a:lnTo>
                    <a:lnTo>
                      <a:pt x="72" y="2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5" name="Freeform 171"/>
              <p:cNvSpPr>
                <a:spLocks/>
              </p:cNvSpPr>
              <p:nvPr/>
            </p:nvSpPr>
            <p:spPr bwMode="auto">
              <a:xfrm>
                <a:off x="-6819900" y="-725488"/>
                <a:ext cx="850900" cy="762000"/>
              </a:xfrm>
              <a:custGeom>
                <a:avLst/>
                <a:gdLst>
                  <a:gd name="T0" fmla="*/ 204 w 536"/>
                  <a:gd name="T1" fmla="*/ 480 h 480"/>
                  <a:gd name="T2" fmla="*/ 108 w 536"/>
                  <a:gd name="T3" fmla="*/ 472 h 480"/>
                  <a:gd name="T4" fmla="*/ 54 w 536"/>
                  <a:gd name="T5" fmla="*/ 458 h 480"/>
                  <a:gd name="T6" fmla="*/ 30 w 536"/>
                  <a:gd name="T7" fmla="*/ 446 h 480"/>
                  <a:gd name="T8" fmla="*/ 12 w 536"/>
                  <a:gd name="T9" fmla="*/ 430 h 480"/>
                  <a:gd name="T10" fmla="*/ 0 w 536"/>
                  <a:gd name="T11" fmla="*/ 408 h 480"/>
                  <a:gd name="T12" fmla="*/ 14 w 536"/>
                  <a:gd name="T13" fmla="*/ 412 h 480"/>
                  <a:gd name="T14" fmla="*/ 50 w 536"/>
                  <a:gd name="T15" fmla="*/ 432 h 480"/>
                  <a:gd name="T16" fmla="*/ 84 w 536"/>
                  <a:gd name="T17" fmla="*/ 452 h 480"/>
                  <a:gd name="T18" fmla="*/ 96 w 536"/>
                  <a:gd name="T19" fmla="*/ 456 h 480"/>
                  <a:gd name="T20" fmla="*/ 154 w 536"/>
                  <a:gd name="T21" fmla="*/ 466 h 480"/>
                  <a:gd name="T22" fmla="*/ 208 w 536"/>
                  <a:gd name="T23" fmla="*/ 472 h 480"/>
                  <a:gd name="T24" fmla="*/ 256 w 536"/>
                  <a:gd name="T25" fmla="*/ 470 h 480"/>
                  <a:gd name="T26" fmla="*/ 302 w 536"/>
                  <a:gd name="T27" fmla="*/ 462 h 480"/>
                  <a:gd name="T28" fmla="*/ 342 w 536"/>
                  <a:gd name="T29" fmla="*/ 448 h 480"/>
                  <a:gd name="T30" fmla="*/ 380 w 536"/>
                  <a:gd name="T31" fmla="*/ 430 h 480"/>
                  <a:gd name="T32" fmla="*/ 412 w 536"/>
                  <a:gd name="T33" fmla="*/ 406 h 480"/>
                  <a:gd name="T34" fmla="*/ 440 w 536"/>
                  <a:gd name="T35" fmla="*/ 378 h 480"/>
                  <a:gd name="T36" fmla="*/ 464 w 536"/>
                  <a:gd name="T37" fmla="*/ 344 h 480"/>
                  <a:gd name="T38" fmla="*/ 484 w 536"/>
                  <a:gd name="T39" fmla="*/ 306 h 480"/>
                  <a:gd name="T40" fmla="*/ 498 w 536"/>
                  <a:gd name="T41" fmla="*/ 264 h 480"/>
                  <a:gd name="T42" fmla="*/ 510 w 536"/>
                  <a:gd name="T43" fmla="*/ 218 h 480"/>
                  <a:gd name="T44" fmla="*/ 518 w 536"/>
                  <a:gd name="T45" fmla="*/ 116 h 480"/>
                  <a:gd name="T46" fmla="*/ 510 w 536"/>
                  <a:gd name="T47" fmla="*/ 0 h 480"/>
                  <a:gd name="T48" fmla="*/ 522 w 536"/>
                  <a:gd name="T49" fmla="*/ 36 h 480"/>
                  <a:gd name="T50" fmla="*/ 534 w 536"/>
                  <a:gd name="T51" fmla="*/ 114 h 480"/>
                  <a:gd name="T52" fmla="*/ 534 w 536"/>
                  <a:gd name="T53" fmla="*/ 192 h 480"/>
                  <a:gd name="T54" fmla="*/ 520 w 536"/>
                  <a:gd name="T55" fmla="*/ 270 h 480"/>
                  <a:gd name="T56" fmla="*/ 496 w 536"/>
                  <a:gd name="T57" fmla="*/ 340 h 480"/>
                  <a:gd name="T58" fmla="*/ 458 w 536"/>
                  <a:gd name="T59" fmla="*/ 400 h 480"/>
                  <a:gd name="T60" fmla="*/ 436 w 536"/>
                  <a:gd name="T61" fmla="*/ 426 h 480"/>
                  <a:gd name="T62" fmla="*/ 408 w 536"/>
                  <a:gd name="T63" fmla="*/ 446 h 480"/>
                  <a:gd name="T64" fmla="*/ 380 w 536"/>
                  <a:gd name="T65" fmla="*/ 464 h 480"/>
                  <a:gd name="T66" fmla="*/ 348 w 536"/>
                  <a:gd name="T67" fmla="*/ 474 h 480"/>
                  <a:gd name="T68" fmla="*/ 312 w 536"/>
                  <a:gd name="T69" fmla="*/ 480 h 480"/>
                  <a:gd name="T70" fmla="*/ 204 w 536"/>
                  <a:gd name="T71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6" h="480">
                    <a:moveTo>
                      <a:pt x="204" y="480"/>
                    </a:moveTo>
                    <a:lnTo>
                      <a:pt x="204" y="480"/>
                    </a:lnTo>
                    <a:lnTo>
                      <a:pt x="140" y="476"/>
                    </a:lnTo>
                    <a:lnTo>
                      <a:pt x="108" y="472"/>
                    </a:lnTo>
                    <a:lnTo>
                      <a:pt x="80" y="466"/>
                    </a:lnTo>
                    <a:lnTo>
                      <a:pt x="54" y="458"/>
                    </a:lnTo>
                    <a:lnTo>
                      <a:pt x="42" y="452"/>
                    </a:lnTo>
                    <a:lnTo>
                      <a:pt x="30" y="446"/>
                    </a:lnTo>
                    <a:lnTo>
                      <a:pt x="22" y="438"/>
                    </a:lnTo>
                    <a:lnTo>
                      <a:pt x="12" y="430"/>
                    </a:lnTo>
                    <a:lnTo>
                      <a:pt x="6" y="420"/>
                    </a:lnTo>
                    <a:lnTo>
                      <a:pt x="0" y="408"/>
                    </a:lnTo>
                    <a:lnTo>
                      <a:pt x="0" y="408"/>
                    </a:lnTo>
                    <a:lnTo>
                      <a:pt x="14" y="412"/>
                    </a:lnTo>
                    <a:lnTo>
                      <a:pt x="28" y="418"/>
                    </a:lnTo>
                    <a:lnTo>
                      <a:pt x="50" y="432"/>
                    </a:lnTo>
                    <a:lnTo>
                      <a:pt x="72" y="446"/>
                    </a:lnTo>
                    <a:lnTo>
                      <a:pt x="84" y="452"/>
                    </a:lnTo>
                    <a:lnTo>
                      <a:pt x="96" y="456"/>
                    </a:lnTo>
                    <a:lnTo>
                      <a:pt x="96" y="456"/>
                    </a:lnTo>
                    <a:lnTo>
                      <a:pt x="126" y="462"/>
                    </a:lnTo>
                    <a:lnTo>
                      <a:pt x="154" y="466"/>
                    </a:lnTo>
                    <a:lnTo>
                      <a:pt x="182" y="470"/>
                    </a:lnTo>
                    <a:lnTo>
                      <a:pt x="208" y="472"/>
                    </a:lnTo>
                    <a:lnTo>
                      <a:pt x="232" y="472"/>
                    </a:lnTo>
                    <a:lnTo>
                      <a:pt x="256" y="470"/>
                    </a:lnTo>
                    <a:lnTo>
                      <a:pt x="280" y="466"/>
                    </a:lnTo>
                    <a:lnTo>
                      <a:pt x="302" y="462"/>
                    </a:lnTo>
                    <a:lnTo>
                      <a:pt x="324" y="456"/>
                    </a:lnTo>
                    <a:lnTo>
                      <a:pt x="342" y="448"/>
                    </a:lnTo>
                    <a:lnTo>
                      <a:pt x="362" y="440"/>
                    </a:lnTo>
                    <a:lnTo>
                      <a:pt x="380" y="430"/>
                    </a:lnTo>
                    <a:lnTo>
                      <a:pt x="396" y="420"/>
                    </a:lnTo>
                    <a:lnTo>
                      <a:pt x="412" y="406"/>
                    </a:lnTo>
                    <a:lnTo>
                      <a:pt x="426" y="392"/>
                    </a:lnTo>
                    <a:lnTo>
                      <a:pt x="440" y="378"/>
                    </a:lnTo>
                    <a:lnTo>
                      <a:pt x="452" y="362"/>
                    </a:lnTo>
                    <a:lnTo>
                      <a:pt x="464" y="344"/>
                    </a:lnTo>
                    <a:lnTo>
                      <a:pt x="474" y="326"/>
                    </a:lnTo>
                    <a:lnTo>
                      <a:pt x="484" y="306"/>
                    </a:lnTo>
                    <a:lnTo>
                      <a:pt x="492" y="286"/>
                    </a:lnTo>
                    <a:lnTo>
                      <a:pt x="498" y="264"/>
                    </a:lnTo>
                    <a:lnTo>
                      <a:pt x="504" y="242"/>
                    </a:lnTo>
                    <a:lnTo>
                      <a:pt x="510" y="218"/>
                    </a:lnTo>
                    <a:lnTo>
                      <a:pt x="516" y="170"/>
                    </a:lnTo>
                    <a:lnTo>
                      <a:pt x="518" y="116"/>
                    </a:lnTo>
                    <a:lnTo>
                      <a:pt x="516" y="60"/>
                    </a:lnTo>
                    <a:lnTo>
                      <a:pt x="510" y="0"/>
                    </a:lnTo>
                    <a:lnTo>
                      <a:pt x="510" y="0"/>
                    </a:lnTo>
                    <a:lnTo>
                      <a:pt x="522" y="36"/>
                    </a:lnTo>
                    <a:lnTo>
                      <a:pt x="530" y="74"/>
                    </a:lnTo>
                    <a:lnTo>
                      <a:pt x="534" y="114"/>
                    </a:lnTo>
                    <a:lnTo>
                      <a:pt x="536" y="152"/>
                    </a:lnTo>
                    <a:lnTo>
                      <a:pt x="534" y="192"/>
                    </a:lnTo>
                    <a:lnTo>
                      <a:pt x="528" y="232"/>
                    </a:lnTo>
                    <a:lnTo>
                      <a:pt x="520" y="270"/>
                    </a:lnTo>
                    <a:lnTo>
                      <a:pt x="510" y="306"/>
                    </a:lnTo>
                    <a:lnTo>
                      <a:pt x="496" y="340"/>
                    </a:lnTo>
                    <a:lnTo>
                      <a:pt x="478" y="372"/>
                    </a:lnTo>
                    <a:lnTo>
                      <a:pt x="458" y="400"/>
                    </a:lnTo>
                    <a:lnTo>
                      <a:pt x="448" y="414"/>
                    </a:lnTo>
                    <a:lnTo>
                      <a:pt x="436" y="426"/>
                    </a:lnTo>
                    <a:lnTo>
                      <a:pt x="422" y="436"/>
                    </a:lnTo>
                    <a:lnTo>
                      <a:pt x="408" y="446"/>
                    </a:lnTo>
                    <a:lnTo>
                      <a:pt x="394" y="456"/>
                    </a:lnTo>
                    <a:lnTo>
                      <a:pt x="380" y="464"/>
                    </a:lnTo>
                    <a:lnTo>
                      <a:pt x="364" y="470"/>
                    </a:lnTo>
                    <a:lnTo>
                      <a:pt x="348" y="474"/>
                    </a:lnTo>
                    <a:lnTo>
                      <a:pt x="330" y="478"/>
                    </a:lnTo>
                    <a:lnTo>
                      <a:pt x="312" y="480"/>
                    </a:lnTo>
                    <a:lnTo>
                      <a:pt x="312" y="480"/>
                    </a:lnTo>
                    <a:lnTo>
                      <a:pt x="204" y="480"/>
                    </a:lnTo>
                    <a:lnTo>
                      <a:pt x="204" y="48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6" name="Freeform 172"/>
              <p:cNvSpPr>
                <a:spLocks/>
              </p:cNvSpPr>
              <p:nvPr/>
            </p:nvSpPr>
            <p:spPr bwMode="auto">
              <a:xfrm>
                <a:off x="-5153025" y="-144463"/>
                <a:ext cx="142875" cy="12700"/>
              </a:xfrm>
              <a:custGeom>
                <a:avLst/>
                <a:gdLst>
                  <a:gd name="T0" fmla="*/ 0 w 90"/>
                  <a:gd name="T1" fmla="*/ 0 h 8"/>
                  <a:gd name="T2" fmla="*/ 0 w 90"/>
                  <a:gd name="T3" fmla="*/ 0 h 8"/>
                  <a:gd name="T4" fmla="*/ 90 w 90"/>
                  <a:gd name="T5" fmla="*/ 0 h 8"/>
                  <a:gd name="T6" fmla="*/ 90 w 90"/>
                  <a:gd name="T7" fmla="*/ 0 h 8"/>
                  <a:gd name="T8" fmla="*/ 82 w 90"/>
                  <a:gd name="T9" fmla="*/ 4 h 8"/>
                  <a:gd name="T10" fmla="*/ 72 w 90"/>
                  <a:gd name="T11" fmla="*/ 6 h 8"/>
                  <a:gd name="T12" fmla="*/ 46 w 90"/>
                  <a:gd name="T13" fmla="*/ 8 h 8"/>
                  <a:gd name="T14" fmla="*/ 18 w 90"/>
                  <a:gd name="T15" fmla="*/ 6 h 8"/>
                  <a:gd name="T16" fmla="*/ 8 w 90"/>
                  <a:gd name="T17" fmla="*/ 4 h 8"/>
                  <a:gd name="T18" fmla="*/ 0 w 90"/>
                  <a:gd name="T19" fmla="*/ 0 h 8"/>
                  <a:gd name="T20" fmla="*/ 0 w 90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8">
                    <a:moveTo>
                      <a:pt x="0" y="0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82" y="4"/>
                    </a:lnTo>
                    <a:lnTo>
                      <a:pt x="72" y="6"/>
                    </a:lnTo>
                    <a:lnTo>
                      <a:pt x="46" y="8"/>
                    </a:lnTo>
                    <a:lnTo>
                      <a:pt x="18" y="6"/>
                    </a:ln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1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7" name="Freeform 173"/>
              <p:cNvSpPr>
                <a:spLocks/>
              </p:cNvSpPr>
              <p:nvPr/>
            </p:nvSpPr>
            <p:spPr bwMode="auto">
              <a:xfrm>
                <a:off x="-4610100" y="46037"/>
                <a:ext cx="590550" cy="1028700"/>
              </a:xfrm>
              <a:custGeom>
                <a:avLst/>
                <a:gdLst>
                  <a:gd name="T0" fmla="*/ 0 w 372"/>
                  <a:gd name="T1" fmla="*/ 318 h 648"/>
                  <a:gd name="T2" fmla="*/ 18 w 372"/>
                  <a:gd name="T3" fmla="*/ 262 h 648"/>
                  <a:gd name="T4" fmla="*/ 44 w 372"/>
                  <a:gd name="T5" fmla="*/ 212 h 648"/>
                  <a:gd name="T6" fmla="*/ 76 w 372"/>
                  <a:gd name="T7" fmla="*/ 170 h 648"/>
                  <a:gd name="T8" fmla="*/ 114 w 372"/>
                  <a:gd name="T9" fmla="*/ 132 h 648"/>
                  <a:gd name="T10" fmla="*/ 196 w 372"/>
                  <a:gd name="T11" fmla="*/ 64 h 648"/>
                  <a:gd name="T12" fmla="*/ 282 w 372"/>
                  <a:gd name="T13" fmla="*/ 0 h 648"/>
                  <a:gd name="T14" fmla="*/ 268 w 372"/>
                  <a:gd name="T15" fmla="*/ 22 h 648"/>
                  <a:gd name="T16" fmla="*/ 234 w 372"/>
                  <a:gd name="T17" fmla="*/ 60 h 648"/>
                  <a:gd name="T18" fmla="*/ 174 w 372"/>
                  <a:gd name="T19" fmla="*/ 112 h 648"/>
                  <a:gd name="T20" fmla="*/ 94 w 372"/>
                  <a:gd name="T21" fmla="*/ 180 h 648"/>
                  <a:gd name="T22" fmla="*/ 60 w 372"/>
                  <a:gd name="T23" fmla="*/ 216 h 648"/>
                  <a:gd name="T24" fmla="*/ 34 w 372"/>
                  <a:gd name="T25" fmla="*/ 260 h 648"/>
                  <a:gd name="T26" fmla="*/ 18 w 372"/>
                  <a:gd name="T27" fmla="*/ 312 h 648"/>
                  <a:gd name="T28" fmla="*/ 16 w 372"/>
                  <a:gd name="T29" fmla="*/ 332 h 648"/>
                  <a:gd name="T30" fmla="*/ 14 w 372"/>
                  <a:gd name="T31" fmla="*/ 370 h 648"/>
                  <a:gd name="T32" fmla="*/ 20 w 372"/>
                  <a:gd name="T33" fmla="*/ 404 h 648"/>
                  <a:gd name="T34" fmla="*/ 30 w 372"/>
                  <a:gd name="T35" fmla="*/ 436 h 648"/>
                  <a:gd name="T36" fmla="*/ 44 w 372"/>
                  <a:gd name="T37" fmla="*/ 462 h 648"/>
                  <a:gd name="T38" fmla="*/ 74 w 372"/>
                  <a:gd name="T39" fmla="*/ 498 h 648"/>
                  <a:gd name="T40" fmla="*/ 126 w 372"/>
                  <a:gd name="T41" fmla="*/ 536 h 648"/>
                  <a:gd name="T42" fmla="*/ 186 w 372"/>
                  <a:gd name="T43" fmla="*/ 566 h 648"/>
                  <a:gd name="T44" fmla="*/ 314 w 372"/>
                  <a:gd name="T45" fmla="*/ 620 h 648"/>
                  <a:gd name="T46" fmla="*/ 372 w 372"/>
                  <a:gd name="T47" fmla="*/ 648 h 648"/>
                  <a:gd name="T48" fmla="*/ 356 w 372"/>
                  <a:gd name="T49" fmla="*/ 648 h 648"/>
                  <a:gd name="T50" fmla="*/ 318 w 372"/>
                  <a:gd name="T51" fmla="*/ 646 h 648"/>
                  <a:gd name="T52" fmla="*/ 260 w 372"/>
                  <a:gd name="T53" fmla="*/ 630 h 648"/>
                  <a:gd name="T54" fmla="*/ 178 w 372"/>
                  <a:gd name="T55" fmla="*/ 592 h 648"/>
                  <a:gd name="T56" fmla="*/ 104 w 372"/>
                  <a:gd name="T57" fmla="*/ 546 h 648"/>
                  <a:gd name="T58" fmla="*/ 72 w 372"/>
                  <a:gd name="T59" fmla="*/ 522 h 648"/>
                  <a:gd name="T60" fmla="*/ 46 w 372"/>
                  <a:gd name="T61" fmla="*/ 496 h 648"/>
                  <a:gd name="T62" fmla="*/ 24 w 372"/>
                  <a:gd name="T63" fmla="*/ 466 h 648"/>
                  <a:gd name="T64" fmla="*/ 8 w 372"/>
                  <a:gd name="T65" fmla="*/ 432 h 648"/>
                  <a:gd name="T66" fmla="*/ 0 w 372"/>
                  <a:gd name="T67" fmla="*/ 390 h 648"/>
                  <a:gd name="T68" fmla="*/ 0 w 372"/>
                  <a:gd name="T69" fmla="*/ 318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2" h="648">
                    <a:moveTo>
                      <a:pt x="0" y="318"/>
                    </a:moveTo>
                    <a:lnTo>
                      <a:pt x="0" y="318"/>
                    </a:lnTo>
                    <a:lnTo>
                      <a:pt x="8" y="288"/>
                    </a:lnTo>
                    <a:lnTo>
                      <a:pt x="18" y="262"/>
                    </a:lnTo>
                    <a:lnTo>
                      <a:pt x="30" y="236"/>
                    </a:lnTo>
                    <a:lnTo>
                      <a:pt x="44" y="212"/>
                    </a:lnTo>
                    <a:lnTo>
                      <a:pt x="60" y="190"/>
                    </a:lnTo>
                    <a:lnTo>
                      <a:pt x="76" y="170"/>
                    </a:lnTo>
                    <a:lnTo>
                      <a:pt x="94" y="150"/>
                    </a:lnTo>
                    <a:lnTo>
                      <a:pt x="114" y="132"/>
                    </a:lnTo>
                    <a:lnTo>
                      <a:pt x="154" y="96"/>
                    </a:lnTo>
                    <a:lnTo>
                      <a:pt x="196" y="64"/>
                    </a:lnTo>
                    <a:lnTo>
                      <a:pt x="240" y="32"/>
                    </a:lnTo>
                    <a:lnTo>
                      <a:pt x="282" y="0"/>
                    </a:lnTo>
                    <a:lnTo>
                      <a:pt x="282" y="0"/>
                    </a:lnTo>
                    <a:lnTo>
                      <a:pt x="268" y="22"/>
                    </a:lnTo>
                    <a:lnTo>
                      <a:pt x="252" y="42"/>
                    </a:lnTo>
                    <a:lnTo>
                      <a:pt x="234" y="60"/>
                    </a:lnTo>
                    <a:lnTo>
                      <a:pt x="214" y="78"/>
                    </a:lnTo>
                    <a:lnTo>
                      <a:pt x="174" y="112"/>
                    </a:lnTo>
                    <a:lnTo>
                      <a:pt x="134" y="146"/>
                    </a:lnTo>
                    <a:lnTo>
                      <a:pt x="94" y="180"/>
                    </a:lnTo>
                    <a:lnTo>
                      <a:pt x="76" y="198"/>
                    </a:lnTo>
                    <a:lnTo>
                      <a:pt x="60" y="216"/>
                    </a:lnTo>
                    <a:lnTo>
                      <a:pt x="46" y="238"/>
                    </a:lnTo>
                    <a:lnTo>
                      <a:pt x="34" y="260"/>
                    </a:lnTo>
                    <a:lnTo>
                      <a:pt x="24" y="284"/>
                    </a:lnTo>
                    <a:lnTo>
                      <a:pt x="18" y="312"/>
                    </a:lnTo>
                    <a:lnTo>
                      <a:pt x="18" y="312"/>
                    </a:lnTo>
                    <a:lnTo>
                      <a:pt x="16" y="332"/>
                    </a:lnTo>
                    <a:lnTo>
                      <a:pt x="14" y="352"/>
                    </a:lnTo>
                    <a:lnTo>
                      <a:pt x="14" y="370"/>
                    </a:lnTo>
                    <a:lnTo>
                      <a:pt x="16" y="388"/>
                    </a:lnTo>
                    <a:lnTo>
                      <a:pt x="20" y="404"/>
                    </a:lnTo>
                    <a:lnTo>
                      <a:pt x="24" y="420"/>
                    </a:lnTo>
                    <a:lnTo>
                      <a:pt x="30" y="436"/>
                    </a:lnTo>
                    <a:lnTo>
                      <a:pt x="36" y="448"/>
                    </a:lnTo>
                    <a:lnTo>
                      <a:pt x="44" y="462"/>
                    </a:lnTo>
                    <a:lnTo>
                      <a:pt x="54" y="474"/>
                    </a:lnTo>
                    <a:lnTo>
                      <a:pt x="74" y="498"/>
                    </a:lnTo>
                    <a:lnTo>
                      <a:pt x="100" y="518"/>
                    </a:lnTo>
                    <a:lnTo>
                      <a:pt x="126" y="536"/>
                    </a:lnTo>
                    <a:lnTo>
                      <a:pt x="156" y="552"/>
                    </a:lnTo>
                    <a:lnTo>
                      <a:pt x="186" y="566"/>
                    </a:lnTo>
                    <a:lnTo>
                      <a:pt x="250" y="594"/>
                    </a:lnTo>
                    <a:lnTo>
                      <a:pt x="314" y="620"/>
                    </a:lnTo>
                    <a:lnTo>
                      <a:pt x="344" y="634"/>
                    </a:lnTo>
                    <a:lnTo>
                      <a:pt x="372" y="648"/>
                    </a:lnTo>
                    <a:lnTo>
                      <a:pt x="372" y="648"/>
                    </a:lnTo>
                    <a:lnTo>
                      <a:pt x="356" y="648"/>
                    </a:lnTo>
                    <a:lnTo>
                      <a:pt x="338" y="648"/>
                    </a:lnTo>
                    <a:lnTo>
                      <a:pt x="318" y="646"/>
                    </a:lnTo>
                    <a:lnTo>
                      <a:pt x="300" y="642"/>
                    </a:lnTo>
                    <a:lnTo>
                      <a:pt x="260" y="630"/>
                    </a:lnTo>
                    <a:lnTo>
                      <a:pt x="218" y="612"/>
                    </a:lnTo>
                    <a:lnTo>
                      <a:pt x="178" y="592"/>
                    </a:lnTo>
                    <a:lnTo>
                      <a:pt x="138" y="570"/>
                    </a:lnTo>
                    <a:lnTo>
                      <a:pt x="104" y="546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58" y="510"/>
                    </a:lnTo>
                    <a:lnTo>
                      <a:pt x="46" y="496"/>
                    </a:lnTo>
                    <a:lnTo>
                      <a:pt x="34" y="482"/>
                    </a:lnTo>
                    <a:lnTo>
                      <a:pt x="24" y="466"/>
                    </a:lnTo>
                    <a:lnTo>
                      <a:pt x="14" y="450"/>
                    </a:lnTo>
                    <a:lnTo>
                      <a:pt x="8" y="432"/>
                    </a:lnTo>
                    <a:lnTo>
                      <a:pt x="2" y="412"/>
                    </a:lnTo>
                    <a:lnTo>
                      <a:pt x="0" y="390"/>
                    </a:lnTo>
                    <a:lnTo>
                      <a:pt x="0" y="390"/>
                    </a:lnTo>
                    <a:lnTo>
                      <a:pt x="0" y="318"/>
                    </a:lnTo>
                    <a:lnTo>
                      <a:pt x="0" y="31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8" name="Freeform 174"/>
              <p:cNvSpPr>
                <a:spLocks noEditPoints="1"/>
              </p:cNvSpPr>
              <p:nvPr/>
            </p:nvSpPr>
            <p:spPr bwMode="auto">
              <a:xfrm>
                <a:off x="-5883275" y="407987"/>
                <a:ext cx="638175" cy="647700"/>
              </a:xfrm>
              <a:custGeom>
                <a:avLst/>
                <a:gdLst>
                  <a:gd name="T0" fmla="*/ 162 w 402"/>
                  <a:gd name="T1" fmla="*/ 0 h 408"/>
                  <a:gd name="T2" fmla="*/ 248 w 402"/>
                  <a:gd name="T3" fmla="*/ 14 h 408"/>
                  <a:gd name="T4" fmla="*/ 318 w 402"/>
                  <a:gd name="T5" fmla="*/ 46 h 408"/>
                  <a:gd name="T6" fmla="*/ 368 w 402"/>
                  <a:gd name="T7" fmla="*/ 98 h 408"/>
                  <a:gd name="T8" fmla="*/ 396 w 402"/>
                  <a:gd name="T9" fmla="*/ 162 h 408"/>
                  <a:gd name="T10" fmla="*/ 400 w 402"/>
                  <a:gd name="T11" fmla="*/ 240 h 408"/>
                  <a:gd name="T12" fmla="*/ 386 w 402"/>
                  <a:gd name="T13" fmla="*/ 296 h 408"/>
                  <a:gd name="T14" fmla="*/ 362 w 402"/>
                  <a:gd name="T15" fmla="*/ 336 h 408"/>
                  <a:gd name="T16" fmla="*/ 332 w 402"/>
                  <a:gd name="T17" fmla="*/ 364 h 408"/>
                  <a:gd name="T18" fmla="*/ 248 w 402"/>
                  <a:gd name="T19" fmla="*/ 400 h 408"/>
                  <a:gd name="T20" fmla="*/ 162 w 402"/>
                  <a:gd name="T21" fmla="*/ 406 h 408"/>
                  <a:gd name="T22" fmla="*/ 112 w 402"/>
                  <a:gd name="T23" fmla="*/ 396 h 408"/>
                  <a:gd name="T24" fmla="*/ 88 w 402"/>
                  <a:gd name="T25" fmla="*/ 384 h 408"/>
                  <a:gd name="T26" fmla="*/ 58 w 402"/>
                  <a:gd name="T27" fmla="*/ 356 h 408"/>
                  <a:gd name="T28" fmla="*/ 20 w 402"/>
                  <a:gd name="T29" fmla="*/ 290 h 408"/>
                  <a:gd name="T30" fmla="*/ 0 w 402"/>
                  <a:gd name="T31" fmla="*/ 196 h 408"/>
                  <a:gd name="T32" fmla="*/ 12 w 402"/>
                  <a:gd name="T33" fmla="*/ 116 h 408"/>
                  <a:gd name="T34" fmla="*/ 30 w 402"/>
                  <a:gd name="T35" fmla="*/ 76 h 408"/>
                  <a:gd name="T36" fmla="*/ 60 w 402"/>
                  <a:gd name="T37" fmla="*/ 44 h 408"/>
                  <a:gd name="T38" fmla="*/ 102 w 402"/>
                  <a:gd name="T39" fmla="*/ 24 h 408"/>
                  <a:gd name="T40" fmla="*/ 136 w 402"/>
                  <a:gd name="T41" fmla="*/ 18 h 408"/>
                  <a:gd name="T42" fmla="*/ 136 w 402"/>
                  <a:gd name="T43" fmla="*/ 12 h 408"/>
                  <a:gd name="T44" fmla="*/ 128 w 402"/>
                  <a:gd name="T45" fmla="*/ 6 h 408"/>
                  <a:gd name="T46" fmla="*/ 172 w 402"/>
                  <a:gd name="T47" fmla="*/ 120 h 408"/>
                  <a:gd name="T48" fmla="*/ 148 w 402"/>
                  <a:gd name="T49" fmla="*/ 128 h 408"/>
                  <a:gd name="T50" fmla="*/ 138 w 402"/>
                  <a:gd name="T51" fmla="*/ 142 h 408"/>
                  <a:gd name="T52" fmla="*/ 128 w 402"/>
                  <a:gd name="T53" fmla="*/ 158 h 408"/>
                  <a:gd name="T54" fmla="*/ 118 w 402"/>
                  <a:gd name="T55" fmla="*/ 198 h 408"/>
                  <a:gd name="T56" fmla="*/ 128 w 402"/>
                  <a:gd name="T57" fmla="*/ 238 h 408"/>
                  <a:gd name="T58" fmla="*/ 136 w 402"/>
                  <a:gd name="T59" fmla="*/ 246 h 408"/>
                  <a:gd name="T60" fmla="*/ 140 w 402"/>
                  <a:gd name="T61" fmla="*/ 236 h 408"/>
                  <a:gd name="T62" fmla="*/ 142 w 402"/>
                  <a:gd name="T63" fmla="*/ 246 h 408"/>
                  <a:gd name="T64" fmla="*/ 144 w 402"/>
                  <a:gd name="T65" fmla="*/ 256 h 408"/>
                  <a:gd name="T66" fmla="*/ 170 w 402"/>
                  <a:gd name="T67" fmla="*/ 270 h 408"/>
                  <a:gd name="T68" fmla="*/ 230 w 402"/>
                  <a:gd name="T69" fmla="*/ 276 h 408"/>
                  <a:gd name="T70" fmla="*/ 268 w 402"/>
                  <a:gd name="T71" fmla="*/ 270 h 408"/>
                  <a:gd name="T72" fmla="*/ 288 w 402"/>
                  <a:gd name="T73" fmla="*/ 244 h 408"/>
                  <a:gd name="T74" fmla="*/ 296 w 402"/>
                  <a:gd name="T75" fmla="*/ 208 h 408"/>
                  <a:gd name="T76" fmla="*/ 294 w 402"/>
                  <a:gd name="T77" fmla="*/ 172 h 408"/>
                  <a:gd name="T78" fmla="*/ 278 w 402"/>
                  <a:gd name="T79" fmla="*/ 140 h 408"/>
                  <a:gd name="T80" fmla="*/ 250 w 402"/>
                  <a:gd name="T81" fmla="*/ 122 h 408"/>
                  <a:gd name="T82" fmla="*/ 234 w 402"/>
                  <a:gd name="T83" fmla="*/ 116 h 408"/>
                  <a:gd name="T84" fmla="*/ 184 w 402"/>
                  <a:gd name="T85" fmla="*/ 114 h 408"/>
                  <a:gd name="T86" fmla="*/ 172 w 402"/>
                  <a:gd name="T87" fmla="*/ 12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2" h="408">
                    <a:moveTo>
                      <a:pt x="130" y="0"/>
                    </a:moveTo>
                    <a:lnTo>
                      <a:pt x="130" y="0"/>
                    </a:lnTo>
                    <a:lnTo>
                      <a:pt x="162" y="0"/>
                    </a:lnTo>
                    <a:lnTo>
                      <a:pt x="192" y="2"/>
                    </a:lnTo>
                    <a:lnTo>
                      <a:pt x="222" y="6"/>
                    </a:lnTo>
                    <a:lnTo>
                      <a:pt x="248" y="14"/>
                    </a:lnTo>
                    <a:lnTo>
                      <a:pt x="274" y="22"/>
                    </a:lnTo>
                    <a:lnTo>
                      <a:pt x="296" y="34"/>
                    </a:lnTo>
                    <a:lnTo>
                      <a:pt x="318" y="46"/>
                    </a:lnTo>
                    <a:lnTo>
                      <a:pt x="338" y="62"/>
                    </a:lnTo>
                    <a:lnTo>
                      <a:pt x="354" y="78"/>
                    </a:lnTo>
                    <a:lnTo>
                      <a:pt x="368" y="98"/>
                    </a:lnTo>
                    <a:lnTo>
                      <a:pt x="380" y="118"/>
                    </a:lnTo>
                    <a:lnTo>
                      <a:pt x="390" y="138"/>
                    </a:lnTo>
                    <a:lnTo>
                      <a:pt x="396" y="162"/>
                    </a:lnTo>
                    <a:lnTo>
                      <a:pt x="400" y="186"/>
                    </a:lnTo>
                    <a:lnTo>
                      <a:pt x="402" y="212"/>
                    </a:lnTo>
                    <a:lnTo>
                      <a:pt x="400" y="240"/>
                    </a:lnTo>
                    <a:lnTo>
                      <a:pt x="400" y="240"/>
                    </a:lnTo>
                    <a:lnTo>
                      <a:pt x="394" y="266"/>
                    </a:lnTo>
                    <a:lnTo>
                      <a:pt x="386" y="296"/>
                    </a:lnTo>
                    <a:lnTo>
                      <a:pt x="378" y="310"/>
                    </a:lnTo>
                    <a:lnTo>
                      <a:pt x="370" y="324"/>
                    </a:lnTo>
                    <a:lnTo>
                      <a:pt x="362" y="336"/>
                    </a:lnTo>
                    <a:lnTo>
                      <a:pt x="352" y="348"/>
                    </a:lnTo>
                    <a:lnTo>
                      <a:pt x="352" y="348"/>
                    </a:lnTo>
                    <a:lnTo>
                      <a:pt x="332" y="364"/>
                    </a:lnTo>
                    <a:lnTo>
                      <a:pt x="308" y="378"/>
                    </a:lnTo>
                    <a:lnTo>
                      <a:pt x="280" y="390"/>
                    </a:lnTo>
                    <a:lnTo>
                      <a:pt x="248" y="400"/>
                    </a:lnTo>
                    <a:lnTo>
                      <a:pt x="214" y="406"/>
                    </a:lnTo>
                    <a:lnTo>
                      <a:pt x="180" y="408"/>
                    </a:lnTo>
                    <a:lnTo>
                      <a:pt x="162" y="406"/>
                    </a:lnTo>
                    <a:lnTo>
                      <a:pt x="146" y="404"/>
                    </a:lnTo>
                    <a:lnTo>
                      <a:pt x="128" y="400"/>
                    </a:lnTo>
                    <a:lnTo>
                      <a:pt x="112" y="396"/>
                    </a:lnTo>
                    <a:lnTo>
                      <a:pt x="112" y="396"/>
                    </a:lnTo>
                    <a:lnTo>
                      <a:pt x="100" y="390"/>
                    </a:lnTo>
                    <a:lnTo>
                      <a:pt x="88" y="384"/>
                    </a:lnTo>
                    <a:lnTo>
                      <a:pt x="78" y="376"/>
                    </a:lnTo>
                    <a:lnTo>
                      <a:pt x="68" y="368"/>
                    </a:lnTo>
                    <a:lnTo>
                      <a:pt x="58" y="356"/>
                    </a:lnTo>
                    <a:lnTo>
                      <a:pt x="48" y="346"/>
                    </a:lnTo>
                    <a:lnTo>
                      <a:pt x="32" y="320"/>
                    </a:lnTo>
                    <a:lnTo>
                      <a:pt x="20" y="290"/>
                    </a:lnTo>
                    <a:lnTo>
                      <a:pt x="10" y="260"/>
                    </a:lnTo>
                    <a:lnTo>
                      <a:pt x="4" y="228"/>
                    </a:lnTo>
                    <a:lnTo>
                      <a:pt x="0" y="196"/>
                    </a:lnTo>
                    <a:lnTo>
                      <a:pt x="2" y="162"/>
                    </a:lnTo>
                    <a:lnTo>
                      <a:pt x="8" y="132"/>
                    </a:lnTo>
                    <a:lnTo>
                      <a:pt x="12" y="116"/>
                    </a:lnTo>
                    <a:lnTo>
                      <a:pt x="16" y="102"/>
                    </a:lnTo>
                    <a:lnTo>
                      <a:pt x="24" y="90"/>
                    </a:lnTo>
                    <a:lnTo>
                      <a:pt x="30" y="76"/>
                    </a:lnTo>
                    <a:lnTo>
                      <a:pt x="40" y="64"/>
                    </a:lnTo>
                    <a:lnTo>
                      <a:pt x="50" y="54"/>
                    </a:lnTo>
                    <a:lnTo>
                      <a:pt x="60" y="44"/>
                    </a:lnTo>
                    <a:lnTo>
                      <a:pt x="72" y="36"/>
                    </a:lnTo>
                    <a:lnTo>
                      <a:pt x="86" y="30"/>
                    </a:lnTo>
                    <a:lnTo>
                      <a:pt x="102" y="24"/>
                    </a:lnTo>
                    <a:lnTo>
                      <a:pt x="118" y="20"/>
                    </a:lnTo>
                    <a:lnTo>
                      <a:pt x="136" y="18"/>
                    </a:lnTo>
                    <a:lnTo>
                      <a:pt x="136" y="18"/>
                    </a:lnTo>
                    <a:lnTo>
                      <a:pt x="142" y="16"/>
                    </a:lnTo>
                    <a:lnTo>
                      <a:pt x="142" y="14"/>
                    </a:lnTo>
                    <a:lnTo>
                      <a:pt x="136" y="12"/>
                    </a:lnTo>
                    <a:lnTo>
                      <a:pt x="132" y="12"/>
                    </a:lnTo>
                    <a:lnTo>
                      <a:pt x="130" y="8"/>
                    </a:lnTo>
                    <a:lnTo>
                      <a:pt x="128" y="6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72" y="120"/>
                    </a:moveTo>
                    <a:lnTo>
                      <a:pt x="172" y="120"/>
                    </a:lnTo>
                    <a:lnTo>
                      <a:pt x="158" y="124"/>
                    </a:lnTo>
                    <a:lnTo>
                      <a:pt x="148" y="128"/>
                    </a:lnTo>
                    <a:lnTo>
                      <a:pt x="144" y="132"/>
                    </a:lnTo>
                    <a:lnTo>
                      <a:pt x="140" y="138"/>
                    </a:lnTo>
                    <a:lnTo>
                      <a:pt x="138" y="142"/>
                    </a:lnTo>
                    <a:lnTo>
                      <a:pt x="136" y="150"/>
                    </a:lnTo>
                    <a:lnTo>
                      <a:pt x="136" y="150"/>
                    </a:lnTo>
                    <a:lnTo>
                      <a:pt x="128" y="158"/>
                    </a:lnTo>
                    <a:lnTo>
                      <a:pt x="124" y="170"/>
                    </a:lnTo>
                    <a:lnTo>
                      <a:pt x="120" y="184"/>
                    </a:lnTo>
                    <a:lnTo>
                      <a:pt x="118" y="198"/>
                    </a:lnTo>
                    <a:lnTo>
                      <a:pt x="118" y="214"/>
                    </a:lnTo>
                    <a:lnTo>
                      <a:pt x="122" y="228"/>
                    </a:lnTo>
                    <a:lnTo>
                      <a:pt x="128" y="238"/>
                    </a:lnTo>
                    <a:lnTo>
                      <a:pt x="132" y="242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6" y="234"/>
                    </a:lnTo>
                    <a:lnTo>
                      <a:pt x="136" y="234"/>
                    </a:lnTo>
                    <a:lnTo>
                      <a:pt x="140" y="236"/>
                    </a:lnTo>
                    <a:lnTo>
                      <a:pt x="142" y="238"/>
                    </a:lnTo>
                    <a:lnTo>
                      <a:pt x="142" y="242"/>
                    </a:lnTo>
                    <a:lnTo>
                      <a:pt x="142" y="246"/>
                    </a:lnTo>
                    <a:lnTo>
                      <a:pt x="142" y="246"/>
                    </a:lnTo>
                    <a:lnTo>
                      <a:pt x="142" y="252"/>
                    </a:lnTo>
                    <a:lnTo>
                      <a:pt x="144" y="256"/>
                    </a:lnTo>
                    <a:lnTo>
                      <a:pt x="148" y="260"/>
                    </a:lnTo>
                    <a:lnTo>
                      <a:pt x="154" y="264"/>
                    </a:lnTo>
                    <a:lnTo>
                      <a:pt x="170" y="270"/>
                    </a:lnTo>
                    <a:lnTo>
                      <a:pt x="188" y="274"/>
                    </a:lnTo>
                    <a:lnTo>
                      <a:pt x="210" y="276"/>
                    </a:lnTo>
                    <a:lnTo>
                      <a:pt x="230" y="276"/>
                    </a:lnTo>
                    <a:lnTo>
                      <a:pt x="250" y="274"/>
                    </a:lnTo>
                    <a:lnTo>
                      <a:pt x="268" y="270"/>
                    </a:lnTo>
                    <a:lnTo>
                      <a:pt x="268" y="270"/>
                    </a:lnTo>
                    <a:lnTo>
                      <a:pt x="276" y="262"/>
                    </a:lnTo>
                    <a:lnTo>
                      <a:pt x="282" y="254"/>
                    </a:lnTo>
                    <a:lnTo>
                      <a:pt x="288" y="244"/>
                    </a:lnTo>
                    <a:lnTo>
                      <a:pt x="292" y="232"/>
                    </a:lnTo>
                    <a:lnTo>
                      <a:pt x="296" y="220"/>
                    </a:lnTo>
                    <a:lnTo>
                      <a:pt x="296" y="208"/>
                    </a:lnTo>
                    <a:lnTo>
                      <a:pt x="296" y="196"/>
                    </a:lnTo>
                    <a:lnTo>
                      <a:pt x="296" y="184"/>
                    </a:lnTo>
                    <a:lnTo>
                      <a:pt x="294" y="172"/>
                    </a:lnTo>
                    <a:lnTo>
                      <a:pt x="290" y="160"/>
                    </a:lnTo>
                    <a:lnTo>
                      <a:pt x="284" y="150"/>
                    </a:lnTo>
                    <a:lnTo>
                      <a:pt x="278" y="140"/>
                    </a:lnTo>
                    <a:lnTo>
                      <a:pt x="270" y="132"/>
                    </a:lnTo>
                    <a:lnTo>
                      <a:pt x="260" y="126"/>
                    </a:lnTo>
                    <a:lnTo>
                      <a:pt x="250" y="122"/>
                    </a:lnTo>
                    <a:lnTo>
                      <a:pt x="238" y="120"/>
                    </a:lnTo>
                    <a:lnTo>
                      <a:pt x="238" y="120"/>
                    </a:lnTo>
                    <a:lnTo>
                      <a:pt x="234" y="116"/>
                    </a:lnTo>
                    <a:lnTo>
                      <a:pt x="226" y="114"/>
                    </a:lnTo>
                    <a:lnTo>
                      <a:pt x="204" y="112"/>
                    </a:lnTo>
                    <a:lnTo>
                      <a:pt x="184" y="114"/>
                    </a:lnTo>
                    <a:lnTo>
                      <a:pt x="176" y="116"/>
                    </a:lnTo>
                    <a:lnTo>
                      <a:pt x="172" y="120"/>
                    </a:lnTo>
                    <a:lnTo>
                      <a:pt x="172" y="120"/>
                    </a:lnTo>
                    <a:close/>
                  </a:path>
                </a:pathLst>
              </a:custGeom>
              <a:solidFill>
                <a:srgbClr val="81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9" name="Freeform 175"/>
              <p:cNvSpPr>
                <a:spLocks/>
              </p:cNvSpPr>
              <p:nvPr/>
            </p:nvSpPr>
            <p:spPr bwMode="auto">
              <a:xfrm>
                <a:off x="-4622800" y="550862"/>
                <a:ext cx="12700" cy="114300"/>
              </a:xfrm>
              <a:custGeom>
                <a:avLst/>
                <a:gdLst>
                  <a:gd name="T0" fmla="*/ 8 w 8"/>
                  <a:gd name="T1" fmla="*/ 0 h 72"/>
                  <a:gd name="T2" fmla="*/ 8 w 8"/>
                  <a:gd name="T3" fmla="*/ 0 h 72"/>
                  <a:gd name="T4" fmla="*/ 8 w 8"/>
                  <a:gd name="T5" fmla="*/ 72 h 72"/>
                  <a:gd name="T6" fmla="*/ 8 w 8"/>
                  <a:gd name="T7" fmla="*/ 72 h 72"/>
                  <a:gd name="T8" fmla="*/ 4 w 8"/>
                  <a:gd name="T9" fmla="*/ 66 h 72"/>
                  <a:gd name="T10" fmla="*/ 2 w 8"/>
                  <a:gd name="T11" fmla="*/ 58 h 72"/>
                  <a:gd name="T12" fmla="*/ 0 w 8"/>
                  <a:gd name="T13" fmla="*/ 36 h 72"/>
                  <a:gd name="T14" fmla="*/ 2 w 8"/>
                  <a:gd name="T15" fmla="*/ 14 h 72"/>
                  <a:gd name="T16" fmla="*/ 4 w 8"/>
                  <a:gd name="T17" fmla="*/ 6 h 72"/>
                  <a:gd name="T18" fmla="*/ 8 w 8"/>
                  <a:gd name="T19" fmla="*/ 0 h 72"/>
                  <a:gd name="T20" fmla="*/ 8 w 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72">
                    <a:moveTo>
                      <a:pt x="8" y="0"/>
                    </a:moveTo>
                    <a:lnTo>
                      <a:pt x="8" y="0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4" y="66"/>
                    </a:lnTo>
                    <a:lnTo>
                      <a:pt x="2" y="58"/>
                    </a:lnTo>
                    <a:lnTo>
                      <a:pt x="0" y="36"/>
                    </a:lnTo>
                    <a:lnTo>
                      <a:pt x="2" y="14"/>
                    </a:lnTo>
                    <a:lnTo>
                      <a:pt x="4" y="6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96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0" name="Freeform 176"/>
              <p:cNvSpPr>
                <a:spLocks/>
              </p:cNvSpPr>
              <p:nvPr/>
            </p:nvSpPr>
            <p:spPr bwMode="auto">
              <a:xfrm>
                <a:off x="-5610225" y="585787"/>
                <a:ext cx="104775" cy="12700"/>
              </a:xfrm>
              <a:custGeom>
                <a:avLst/>
                <a:gdLst>
                  <a:gd name="T0" fmla="*/ 0 w 66"/>
                  <a:gd name="T1" fmla="*/ 8 h 8"/>
                  <a:gd name="T2" fmla="*/ 0 w 66"/>
                  <a:gd name="T3" fmla="*/ 8 h 8"/>
                  <a:gd name="T4" fmla="*/ 4 w 66"/>
                  <a:gd name="T5" fmla="*/ 4 h 8"/>
                  <a:gd name="T6" fmla="*/ 12 w 66"/>
                  <a:gd name="T7" fmla="*/ 2 h 8"/>
                  <a:gd name="T8" fmla="*/ 32 w 66"/>
                  <a:gd name="T9" fmla="*/ 0 h 8"/>
                  <a:gd name="T10" fmla="*/ 54 w 66"/>
                  <a:gd name="T11" fmla="*/ 2 h 8"/>
                  <a:gd name="T12" fmla="*/ 62 w 66"/>
                  <a:gd name="T13" fmla="*/ 4 h 8"/>
                  <a:gd name="T14" fmla="*/ 66 w 66"/>
                  <a:gd name="T15" fmla="*/ 8 h 8"/>
                  <a:gd name="T16" fmla="*/ 66 w 66"/>
                  <a:gd name="T17" fmla="*/ 8 h 8"/>
                  <a:gd name="T18" fmla="*/ 0 w 66"/>
                  <a:gd name="T19" fmla="*/ 8 h 8"/>
                  <a:gd name="T20" fmla="*/ 0 w 66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">
                    <a:moveTo>
                      <a:pt x="0" y="8"/>
                    </a:moveTo>
                    <a:lnTo>
                      <a:pt x="0" y="8"/>
                    </a:lnTo>
                    <a:lnTo>
                      <a:pt x="4" y="4"/>
                    </a:lnTo>
                    <a:lnTo>
                      <a:pt x="12" y="2"/>
                    </a:lnTo>
                    <a:lnTo>
                      <a:pt x="32" y="0"/>
                    </a:lnTo>
                    <a:lnTo>
                      <a:pt x="54" y="2"/>
                    </a:lnTo>
                    <a:lnTo>
                      <a:pt x="62" y="4"/>
                    </a:lnTo>
                    <a:lnTo>
                      <a:pt x="66" y="8"/>
                    </a:lnTo>
                    <a:lnTo>
                      <a:pt x="66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1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1" name="Freeform 177"/>
              <p:cNvSpPr>
                <a:spLocks/>
              </p:cNvSpPr>
              <p:nvPr/>
            </p:nvSpPr>
            <p:spPr bwMode="auto">
              <a:xfrm>
                <a:off x="-5667375" y="614362"/>
                <a:ext cx="234950" cy="209550"/>
              </a:xfrm>
              <a:custGeom>
                <a:avLst/>
                <a:gdLst>
                  <a:gd name="T0" fmla="*/ 6 w 148"/>
                  <a:gd name="T1" fmla="*/ 20 h 132"/>
                  <a:gd name="T2" fmla="*/ 6 w 148"/>
                  <a:gd name="T3" fmla="*/ 20 h 132"/>
                  <a:gd name="T4" fmla="*/ 18 w 148"/>
                  <a:gd name="T5" fmla="*/ 12 h 132"/>
                  <a:gd name="T6" fmla="*/ 32 w 148"/>
                  <a:gd name="T7" fmla="*/ 6 h 132"/>
                  <a:gd name="T8" fmla="*/ 44 w 148"/>
                  <a:gd name="T9" fmla="*/ 2 h 132"/>
                  <a:gd name="T10" fmla="*/ 58 w 148"/>
                  <a:gd name="T11" fmla="*/ 0 h 132"/>
                  <a:gd name="T12" fmla="*/ 70 w 148"/>
                  <a:gd name="T13" fmla="*/ 0 h 132"/>
                  <a:gd name="T14" fmla="*/ 84 w 148"/>
                  <a:gd name="T15" fmla="*/ 2 h 132"/>
                  <a:gd name="T16" fmla="*/ 96 w 148"/>
                  <a:gd name="T17" fmla="*/ 6 h 132"/>
                  <a:gd name="T18" fmla="*/ 108 w 148"/>
                  <a:gd name="T19" fmla="*/ 10 h 132"/>
                  <a:gd name="T20" fmla="*/ 118 w 148"/>
                  <a:gd name="T21" fmla="*/ 18 h 132"/>
                  <a:gd name="T22" fmla="*/ 128 w 148"/>
                  <a:gd name="T23" fmla="*/ 24 h 132"/>
                  <a:gd name="T24" fmla="*/ 134 w 148"/>
                  <a:gd name="T25" fmla="*/ 34 h 132"/>
                  <a:gd name="T26" fmla="*/ 140 w 148"/>
                  <a:gd name="T27" fmla="*/ 44 h 132"/>
                  <a:gd name="T28" fmla="*/ 146 w 148"/>
                  <a:gd name="T29" fmla="*/ 54 h 132"/>
                  <a:gd name="T30" fmla="*/ 148 w 148"/>
                  <a:gd name="T31" fmla="*/ 66 h 132"/>
                  <a:gd name="T32" fmla="*/ 146 w 148"/>
                  <a:gd name="T33" fmla="*/ 78 h 132"/>
                  <a:gd name="T34" fmla="*/ 144 w 148"/>
                  <a:gd name="T35" fmla="*/ 92 h 132"/>
                  <a:gd name="T36" fmla="*/ 144 w 148"/>
                  <a:gd name="T37" fmla="*/ 92 h 132"/>
                  <a:gd name="T38" fmla="*/ 140 w 148"/>
                  <a:gd name="T39" fmla="*/ 100 h 132"/>
                  <a:gd name="T40" fmla="*/ 136 w 148"/>
                  <a:gd name="T41" fmla="*/ 106 h 132"/>
                  <a:gd name="T42" fmla="*/ 130 w 148"/>
                  <a:gd name="T43" fmla="*/ 112 h 132"/>
                  <a:gd name="T44" fmla="*/ 124 w 148"/>
                  <a:gd name="T45" fmla="*/ 118 h 132"/>
                  <a:gd name="T46" fmla="*/ 106 w 148"/>
                  <a:gd name="T47" fmla="*/ 126 h 132"/>
                  <a:gd name="T48" fmla="*/ 88 w 148"/>
                  <a:gd name="T49" fmla="*/ 130 h 132"/>
                  <a:gd name="T50" fmla="*/ 66 w 148"/>
                  <a:gd name="T51" fmla="*/ 132 h 132"/>
                  <a:gd name="T52" fmla="*/ 46 w 148"/>
                  <a:gd name="T53" fmla="*/ 130 h 132"/>
                  <a:gd name="T54" fmla="*/ 24 w 148"/>
                  <a:gd name="T55" fmla="*/ 124 h 132"/>
                  <a:gd name="T56" fmla="*/ 6 w 148"/>
                  <a:gd name="T57" fmla="*/ 116 h 132"/>
                  <a:gd name="T58" fmla="*/ 6 w 148"/>
                  <a:gd name="T59" fmla="*/ 116 h 132"/>
                  <a:gd name="T60" fmla="*/ 6 w 148"/>
                  <a:gd name="T61" fmla="*/ 112 h 132"/>
                  <a:gd name="T62" fmla="*/ 6 w 148"/>
                  <a:gd name="T63" fmla="*/ 108 h 132"/>
                  <a:gd name="T64" fmla="*/ 4 w 148"/>
                  <a:gd name="T65" fmla="*/ 106 h 132"/>
                  <a:gd name="T66" fmla="*/ 0 w 148"/>
                  <a:gd name="T67" fmla="*/ 104 h 132"/>
                  <a:gd name="T68" fmla="*/ 0 w 148"/>
                  <a:gd name="T69" fmla="*/ 104 h 132"/>
                  <a:gd name="T70" fmla="*/ 0 w 148"/>
                  <a:gd name="T71" fmla="*/ 58 h 132"/>
                  <a:gd name="T72" fmla="*/ 2 w 148"/>
                  <a:gd name="T73" fmla="*/ 38 h 132"/>
                  <a:gd name="T74" fmla="*/ 4 w 148"/>
                  <a:gd name="T75" fmla="*/ 28 h 132"/>
                  <a:gd name="T76" fmla="*/ 6 w 148"/>
                  <a:gd name="T77" fmla="*/ 20 h 132"/>
                  <a:gd name="T78" fmla="*/ 6 w 148"/>
                  <a:gd name="T79" fmla="*/ 2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8" h="132">
                    <a:moveTo>
                      <a:pt x="6" y="20"/>
                    </a:moveTo>
                    <a:lnTo>
                      <a:pt x="6" y="20"/>
                    </a:lnTo>
                    <a:lnTo>
                      <a:pt x="18" y="12"/>
                    </a:lnTo>
                    <a:lnTo>
                      <a:pt x="32" y="6"/>
                    </a:lnTo>
                    <a:lnTo>
                      <a:pt x="44" y="2"/>
                    </a:lnTo>
                    <a:lnTo>
                      <a:pt x="58" y="0"/>
                    </a:lnTo>
                    <a:lnTo>
                      <a:pt x="70" y="0"/>
                    </a:lnTo>
                    <a:lnTo>
                      <a:pt x="84" y="2"/>
                    </a:lnTo>
                    <a:lnTo>
                      <a:pt x="96" y="6"/>
                    </a:lnTo>
                    <a:lnTo>
                      <a:pt x="108" y="10"/>
                    </a:lnTo>
                    <a:lnTo>
                      <a:pt x="118" y="18"/>
                    </a:lnTo>
                    <a:lnTo>
                      <a:pt x="128" y="24"/>
                    </a:lnTo>
                    <a:lnTo>
                      <a:pt x="134" y="34"/>
                    </a:lnTo>
                    <a:lnTo>
                      <a:pt x="140" y="44"/>
                    </a:lnTo>
                    <a:lnTo>
                      <a:pt x="146" y="54"/>
                    </a:lnTo>
                    <a:lnTo>
                      <a:pt x="148" y="66"/>
                    </a:lnTo>
                    <a:lnTo>
                      <a:pt x="146" y="78"/>
                    </a:lnTo>
                    <a:lnTo>
                      <a:pt x="144" y="92"/>
                    </a:lnTo>
                    <a:lnTo>
                      <a:pt x="144" y="92"/>
                    </a:lnTo>
                    <a:lnTo>
                      <a:pt x="140" y="100"/>
                    </a:lnTo>
                    <a:lnTo>
                      <a:pt x="136" y="106"/>
                    </a:lnTo>
                    <a:lnTo>
                      <a:pt x="130" y="112"/>
                    </a:lnTo>
                    <a:lnTo>
                      <a:pt x="124" y="118"/>
                    </a:lnTo>
                    <a:lnTo>
                      <a:pt x="106" y="126"/>
                    </a:lnTo>
                    <a:lnTo>
                      <a:pt x="88" y="130"/>
                    </a:lnTo>
                    <a:lnTo>
                      <a:pt x="66" y="132"/>
                    </a:lnTo>
                    <a:lnTo>
                      <a:pt x="46" y="130"/>
                    </a:lnTo>
                    <a:lnTo>
                      <a:pt x="24" y="124"/>
                    </a:lnTo>
                    <a:lnTo>
                      <a:pt x="6" y="116"/>
                    </a:lnTo>
                    <a:lnTo>
                      <a:pt x="6" y="116"/>
                    </a:lnTo>
                    <a:lnTo>
                      <a:pt x="6" y="112"/>
                    </a:lnTo>
                    <a:lnTo>
                      <a:pt x="6" y="108"/>
                    </a:lnTo>
                    <a:lnTo>
                      <a:pt x="4" y="106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58"/>
                    </a:lnTo>
                    <a:lnTo>
                      <a:pt x="2" y="38"/>
                    </a:lnTo>
                    <a:lnTo>
                      <a:pt x="4" y="28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solidFill>
                <a:srgbClr val="3F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2" name="Freeform 178"/>
              <p:cNvSpPr>
                <a:spLocks/>
              </p:cNvSpPr>
              <p:nvPr/>
            </p:nvSpPr>
            <p:spPr bwMode="auto">
              <a:xfrm>
                <a:off x="-5133975" y="1468438"/>
                <a:ext cx="771525" cy="758825"/>
              </a:xfrm>
              <a:custGeom>
                <a:avLst/>
                <a:gdLst>
                  <a:gd name="T0" fmla="*/ 0 w 486"/>
                  <a:gd name="T1" fmla="*/ 274 h 478"/>
                  <a:gd name="T2" fmla="*/ 6 w 486"/>
                  <a:gd name="T3" fmla="*/ 200 h 478"/>
                  <a:gd name="T4" fmla="*/ 16 w 486"/>
                  <a:gd name="T5" fmla="*/ 154 h 478"/>
                  <a:gd name="T6" fmla="*/ 30 w 486"/>
                  <a:gd name="T7" fmla="*/ 114 h 478"/>
                  <a:gd name="T8" fmla="*/ 52 w 486"/>
                  <a:gd name="T9" fmla="*/ 78 h 478"/>
                  <a:gd name="T10" fmla="*/ 78 w 486"/>
                  <a:gd name="T11" fmla="*/ 48 h 478"/>
                  <a:gd name="T12" fmla="*/ 110 w 486"/>
                  <a:gd name="T13" fmla="*/ 24 h 478"/>
                  <a:gd name="T14" fmla="*/ 150 w 486"/>
                  <a:gd name="T15" fmla="*/ 8 h 478"/>
                  <a:gd name="T16" fmla="*/ 174 w 486"/>
                  <a:gd name="T17" fmla="*/ 4 h 478"/>
                  <a:gd name="T18" fmla="*/ 252 w 486"/>
                  <a:gd name="T19" fmla="*/ 0 h 478"/>
                  <a:gd name="T20" fmla="*/ 338 w 486"/>
                  <a:gd name="T21" fmla="*/ 4 h 478"/>
                  <a:gd name="T22" fmla="*/ 420 w 486"/>
                  <a:gd name="T23" fmla="*/ 18 h 478"/>
                  <a:gd name="T24" fmla="*/ 486 w 486"/>
                  <a:gd name="T25" fmla="*/ 40 h 478"/>
                  <a:gd name="T26" fmla="*/ 486 w 486"/>
                  <a:gd name="T27" fmla="*/ 52 h 478"/>
                  <a:gd name="T28" fmla="*/ 446 w 486"/>
                  <a:gd name="T29" fmla="*/ 50 h 478"/>
                  <a:gd name="T30" fmla="*/ 326 w 486"/>
                  <a:gd name="T31" fmla="*/ 32 h 478"/>
                  <a:gd name="T32" fmla="*/ 250 w 486"/>
                  <a:gd name="T33" fmla="*/ 22 h 478"/>
                  <a:gd name="T34" fmla="*/ 180 w 486"/>
                  <a:gd name="T35" fmla="*/ 22 h 478"/>
                  <a:gd name="T36" fmla="*/ 158 w 486"/>
                  <a:gd name="T37" fmla="*/ 26 h 478"/>
                  <a:gd name="T38" fmla="*/ 118 w 486"/>
                  <a:gd name="T39" fmla="*/ 42 h 478"/>
                  <a:gd name="T40" fmla="*/ 86 w 486"/>
                  <a:gd name="T41" fmla="*/ 68 h 478"/>
                  <a:gd name="T42" fmla="*/ 62 w 486"/>
                  <a:gd name="T43" fmla="*/ 102 h 478"/>
                  <a:gd name="T44" fmla="*/ 42 w 486"/>
                  <a:gd name="T45" fmla="*/ 142 h 478"/>
                  <a:gd name="T46" fmla="*/ 30 w 486"/>
                  <a:gd name="T47" fmla="*/ 188 h 478"/>
                  <a:gd name="T48" fmla="*/ 16 w 486"/>
                  <a:gd name="T49" fmla="*/ 264 h 478"/>
                  <a:gd name="T50" fmla="*/ 12 w 486"/>
                  <a:gd name="T51" fmla="*/ 316 h 478"/>
                  <a:gd name="T52" fmla="*/ 12 w 486"/>
                  <a:gd name="T53" fmla="*/ 362 h 478"/>
                  <a:gd name="T54" fmla="*/ 14 w 486"/>
                  <a:gd name="T55" fmla="*/ 392 h 478"/>
                  <a:gd name="T56" fmla="*/ 18 w 486"/>
                  <a:gd name="T57" fmla="*/ 400 h 478"/>
                  <a:gd name="T58" fmla="*/ 18 w 486"/>
                  <a:gd name="T59" fmla="*/ 422 h 478"/>
                  <a:gd name="T60" fmla="*/ 26 w 486"/>
                  <a:gd name="T61" fmla="*/ 452 h 478"/>
                  <a:gd name="T62" fmla="*/ 28 w 486"/>
                  <a:gd name="T63" fmla="*/ 470 h 478"/>
                  <a:gd name="T64" fmla="*/ 24 w 486"/>
                  <a:gd name="T65" fmla="*/ 478 h 478"/>
                  <a:gd name="T66" fmla="*/ 12 w 486"/>
                  <a:gd name="T67" fmla="*/ 466 h 478"/>
                  <a:gd name="T68" fmla="*/ 4 w 486"/>
                  <a:gd name="T69" fmla="*/ 446 h 478"/>
                  <a:gd name="T70" fmla="*/ 0 w 486"/>
                  <a:gd name="T71" fmla="*/ 400 h 478"/>
                  <a:gd name="T72" fmla="*/ 0 w 486"/>
                  <a:gd name="T73" fmla="*/ 274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78">
                    <a:moveTo>
                      <a:pt x="0" y="274"/>
                    </a:moveTo>
                    <a:lnTo>
                      <a:pt x="0" y="274"/>
                    </a:lnTo>
                    <a:lnTo>
                      <a:pt x="4" y="224"/>
                    </a:lnTo>
                    <a:lnTo>
                      <a:pt x="6" y="200"/>
                    </a:lnTo>
                    <a:lnTo>
                      <a:pt x="10" y="176"/>
                    </a:lnTo>
                    <a:lnTo>
                      <a:pt x="16" y="154"/>
                    </a:lnTo>
                    <a:lnTo>
                      <a:pt x="22" y="134"/>
                    </a:lnTo>
                    <a:lnTo>
                      <a:pt x="30" y="114"/>
                    </a:lnTo>
                    <a:lnTo>
                      <a:pt x="40" y="94"/>
                    </a:lnTo>
                    <a:lnTo>
                      <a:pt x="52" y="78"/>
                    </a:lnTo>
                    <a:lnTo>
                      <a:pt x="64" y="62"/>
                    </a:lnTo>
                    <a:lnTo>
                      <a:pt x="78" y="48"/>
                    </a:lnTo>
                    <a:lnTo>
                      <a:pt x="94" y="36"/>
                    </a:lnTo>
                    <a:lnTo>
                      <a:pt x="110" y="24"/>
                    </a:lnTo>
                    <a:lnTo>
                      <a:pt x="130" y="16"/>
                    </a:lnTo>
                    <a:lnTo>
                      <a:pt x="150" y="8"/>
                    </a:lnTo>
                    <a:lnTo>
                      <a:pt x="174" y="4"/>
                    </a:lnTo>
                    <a:lnTo>
                      <a:pt x="174" y="4"/>
                    </a:lnTo>
                    <a:lnTo>
                      <a:pt x="212" y="0"/>
                    </a:lnTo>
                    <a:lnTo>
                      <a:pt x="252" y="0"/>
                    </a:lnTo>
                    <a:lnTo>
                      <a:pt x="296" y="0"/>
                    </a:lnTo>
                    <a:lnTo>
                      <a:pt x="338" y="4"/>
                    </a:lnTo>
                    <a:lnTo>
                      <a:pt x="380" y="10"/>
                    </a:lnTo>
                    <a:lnTo>
                      <a:pt x="420" y="18"/>
                    </a:lnTo>
                    <a:lnTo>
                      <a:pt x="456" y="28"/>
                    </a:lnTo>
                    <a:lnTo>
                      <a:pt x="486" y="40"/>
                    </a:lnTo>
                    <a:lnTo>
                      <a:pt x="486" y="40"/>
                    </a:lnTo>
                    <a:lnTo>
                      <a:pt x="486" y="52"/>
                    </a:lnTo>
                    <a:lnTo>
                      <a:pt x="486" y="52"/>
                    </a:lnTo>
                    <a:lnTo>
                      <a:pt x="446" y="50"/>
                    </a:lnTo>
                    <a:lnTo>
                      <a:pt x="406" y="46"/>
                    </a:lnTo>
                    <a:lnTo>
                      <a:pt x="326" y="32"/>
                    </a:lnTo>
                    <a:lnTo>
                      <a:pt x="288" y="26"/>
                    </a:lnTo>
                    <a:lnTo>
                      <a:pt x="250" y="22"/>
                    </a:lnTo>
                    <a:lnTo>
                      <a:pt x="214" y="20"/>
                    </a:lnTo>
                    <a:lnTo>
                      <a:pt x="180" y="22"/>
                    </a:lnTo>
                    <a:lnTo>
                      <a:pt x="180" y="22"/>
                    </a:lnTo>
                    <a:lnTo>
                      <a:pt x="158" y="26"/>
                    </a:lnTo>
                    <a:lnTo>
                      <a:pt x="136" y="34"/>
                    </a:lnTo>
                    <a:lnTo>
                      <a:pt x="118" y="42"/>
                    </a:lnTo>
                    <a:lnTo>
                      <a:pt x="102" y="54"/>
                    </a:lnTo>
                    <a:lnTo>
                      <a:pt x="86" y="68"/>
                    </a:lnTo>
                    <a:lnTo>
                      <a:pt x="74" y="84"/>
                    </a:lnTo>
                    <a:lnTo>
                      <a:pt x="62" y="102"/>
                    </a:lnTo>
                    <a:lnTo>
                      <a:pt x="52" y="122"/>
                    </a:lnTo>
                    <a:lnTo>
                      <a:pt x="42" y="142"/>
                    </a:lnTo>
                    <a:lnTo>
                      <a:pt x="36" y="164"/>
                    </a:lnTo>
                    <a:lnTo>
                      <a:pt x="30" y="188"/>
                    </a:lnTo>
                    <a:lnTo>
                      <a:pt x="24" y="212"/>
                    </a:lnTo>
                    <a:lnTo>
                      <a:pt x="16" y="264"/>
                    </a:lnTo>
                    <a:lnTo>
                      <a:pt x="12" y="316"/>
                    </a:lnTo>
                    <a:lnTo>
                      <a:pt x="12" y="316"/>
                    </a:lnTo>
                    <a:lnTo>
                      <a:pt x="12" y="338"/>
                    </a:lnTo>
                    <a:lnTo>
                      <a:pt x="12" y="362"/>
                    </a:lnTo>
                    <a:lnTo>
                      <a:pt x="12" y="384"/>
                    </a:lnTo>
                    <a:lnTo>
                      <a:pt x="14" y="392"/>
                    </a:lnTo>
                    <a:lnTo>
                      <a:pt x="18" y="400"/>
                    </a:lnTo>
                    <a:lnTo>
                      <a:pt x="18" y="400"/>
                    </a:lnTo>
                    <a:lnTo>
                      <a:pt x="18" y="412"/>
                    </a:lnTo>
                    <a:lnTo>
                      <a:pt x="18" y="422"/>
                    </a:lnTo>
                    <a:lnTo>
                      <a:pt x="24" y="444"/>
                    </a:lnTo>
                    <a:lnTo>
                      <a:pt x="26" y="452"/>
                    </a:lnTo>
                    <a:lnTo>
                      <a:pt x="28" y="462"/>
                    </a:lnTo>
                    <a:lnTo>
                      <a:pt x="28" y="470"/>
                    </a:lnTo>
                    <a:lnTo>
                      <a:pt x="24" y="478"/>
                    </a:lnTo>
                    <a:lnTo>
                      <a:pt x="24" y="478"/>
                    </a:lnTo>
                    <a:lnTo>
                      <a:pt x="16" y="472"/>
                    </a:lnTo>
                    <a:lnTo>
                      <a:pt x="12" y="466"/>
                    </a:lnTo>
                    <a:lnTo>
                      <a:pt x="8" y="456"/>
                    </a:lnTo>
                    <a:lnTo>
                      <a:pt x="4" y="446"/>
                    </a:lnTo>
                    <a:lnTo>
                      <a:pt x="2" y="424"/>
                    </a:lnTo>
                    <a:lnTo>
                      <a:pt x="0" y="400"/>
                    </a:lnTo>
                    <a:lnTo>
                      <a:pt x="0" y="400"/>
                    </a:lnTo>
                    <a:lnTo>
                      <a:pt x="0" y="274"/>
                    </a:lnTo>
                    <a:lnTo>
                      <a:pt x="0" y="27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3" name="Freeform 180"/>
              <p:cNvSpPr>
                <a:spLocks/>
              </p:cNvSpPr>
              <p:nvPr/>
            </p:nvSpPr>
            <p:spPr bwMode="auto">
              <a:xfrm>
                <a:off x="-5048250" y="2960688"/>
                <a:ext cx="104775" cy="9525"/>
              </a:xfrm>
              <a:custGeom>
                <a:avLst/>
                <a:gdLst>
                  <a:gd name="T0" fmla="*/ 0 w 66"/>
                  <a:gd name="T1" fmla="*/ 6 h 6"/>
                  <a:gd name="T2" fmla="*/ 0 w 66"/>
                  <a:gd name="T3" fmla="*/ 6 h 6"/>
                  <a:gd name="T4" fmla="*/ 4 w 66"/>
                  <a:gd name="T5" fmla="*/ 2 h 6"/>
                  <a:gd name="T6" fmla="*/ 12 w 66"/>
                  <a:gd name="T7" fmla="*/ 0 h 6"/>
                  <a:gd name="T8" fmla="*/ 30 w 66"/>
                  <a:gd name="T9" fmla="*/ 0 h 6"/>
                  <a:gd name="T10" fmla="*/ 48 w 66"/>
                  <a:gd name="T11" fmla="*/ 0 h 6"/>
                  <a:gd name="T12" fmla="*/ 66 w 66"/>
                  <a:gd name="T13" fmla="*/ 0 h 6"/>
                  <a:gd name="T14" fmla="*/ 66 w 66"/>
                  <a:gd name="T15" fmla="*/ 0 h 6"/>
                  <a:gd name="T16" fmla="*/ 62 w 66"/>
                  <a:gd name="T17" fmla="*/ 4 h 6"/>
                  <a:gd name="T18" fmla="*/ 54 w 66"/>
                  <a:gd name="T19" fmla="*/ 6 h 6"/>
                  <a:gd name="T20" fmla="*/ 36 w 66"/>
                  <a:gd name="T21" fmla="*/ 6 h 6"/>
                  <a:gd name="T22" fmla="*/ 18 w 66"/>
                  <a:gd name="T23" fmla="*/ 6 h 6"/>
                  <a:gd name="T24" fmla="*/ 0 w 66"/>
                  <a:gd name="T25" fmla="*/ 6 h 6"/>
                  <a:gd name="T26" fmla="*/ 0 w 66"/>
                  <a:gd name="T2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6">
                    <a:moveTo>
                      <a:pt x="0" y="6"/>
                    </a:moveTo>
                    <a:lnTo>
                      <a:pt x="0" y="6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48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2" y="4"/>
                    </a:lnTo>
                    <a:lnTo>
                      <a:pt x="54" y="6"/>
                    </a:lnTo>
                    <a:lnTo>
                      <a:pt x="36" y="6"/>
                    </a:lnTo>
                    <a:lnTo>
                      <a:pt x="18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4" name="Freeform 181"/>
              <p:cNvSpPr>
                <a:spLocks/>
              </p:cNvSpPr>
              <p:nvPr/>
            </p:nvSpPr>
            <p:spPr bwMode="auto">
              <a:xfrm>
                <a:off x="-5267325" y="2970213"/>
                <a:ext cx="161925" cy="9525"/>
              </a:xfrm>
              <a:custGeom>
                <a:avLst/>
                <a:gdLst>
                  <a:gd name="T0" fmla="*/ 0 w 102"/>
                  <a:gd name="T1" fmla="*/ 6 h 6"/>
                  <a:gd name="T2" fmla="*/ 0 w 102"/>
                  <a:gd name="T3" fmla="*/ 6 h 6"/>
                  <a:gd name="T4" fmla="*/ 10 w 102"/>
                  <a:gd name="T5" fmla="*/ 2 h 6"/>
                  <a:gd name="T6" fmla="*/ 20 w 102"/>
                  <a:gd name="T7" fmla="*/ 0 h 6"/>
                  <a:gd name="T8" fmla="*/ 48 w 102"/>
                  <a:gd name="T9" fmla="*/ 0 h 6"/>
                  <a:gd name="T10" fmla="*/ 76 w 102"/>
                  <a:gd name="T11" fmla="*/ 0 h 6"/>
                  <a:gd name="T12" fmla="*/ 102 w 102"/>
                  <a:gd name="T13" fmla="*/ 0 h 6"/>
                  <a:gd name="T14" fmla="*/ 102 w 102"/>
                  <a:gd name="T15" fmla="*/ 0 h 6"/>
                  <a:gd name="T16" fmla="*/ 92 w 102"/>
                  <a:gd name="T17" fmla="*/ 4 h 6"/>
                  <a:gd name="T18" fmla="*/ 82 w 102"/>
                  <a:gd name="T19" fmla="*/ 6 h 6"/>
                  <a:gd name="T20" fmla="*/ 54 w 102"/>
                  <a:gd name="T21" fmla="*/ 6 h 6"/>
                  <a:gd name="T22" fmla="*/ 26 w 102"/>
                  <a:gd name="T23" fmla="*/ 6 h 6"/>
                  <a:gd name="T24" fmla="*/ 0 w 102"/>
                  <a:gd name="T25" fmla="*/ 6 h 6"/>
                  <a:gd name="T26" fmla="*/ 0 w 102"/>
                  <a:gd name="T2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" h="6">
                    <a:moveTo>
                      <a:pt x="0" y="6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20" y="0"/>
                    </a:lnTo>
                    <a:lnTo>
                      <a:pt x="48" y="0"/>
                    </a:lnTo>
                    <a:lnTo>
                      <a:pt x="76" y="0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92" y="4"/>
                    </a:lnTo>
                    <a:lnTo>
                      <a:pt x="82" y="6"/>
                    </a:lnTo>
                    <a:lnTo>
                      <a:pt x="54" y="6"/>
                    </a:lnTo>
                    <a:lnTo>
                      <a:pt x="26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5" name="Freeform 182"/>
              <p:cNvSpPr>
                <a:spLocks/>
              </p:cNvSpPr>
              <p:nvPr/>
            </p:nvSpPr>
            <p:spPr bwMode="auto">
              <a:xfrm>
                <a:off x="-5695950" y="646112"/>
                <a:ext cx="38100" cy="152400"/>
              </a:xfrm>
              <a:custGeom>
                <a:avLst/>
                <a:gdLst>
                  <a:gd name="T0" fmla="*/ 18 w 24"/>
                  <a:gd name="T1" fmla="*/ 84 h 96"/>
                  <a:gd name="T2" fmla="*/ 18 w 24"/>
                  <a:gd name="T3" fmla="*/ 84 h 96"/>
                  <a:gd name="T4" fmla="*/ 18 w 24"/>
                  <a:gd name="T5" fmla="*/ 96 h 96"/>
                  <a:gd name="T6" fmla="*/ 18 w 24"/>
                  <a:gd name="T7" fmla="*/ 96 h 96"/>
                  <a:gd name="T8" fmla="*/ 14 w 24"/>
                  <a:gd name="T9" fmla="*/ 92 h 96"/>
                  <a:gd name="T10" fmla="*/ 10 w 24"/>
                  <a:gd name="T11" fmla="*/ 88 h 96"/>
                  <a:gd name="T12" fmla="*/ 4 w 24"/>
                  <a:gd name="T13" fmla="*/ 78 h 96"/>
                  <a:gd name="T14" fmla="*/ 0 w 24"/>
                  <a:gd name="T15" fmla="*/ 64 h 96"/>
                  <a:gd name="T16" fmla="*/ 0 w 24"/>
                  <a:gd name="T17" fmla="*/ 48 h 96"/>
                  <a:gd name="T18" fmla="*/ 2 w 24"/>
                  <a:gd name="T19" fmla="*/ 34 h 96"/>
                  <a:gd name="T20" fmla="*/ 6 w 24"/>
                  <a:gd name="T21" fmla="*/ 20 h 96"/>
                  <a:gd name="T22" fmla="*/ 10 w 24"/>
                  <a:gd name="T23" fmla="*/ 8 h 96"/>
                  <a:gd name="T24" fmla="*/ 18 w 24"/>
                  <a:gd name="T25" fmla="*/ 0 h 96"/>
                  <a:gd name="T26" fmla="*/ 18 w 24"/>
                  <a:gd name="T27" fmla="*/ 0 h 96"/>
                  <a:gd name="T28" fmla="*/ 24 w 24"/>
                  <a:gd name="T29" fmla="*/ 0 h 96"/>
                  <a:gd name="T30" fmla="*/ 24 w 24"/>
                  <a:gd name="T31" fmla="*/ 0 h 96"/>
                  <a:gd name="T32" fmla="*/ 22 w 24"/>
                  <a:gd name="T33" fmla="*/ 8 h 96"/>
                  <a:gd name="T34" fmla="*/ 20 w 24"/>
                  <a:gd name="T35" fmla="*/ 18 h 96"/>
                  <a:gd name="T36" fmla="*/ 18 w 24"/>
                  <a:gd name="T37" fmla="*/ 38 h 96"/>
                  <a:gd name="T38" fmla="*/ 18 w 24"/>
                  <a:gd name="T39" fmla="*/ 84 h 96"/>
                  <a:gd name="T40" fmla="*/ 18 w 24"/>
                  <a:gd name="T41" fmla="*/ 8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96">
                    <a:moveTo>
                      <a:pt x="18" y="84"/>
                    </a:moveTo>
                    <a:lnTo>
                      <a:pt x="18" y="84"/>
                    </a:lnTo>
                    <a:lnTo>
                      <a:pt x="18" y="96"/>
                    </a:lnTo>
                    <a:lnTo>
                      <a:pt x="18" y="96"/>
                    </a:lnTo>
                    <a:lnTo>
                      <a:pt x="14" y="92"/>
                    </a:lnTo>
                    <a:lnTo>
                      <a:pt x="10" y="88"/>
                    </a:lnTo>
                    <a:lnTo>
                      <a:pt x="4" y="78"/>
                    </a:lnTo>
                    <a:lnTo>
                      <a:pt x="0" y="64"/>
                    </a:lnTo>
                    <a:lnTo>
                      <a:pt x="0" y="48"/>
                    </a:lnTo>
                    <a:lnTo>
                      <a:pt x="2" y="34"/>
                    </a:lnTo>
                    <a:lnTo>
                      <a:pt x="6" y="20"/>
                    </a:lnTo>
                    <a:lnTo>
                      <a:pt x="10" y="8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8"/>
                    </a:lnTo>
                    <a:lnTo>
                      <a:pt x="20" y="18"/>
                    </a:lnTo>
                    <a:lnTo>
                      <a:pt x="18" y="38"/>
                    </a:lnTo>
                    <a:lnTo>
                      <a:pt x="18" y="84"/>
                    </a:lnTo>
                    <a:lnTo>
                      <a:pt x="18" y="84"/>
                    </a:lnTo>
                    <a:close/>
                  </a:path>
                </a:pathLst>
              </a:custGeom>
              <a:solidFill>
                <a:srgbClr val="91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6" name="Freeform 184"/>
              <p:cNvSpPr>
                <a:spLocks/>
              </p:cNvSpPr>
              <p:nvPr/>
            </p:nvSpPr>
            <p:spPr bwMode="auto">
              <a:xfrm>
                <a:off x="-6496050" y="36512"/>
                <a:ext cx="171450" cy="12700"/>
              </a:xfrm>
              <a:custGeom>
                <a:avLst/>
                <a:gdLst>
                  <a:gd name="T0" fmla="*/ 0 w 108"/>
                  <a:gd name="T1" fmla="*/ 0 h 8"/>
                  <a:gd name="T2" fmla="*/ 0 w 108"/>
                  <a:gd name="T3" fmla="*/ 0 h 8"/>
                  <a:gd name="T4" fmla="*/ 108 w 108"/>
                  <a:gd name="T5" fmla="*/ 0 h 8"/>
                  <a:gd name="T6" fmla="*/ 108 w 108"/>
                  <a:gd name="T7" fmla="*/ 0 h 8"/>
                  <a:gd name="T8" fmla="*/ 98 w 108"/>
                  <a:gd name="T9" fmla="*/ 4 h 8"/>
                  <a:gd name="T10" fmla="*/ 84 w 108"/>
                  <a:gd name="T11" fmla="*/ 6 h 8"/>
                  <a:gd name="T12" fmla="*/ 54 w 108"/>
                  <a:gd name="T13" fmla="*/ 8 h 8"/>
                  <a:gd name="T14" fmla="*/ 24 w 108"/>
                  <a:gd name="T15" fmla="*/ 6 h 8"/>
                  <a:gd name="T16" fmla="*/ 10 w 108"/>
                  <a:gd name="T17" fmla="*/ 4 h 8"/>
                  <a:gd name="T18" fmla="*/ 0 w 108"/>
                  <a:gd name="T19" fmla="*/ 0 h 8"/>
                  <a:gd name="T20" fmla="*/ 0 w 108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8">
                    <a:moveTo>
                      <a:pt x="0" y="0"/>
                    </a:moveTo>
                    <a:lnTo>
                      <a:pt x="0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8" y="4"/>
                    </a:lnTo>
                    <a:lnTo>
                      <a:pt x="84" y="6"/>
                    </a:lnTo>
                    <a:lnTo>
                      <a:pt x="54" y="8"/>
                    </a:lnTo>
                    <a:lnTo>
                      <a:pt x="24" y="6"/>
                    </a:lnTo>
                    <a:lnTo>
                      <a:pt x="1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1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7" name="Freeform 185"/>
              <p:cNvSpPr>
                <a:spLocks noEditPoints="1"/>
              </p:cNvSpPr>
              <p:nvPr/>
            </p:nvSpPr>
            <p:spPr bwMode="auto">
              <a:xfrm>
                <a:off x="-7267575" y="-935038"/>
                <a:ext cx="3429000" cy="3419476"/>
              </a:xfrm>
              <a:custGeom>
                <a:avLst/>
                <a:gdLst>
                  <a:gd name="T0" fmla="*/ 132 w 2160"/>
                  <a:gd name="T1" fmla="*/ 540 h 2154"/>
                  <a:gd name="T2" fmla="*/ 640 w 2160"/>
                  <a:gd name="T3" fmla="*/ 86 h 2154"/>
                  <a:gd name="T4" fmla="*/ 1290 w 2160"/>
                  <a:gd name="T5" fmla="*/ 14 h 2154"/>
                  <a:gd name="T6" fmla="*/ 1656 w 2160"/>
                  <a:gd name="T7" fmla="*/ 154 h 2154"/>
                  <a:gd name="T8" fmla="*/ 2020 w 2160"/>
                  <a:gd name="T9" fmla="*/ 536 h 2154"/>
                  <a:gd name="T10" fmla="*/ 2160 w 2160"/>
                  <a:gd name="T11" fmla="*/ 1116 h 2154"/>
                  <a:gd name="T12" fmla="*/ 1992 w 2160"/>
                  <a:gd name="T13" fmla="*/ 1658 h 2154"/>
                  <a:gd name="T14" fmla="*/ 1676 w 2160"/>
                  <a:gd name="T15" fmla="*/ 1984 h 2154"/>
                  <a:gd name="T16" fmla="*/ 1140 w 2160"/>
                  <a:gd name="T17" fmla="*/ 2154 h 2154"/>
                  <a:gd name="T18" fmla="*/ 598 w 2160"/>
                  <a:gd name="T19" fmla="*/ 2048 h 2154"/>
                  <a:gd name="T20" fmla="*/ 210 w 2160"/>
                  <a:gd name="T21" fmla="*/ 1728 h 2154"/>
                  <a:gd name="T22" fmla="*/ 12 w 2160"/>
                  <a:gd name="T23" fmla="*/ 1230 h 2154"/>
                  <a:gd name="T24" fmla="*/ 1228 w 2160"/>
                  <a:gd name="T25" fmla="*/ 414 h 2154"/>
                  <a:gd name="T26" fmla="*/ 1350 w 2160"/>
                  <a:gd name="T27" fmla="*/ 504 h 2154"/>
                  <a:gd name="T28" fmla="*/ 1668 w 2160"/>
                  <a:gd name="T29" fmla="*/ 394 h 2154"/>
                  <a:gd name="T30" fmla="*/ 1486 w 2160"/>
                  <a:gd name="T31" fmla="*/ 464 h 2154"/>
                  <a:gd name="T32" fmla="*/ 1240 w 2160"/>
                  <a:gd name="T33" fmla="*/ 398 h 2154"/>
                  <a:gd name="T34" fmla="*/ 1150 w 2160"/>
                  <a:gd name="T35" fmla="*/ 156 h 2154"/>
                  <a:gd name="T36" fmla="*/ 676 w 2160"/>
                  <a:gd name="T37" fmla="*/ 588 h 2154"/>
                  <a:gd name="T38" fmla="*/ 816 w 2160"/>
                  <a:gd name="T39" fmla="*/ 324 h 2154"/>
                  <a:gd name="T40" fmla="*/ 786 w 2160"/>
                  <a:gd name="T41" fmla="*/ 374 h 2154"/>
                  <a:gd name="T42" fmla="*/ 662 w 2160"/>
                  <a:gd name="T43" fmla="*/ 562 h 2154"/>
                  <a:gd name="T44" fmla="*/ 408 w 2160"/>
                  <a:gd name="T45" fmla="*/ 594 h 2154"/>
                  <a:gd name="T46" fmla="*/ 294 w 2160"/>
                  <a:gd name="T47" fmla="*/ 562 h 2154"/>
                  <a:gd name="T48" fmla="*/ 510 w 2160"/>
                  <a:gd name="T49" fmla="*/ 618 h 2154"/>
                  <a:gd name="T50" fmla="*/ 1698 w 2160"/>
                  <a:gd name="T51" fmla="*/ 1084 h 2154"/>
                  <a:gd name="T52" fmla="*/ 1974 w 2160"/>
                  <a:gd name="T53" fmla="*/ 1260 h 2154"/>
                  <a:gd name="T54" fmla="*/ 1800 w 2160"/>
                  <a:gd name="T55" fmla="*/ 1154 h 2154"/>
                  <a:gd name="T56" fmla="*/ 1688 w 2160"/>
                  <a:gd name="T57" fmla="*/ 970 h 2154"/>
                  <a:gd name="T58" fmla="*/ 1848 w 2160"/>
                  <a:gd name="T59" fmla="*/ 730 h 2154"/>
                  <a:gd name="T60" fmla="*/ 1768 w 2160"/>
                  <a:gd name="T61" fmla="*/ 768 h 2154"/>
                  <a:gd name="T62" fmla="*/ 1666 w 2160"/>
                  <a:gd name="T63" fmla="*/ 972 h 2154"/>
                  <a:gd name="T64" fmla="*/ 126 w 2160"/>
                  <a:gd name="T65" fmla="*/ 828 h 2154"/>
                  <a:gd name="T66" fmla="*/ 294 w 2160"/>
                  <a:gd name="T67" fmla="*/ 1416 h 2154"/>
                  <a:gd name="T68" fmla="*/ 492 w 2160"/>
                  <a:gd name="T69" fmla="*/ 1176 h 2154"/>
                  <a:gd name="T70" fmla="*/ 456 w 2160"/>
                  <a:gd name="T71" fmla="*/ 996 h 2154"/>
                  <a:gd name="T72" fmla="*/ 422 w 2160"/>
                  <a:gd name="T73" fmla="*/ 988 h 2154"/>
                  <a:gd name="T74" fmla="*/ 468 w 2160"/>
                  <a:gd name="T75" fmla="*/ 1160 h 2154"/>
                  <a:gd name="T76" fmla="*/ 228 w 2160"/>
                  <a:gd name="T77" fmla="*/ 1446 h 2154"/>
                  <a:gd name="T78" fmla="*/ 998 w 2160"/>
                  <a:gd name="T79" fmla="*/ 834 h 2154"/>
                  <a:gd name="T80" fmla="*/ 860 w 2160"/>
                  <a:gd name="T81" fmla="*/ 958 h 2154"/>
                  <a:gd name="T82" fmla="*/ 918 w 2160"/>
                  <a:gd name="T83" fmla="*/ 1212 h 2154"/>
                  <a:gd name="T84" fmla="*/ 1106 w 2160"/>
                  <a:gd name="T85" fmla="*/ 1268 h 2154"/>
                  <a:gd name="T86" fmla="*/ 1282 w 2160"/>
                  <a:gd name="T87" fmla="*/ 1106 h 2154"/>
                  <a:gd name="T88" fmla="*/ 1232 w 2160"/>
                  <a:gd name="T89" fmla="*/ 890 h 2154"/>
                  <a:gd name="T90" fmla="*/ 1034 w 2160"/>
                  <a:gd name="T91" fmla="*/ 828 h 2154"/>
                  <a:gd name="T92" fmla="*/ 1596 w 2160"/>
                  <a:gd name="T93" fmla="*/ 1514 h 2154"/>
                  <a:gd name="T94" fmla="*/ 1384 w 2160"/>
                  <a:gd name="T95" fmla="*/ 1608 h 2154"/>
                  <a:gd name="T96" fmla="*/ 1336 w 2160"/>
                  <a:gd name="T97" fmla="*/ 1850 h 2154"/>
                  <a:gd name="T98" fmla="*/ 1368 w 2160"/>
                  <a:gd name="T99" fmla="*/ 1992 h 2154"/>
                  <a:gd name="T100" fmla="*/ 1362 w 2160"/>
                  <a:gd name="T101" fmla="*/ 1846 h 2154"/>
                  <a:gd name="T102" fmla="*/ 1418 w 2160"/>
                  <a:gd name="T103" fmla="*/ 1598 h 2154"/>
                  <a:gd name="T104" fmla="*/ 1670 w 2160"/>
                  <a:gd name="T105" fmla="*/ 1546 h 2154"/>
                  <a:gd name="T106" fmla="*/ 1908 w 2160"/>
                  <a:gd name="T107" fmla="*/ 1596 h 2154"/>
                  <a:gd name="T108" fmla="*/ 948 w 2160"/>
                  <a:gd name="T109" fmla="*/ 1664 h 2154"/>
                  <a:gd name="T110" fmla="*/ 674 w 2160"/>
                  <a:gd name="T111" fmla="*/ 1600 h 2154"/>
                  <a:gd name="T112" fmla="*/ 410 w 2160"/>
                  <a:gd name="T113" fmla="*/ 1774 h 2154"/>
                  <a:gd name="T114" fmla="*/ 788 w 2160"/>
                  <a:gd name="T115" fmla="*/ 1616 h 2154"/>
                  <a:gd name="T116" fmla="*/ 966 w 2160"/>
                  <a:gd name="T117" fmla="*/ 1762 h 2154"/>
                  <a:gd name="T118" fmla="*/ 1038 w 2160"/>
                  <a:gd name="T119" fmla="*/ 2036 h 2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60" h="2154">
                    <a:moveTo>
                      <a:pt x="0" y="1026"/>
                    </a:moveTo>
                    <a:lnTo>
                      <a:pt x="0" y="1026"/>
                    </a:lnTo>
                    <a:lnTo>
                      <a:pt x="4" y="956"/>
                    </a:lnTo>
                    <a:lnTo>
                      <a:pt x="12" y="888"/>
                    </a:lnTo>
                    <a:lnTo>
                      <a:pt x="22" y="822"/>
                    </a:lnTo>
                    <a:lnTo>
                      <a:pt x="38" y="760"/>
                    </a:lnTo>
                    <a:lnTo>
                      <a:pt x="56" y="702"/>
                    </a:lnTo>
                    <a:lnTo>
                      <a:pt x="78" y="644"/>
                    </a:lnTo>
                    <a:lnTo>
                      <a:pt x="104" y="590"/>
                    </a:lnTo>
                    <a:lnTo>
                      <a:pt x="132" y="540"/>
                    </a:lnTo>
                    <a:lnTo>
                      <a:pt x="132" y="540"/>
                    </a:lnTo>
                    <a:lnTo>
                      <a:pt x="164" y="488"/>
                    </a:lnTo>
                    <a:lnTo>
                      <a:pt x="200" y="436"/>
                    </a:lnTo>
                    <a:lnTo>
                      <a:pt x="238" y="388"/>
                    </a:lnTo>
                    <a:lnTo>
                      <a:pt x="280" y="342"/>
                    </a:lnTo>
                    <a:lnTo>
                      <a:pt x="322" y="296"/>
                    </a:lnTo>
                    <a:lnTo>
                      <a:pt x="368" y="254"/>
                    </a:lnTo>
                    <a:lnTo>
                      <a:pt x="416" y="216"/>
                    </a:lnTo>
                    <a:lnTo>
                      <a:pt x="468" y="178"/>
                    </a:lnTo>
                    <a:lnTo>
                      <a:pt x="522" y="144"/>
                    </a:lnTo>
                    <a:lnTo>
                      <a:pt x="580" y="114"/>
                    </a:lnTo>
                    <a:lnTo>
                      <a:pt x="640" y="86"/>
                    </a:lnTo>
                    <a:lnTo>
                      <a:pt x="702" y="60"/>
                    </a:lnTo>
                    <a:lnTo>
                      <a:pt x="768" y="40"/>
                    </a:lnTo>
                    <a:lnTo>
                      <a:pt x="838" y="22"/>
                    </a:lnTo>
                    <a:lnTo>
                      <a:pt x="908" y="10"/>
                    </a:lnTo>
                    <a:lnTo>
                      <a:pt x="984" y="0"/>
                    </a:lnTo>
                    <a:lnTo>
                      <a:pt x="984" y="0"/>
                    </a:lnTo>
                    <a:lnTo>
                      <a:pt x="1176" y="0"/>
                    </a:lnTo>
                    <a:lnTo>
                      <a:pt x="1176" y="0"/>
                    </a:lnTo>
                    <a:lnTo>
                      <a:pt x="1214" y="2"/>
                    </a:lnTo>
                    <a:lnTo>
                      <a:pt x="1254" y="8"/>
                    </a:lnTo>
                    <a:lnTo>
                      <a:pt x="1290" y="14"/>
                    </a:lnTo>
                    <a:lnTo>
                      <a:pt x="1328" y="20"/>
                    </a:lnTo>
                    <a:lnTo>
                      <a:pt x="1364" y="28"/>
                    </a:lnTo>
                    <a:lnTo>
                      <a:pt x="1400" y="38"/>
                    </a:lnTo>
                    <a:lnTo>
                      <a:pt x="1436" y="50"/>
                    </a:lnTo>
                    <a:lnTo>
                      <a:pt x="1470" y="62"/>
                    </a:lnTo>
                    <a:lnTo>
                      <a:pt x="1502" y="74"/>
                    </a:lnTo>
                    <a:lnTo>
                      <a:pt x="1536" y="88"/>
                    </a:lnTo>
                    <a:lnTo>
                      <a:pt x="1566" y="104"/>
                    </a:lnTo>
                    <a:lnTo>
                      <a:pt x="1598" y="120"/>
                    </a:lnTo>
                    <a:lnTo>
                      <a:pt x="1628" y="136"/>
                    </a:lnTo>
                    <a:lnTo>
                      <a:pt x="1656" y="154"/>
                    </a:lnTo>
                    <a:lnTo>
                      <a:pt x="1684" y="172"/>
                    </a:lnTo>
                    <a:lnTo>
                      <a:pt x="1710" y="192"/>
                    </a:lnTo>
                    <a:lnTo>
                      <a:pt x="1710" y="192"/>
                    </a:lnTo>
                    <a:lnTo>
                      <a:pt x="1754" y="226"/>
                    </a:lnTo>
                    <a:lnTo>
                      <a:pt x="1798" y="264"/>
                    </a:lnTo>
                    <a:lnTo>
                      <a:pt x="1838" y="304"/>
                    </a:lnTo>
                    <a:lnTo>
                      <a:pt x="1880" y="344"/>
                    </a:lnTo>
                    <a:lnTo>
                      <a:pt x="1918" y="390"/>
                    </a:lnTo>
                    <a:lnTo>
                      <a:pt x="1954" y="436"/>
                    </a:lnTo>
                    <a:lnTo>
                      <a:pt x="1988" y="484"/>
                    </a:lnTo>
                    <a:lnTo>
                      <a:pt x="2020" y="536"/>
                    </a:lnTo>
                    <a:lnTo>
                      <a:pt x="2050" y="590"/>
                    </a:lnTo>
                    <a:lnTo>
                      <a:pt x="2076" y="646"/>
                    </a:lnTo>
                    <a:lnTo>
                      <a:pt x="2098" y="704"/>
                    </a:lnTo>
                    <a:lnTo>
                      <a:pt x="2118" y="764"/>
                    </a:lnTo>
                    <a:lnTo>
                      <a:pt x="2134" y="828"/>
                    </a:lnTo>
                    <a:lnTo>
                      <a:pt x="2148" y="894"/>
                    </a:lnTo>
                    <a:lnTo>
                      <a:pt x="2156" y="962"/>
                    </a:lnTo>
                    <a:lnTo>
                      <a:pt x="2160" y="1032"/>
                    </a:lnTo>
                    <a:lnTo>
                      <a:pt x="2160" y="1032"/>
                    </a:lnTo>
                    <a:lnTo>
                      <a:pt x="2160" y="1116"/>
                    </a:lnTo>
                    <a:lnTo>
                      <a:pt x="2160" y="1116"/>
                    </a:lnTo>
                    <a:lnTo>
                      <a:pt x="2158" y="1176"/>
                    </a:lnTo>
                    <a:lnTo>
                      <a:pt x="2152" y="1232"/>
                    </a:lnTo>
                    <a:lnTo>
                      <a:pt x="2144" y="1288"/>
                    </a:lnTo>
                    <a:lnTo>
                      <a:pt x="2132" y="1340"/>
                    </a:lnTo>
                    <a:lnTo>
                      <a:pt x="2118" y="1392"/>
                    </a:lnTo>
                    <a:lnTo>
                      <a:pt x="2102" y="1440"/>
                    </a:lnTo>
                    <a:lnTo>
                      <a:pt x="2084" y="1488"/>
                    </a:lnTo>
                    <a:lnTo>
                      <a:pt x="2064" y="1532"/>
                    </a:lnTo>
                    <a:lnTo>
                      <a:pt x="2042" y="1576"/>
                    </a:lnTo>
                    <a:lnTo>
                      <a:pt x="2018" y="1618"/>
                    </a:lnTo>
                    <a:lnTo>
                      <a:pt x="1992" y="1658"/>
                    </a:lnTo>
                    <a:lnTo>
                      <a:pt x="1964" y="1696"/>
                    </a:lnTo>
                    <a:lnTo>
                      <a:pt x="1936" y="1734"/>
                    </a:lnTo>
                    <a:lnTo>
                      <a:pt x="1908" y="1770"/>
                    </a:lnTo>
                    <a:lnTo>
                      <a:pt x="1878" y="1804"/>
                    </a:lnTo>
                    <a:lnTo>
                      <a:pt x="1848" y="1836"/>
                    </a:lnTo>
                    <a:lnTo>
                      <a:pt x="1848" y="1836"/>
                    </a:lnTo>
                    <a:lnTo>
                      <a:pt x="1816" y="1868"/>
                    </a:lnTo>
                    <a:lnTo>
                      <a:pt x="1784" y="1898"/>
                    </a:lnTo>
                    <a:lnTo>
                      <a:pt x="1750" y="1928"/>
                    </a:lnTo>
                    <a:lnTo>
                      <a:pt x="1714" y="1956"/>
                    </a:lnTo>
                    <a:lnTo>
                      <a:pt x="1676" y="1984"/>
                    </a:lnTo>
                    <a:lnTo>
                      <a:pt x="1636" y="2008"/>
                    </a:lnTo>
                    <a:lnTo>
                      <a:pt x="1594" y="2032"/>
                    </a:lnTo>
                    <a:lnTo>
                      <a:pt x="1552" y="2056"/>
                    </a:lnTo>
                    <a:lnTo>
                      <a:pt x="1506" y="2076"/>
                    </a:lnTo>
                    <a:lnTo>
                      <a:pt x="1460" y="2094"/>
                    </a:lnTo>
                    <a:lnTo>
                      <a:pt x="1412" y="2110"/>
                    </a:lnTo>
                    <a:lnTo>
                      <a:pt x="1360" y="2124"/>
                    </a:lnTo>
                    <a:lnTo>
                      <a:pt x="1308" y="2136"/>
                    </a:lnTo>
                    <a:lnTo>
                      <a:pt x="1254" y="2144"/>
                    </a:lnTo>
                    <a:lnTo>
                      <a:pt x="1198" y="2150"/>
                    </a:lnTo>
                    <a:lnTo>
                      <a:pt x="1140" y="2154"/>
                    </a:lnTo>
                    <a:lnTo>
                      <a:pt x="1140" y="2154"/>
                    </a:lnTo>
                    <a:lnTo>
                      <a:pt x="984" y="2154"/>
                    </a:lnTo>
                    <a:lnTo>
                      <a:pt x="984" y="2154"/>
                    </a:lnTo>
                    <a:lnTo>
                      <a:pt x="932" y="2146"/>
                    </a:lnTo>
                    <a:lnTo>
                      <a:pt x="880" y="2138"/>
                    </a:lnTo>
                    <a:lnTo>
                      <a:pt x="830" y="2128"/>
                    </a:lnTo>
                    <a:lnTo>
                      <a:pt x="782" y="2114"/>
                    </a:lnTo>
                    <a:lnTo>
                      <a:pt x="734" y="2100"/>
                    </a:lnTo>
                    <a:lnTo>
                      <a:pt x="688" y="2084"/>
                    </a:lnTo>
                    <a:lnTo>
                      <a:pt x="642" y="2068"/>
                    </a:lnTo>
                    <a:lnTo>
                      <a:pt x="598" y="2048"/>
                    </a:lnTo>
                    <a:lnTo>
                      <a:pt x="556" y="2026"/>
                    </a:lnTo>
                    <a:lnTo>
                      <a:pt x="514" y="2004"/>
                    </a:lnTo>
                    <a:lnTo>
                      <a:pt x="474" y="1980"/>
                    </a:lnTo>
                    <a:lnTo>
                      <a:pt x="436" y="1954"/>
                    </a:lnTo>
                    <a:lnTo>
                      <a:pt x="400" y="1926"/>
                    </a:lnTo>
                    <a:lnTo>
                      <a:pt x="364" y="1896"/>
                    </a:lnTo>
                    <a:lnTo>
                      <a:pt x="330" y="1866"/>
                    </a:lnTo>
                    <a:lnTo>
                      <a:pt x="298" y="1834"/>
                    </a:lnTo>
                    <a:lnTo>
                      <a:pt x="266" y="1800"/>
                    </a:lnTo>
                    <a:lnTo>
                      <a:pt x="238" y="1764"/>
                    </a:lnTo>
                    <a:lnTo>
                      <a:pt x="210" y="1728"/>
                    </a:lnTo>
                    <a:lnTo>
                      <a:pt x="184" y="1690"/>
                    </a:lnTo>
                    <a:lnTo>
                      <a:pt x="158" y="1650"/>
                    </a:lnTo>
                    <a:lnTo>
                      <a:pt x="136" y="1608"/>
                    </a:lnTo>
                    <a:lnTo>
                      <a:pt x="114" y="1566"/>
                    </a:lnTo>
                    <a:lnTo>
                      <a:pt x="94" y="1522"/>
                    </a:lnTo>
                    <a:lnTo>
                      <a:pt x="76" y="1476"/>
                    </a:lnTo>
                    <a:lnTo>
                      <a:pt x="60" y="1430"/>
                    </a:lnTo>
                    <a:lnTo>
                      <a:pt x="46" y="1382"/>
                    </a:lnTo>
                    <a:lnTo>
                      <a:pt x="32" y="1332"/>
                    </a:lnTo>
                    <a:lnTo>
                      <a:pt x="22" y="1282"/>
                    </a:lnTo>
                    <a:lnTo>
                      <a:pt x="12" y="1230"/>
                    </a:lnTo>
                    <a:lnTo>
                      <a:pt x="6" y="1176"/>
                    </a:lnTo>
                    <a:lnTo>
                      <a:pt x="0" y="1122"/>
                    </a:lnTo>
                    <a:lnTo>
                      <a:pt x="0" y="1122"/>
                    </a:lnTo>
                    <a:lnTo>
                      <a:pt x="0" y="1026"/>
                    </a:lnTo>
                    <a:lnTo>
                      <a:pt x="0" y="1026"/>
                    </a:lnTo>
                    <a:close/>
                    <a:moveTo>
                      <a:pt x="1158" y="210"/>
                    </a:moveTo>
                    <a:lnTo>
                      <a:pt x="1158" y="210"/>
                    </a:lnTo>
                    <a:lnTo>
                      <a:pt x="1180" y="296"/>
                    </a:lnTo>
                    <a:lnTo>
                      <a:pt x="1194" y="338"/>
                    </a:lnTo>
                    <a:lnTo>
                      <a:pt x="1210" y="378"/>
                    </a:lnTo>
                    <a:lnTo>
                      <a:pt x="1228" y="414"/>
                    </a:lnTo>
                    <a:lnTo>
                      <a:pt x="1238" y="430"/>
                    </a:lnTo>
                    <a:lnTo>
                      <a:pt x="1250" y="446"/>
                    </a:lnTo>
                    <a:lnTo>
                      <a:pt x="1262" y="462"/>
                    </a:lnTo>
                    <a:lnTo>
                      <a:pt x="1276" y="474"/>
                    </a:lnTo>
                    <a:lnTo>
                      <a:pt x="1292" y="488"/>
                    </a:lnTo>
                    <a:lnTo>
                      <a:pt x="1308" y="498"/>
                    </a:lnTo>
                    <a:lnTo>
                      <a:pt x="1308" y="498"/>
                    </a:lnTo>
                    <a:lnTo>
                      <a:pt x="1332" y="498"/>
                    </a:lnTo>
                    <a:lnTo>
                      <a:pt x="1332" y="498"/>
                    </a:lnTo>
                    <a:lnTo>
                      <a:pt x="1340" y="502"/>
                    </a:lnTo>
                    <a:lnTo>
                      <a:pt x="1350" y="504"/>
                    </a:lnTo>
                    <a:lnTo>
                      <a:pt x="1378" y="506"/>
                    </a:lnTo>
                    <a:lnTo>
                      <a:pt x="1404" y="504"/>
                    </a:lnTo>
                    <a:lnTo>
                      <a:pt x="1414" y="502"/>
                    </a:lnTo>
                    <a:lnTo>
                      <a:pt x="1422" y="498"/>
                    </a:lnTo>
                    <a:lnTo>
                      <a:pt x="1422" y="498"/>
                    </a:lnTo>
                    <a:lnTo>
                      <a:pt x="1472" y="490"/>
                    </a:lnTo>
                    <a:lnTo>
                      <a:pt x="1518" y="476"/>
                    </a:lnTo>
                    <a:lnTo>
                      <a:pt x="1560" y="460"/>
                    </a:lnTo>
                    <a:lnTo>
                      <a:pt x="1598" y="440"/>
                    </a:lnTo>
                    <a:lnTo>
                      <a:pt x="1634" y="418"/>
                    </a:lnTo>
                    <a:lnTo>
                      <a:pt x="1668" y="394"/>
                    </a:lnTo>
                    <a:lnTo>
                      <a:pt x="1700" y="366"/>
                    </a:lnTo>
                    <a:lnTo>
                      <a:pt x="1728" y="336"/>
                    </a:lnTo>
                    <a:lnTo>
                      <a:pt x="1728" y="336"/>
                    </a:lnTo>
                    <a:lnTo>
                      <a:pt x="1708" y="344"/>
                    </a:lnTo>
                    <a:lnTo>
                      <a:pt x="1688" y="352"/>
                    </a:lnTo>
                    <a:lnTo>
                      <a:pt x="1650" y="372"/>
                    </a:lnTo>
                    <a:lnTo>
                      <a:pt x="1616" y="394"/>
                    </a:lnTo>
                    <a:lnTo>
                      <a:pt x="1580" y="416"/>
                    </a:lnTo>
                    <a:lnTo>
                      <a:pt x="1544" y="438"/>
                    </a:lnTo>
                    <a:lnTo>
                      <a:pt x="1506" y="456"/>
                    </a:lnTo>
                    <a:lnTo>
                      <a:pt x="1486" y="464"/>
                    </a:lnTo>
                    <a:lnTo>
                      <a:pt x="1464" y="470"/>
                    </a:lnTo>
                    <a:lnTo>
                      <a:pt x="1440" y="476"/>
                    </a:lnTo>
                    <a:lnTo>
                      <a:pt x="1416" y="480"/>
                    </a:lnTo>
                    <a:lnTo>
                      <a:pt x="1416" y="480"/>
                    </a:lnTo>
                    <a:lnTo>
                      <a:pt x="1332" y="480"/>
                    </a:lnTo>
                    <a:lnTo>
                      <a:pt x="1332" y="480"/>
                    </a:lnTo>
                    <a:lnTo>
                      <a:pt x="1310" y="468"/>
                    </a:lnTo>
                    <a:lnTo>
                      <a:pt x="1288" y="454"/>
                    </a:lnTo>
                    <a:lnTo>
                      <a:pt x="1270" y="438"/>
                    </a:lnTo>
                    <a:lnTo>
                      <a:pt x="1254" y="420"/>
                    </a:lnTo>
                    <a:lnTo>
                      <a:pt x="1240" y="398"/>
                    </a:lnTo>
                    <a:lnTo>
                      <a:pt x="1228" y="376"/>
                    </a:lnTo>
                    <a:lnTo>
                      <a:pt x="1218" y="354"/>
                    </a:lnTo>
                    <a:lnTo>
                      <a:pt x="1208" y="328"/>
                    </a:lnTo>
                    <a:lnTo>
                      <a:pt x="1200" y="302"/>
                    </a:lnTo>
                    <a:lnTo>
                      <a:pt x="1192" y="276"/>
                    </a:lnTo>
                    <a:lnTo>
                      <a:pt x="1180" y="218"/>
                    </a:lnTo>
                    <a:lnTo>
                      <a:pt x="1158" y="102"/>
                    </a:lnTo>
                    <a:lnTo>
                      <a:pt x="1158" y="102"/>
                    </a:lnTo>
                    <a:lnTo>
                      <a:pt x="1154" y="112"/>
                    </a:lnTo>
                    <a:lnTo>
                      <a:pt x="1152" y="126"/>
                    </a:lnTo>
                    <a:lnTo>
                      <a:pt x="1150" y="156"/>
                    </a:lnTo>
                    <a:lnTo>
                      <a:pt x="1152" y="186"/>
                    </a:lnTo>
                    <a:lnTo>
                      <a:pt x="1154" y="200"/>
                    </a:lnTo>
                    <a:lnTo>
                      <a:pt x="1158" y="210"/>
                    </a:lnTo>
                    <a:lnTo>
                      <a:pt x="1158" y="210"/>
                    </a:lnTo>
                    <a:close/>
                    <a:moveTo>
                      <a:pt x="594" y="612"/>
                    </a:moveTo>
                    <a:lnTo>
                      <a:pt x="594" y="612"/>
                    </a:lnTo>
                    <a:lnTo>
                      <a:pt x="612" y="610"/>
                    </a:lnTo>
                    <a:lnTo>
                      <a:pt x="630" y="606"/>
                    </a:lnTo>
                    <a:lnTo>
                      <a:pt x="646" y="602"/>
                    </a:lnTo>
                    <a:lnTo>
                      <a:pt x="662" y="596"/>
                    </a:lnTo>
                    <a:lnTo>
                      <a:pt x="676" y="588"/>
                    </a:lnTo>
                    <a:lnTo>
                      <a:pt x="690" y="578"/>
                    </a:lnTo>
                    <a:lnTo>
                      <a:pt x="704" y="568"/>
                    </a:lnTo>
                    <a:lnTo>
                      <a:pt x="718" y="558"/>
                    </a:lnTo>
                    <a:lnTo>
                      <a:pt x="730" y="546"/>
                    </a:lnTo>
                    <a:lnTo>
                      <a:pt x="740" y="532"/>
                    </a:lnTo>
                    <a:lnTo>
                      <a:pt x="760" y="504"/>
                    </a:lnTo>
                    <a:lnTo>
                      <a:pt x="778" y="472"/>
                    </a:lnTo>
                    <a:lnTo>
                      <a:pt x="792" y="438"/>
                    </a:lnTo>
                    <a:lnTo>
                      <a:pt x="802" y="402"/>
                    </a:lnTo>
                    <a:lnTo>
                      <a:pt x="810" y="364"/>
                    </a:lnTo>
                    <a:lnTo>
                      <a:pt x="816" y="324"/>
                    </a:lnTo>
                    <a:lnTo>
                      <a:pt x="818" y="284"/>
                    </a:lnTo>
                    <a:lnTo>
                      <a:pt x="816" y="246"/>
                    </a:lnTo>
                    <a:lnTo>
                      <a:pt x="812" y="206"/>
                    </a:lnTo>
                    <a:lnTo>
                      <a:pt x="804" y="168"/>
                    </a:lnTo>
                    <a:lnTo>
                      <a:pt x="792" y="132"/>
                    </a:lnTo>
                    <a:lnTo>
                      <a:pt x="792" y="132"/>
                    </a:lnTo>
                    <a:lnTo>
                      <a:pt x="798" y="192"/>
                    </a:lnTo>
                    <a:lnTo>
                      <a:pt x="800" y="248"/>
                    </a:lnTo>
                    <a:lnTo>
                      <a:pt x="798" y="302"/>
                    </a:lnTo>
                    <a:lnTo>
                      <a:pt x="792" y="350"/>
                    </a:lnTo>
                    <a:lnTo>
                      <a:pt x="786" y="374"/>
                    </a:lnTo>
                    <a:lnTo>
                      <a:pt x="780" y="396"/>
                    </a:lnTo>
                    <a:lnTo>
                      <a:pt x="774" y="418"/>
                    </a:lnTo>
                    <a:lnTo>
                      <a:pt x="766" y="438"/>
                    </a:lnTo>
                    <a:lnTo>
                      <a:pt x="756" y="458"/>
                    </a:lnTo>
                    <a:lnTo>
                      <a:pt x="746" y="476"/>
                    </a:lnTo>
                    <a:lnTo>
                      <a:pt x="734" y="494"/>
                    </a:lnTo>
                    <a:lnTo>
                      <a:pt x="722" y="510"/>
                    </a:lnTo>
                    <a:lnTo>
                      <a:pt x="708" y="524"/>
                    </a:lnTo>
                    <a:lnTo>
                      <a:pt x="694" y="538"/>
                    </a:lnTo>
                    <a:lnTo>
                      <a:pt x="678" y="552"/>
                    </a:lnTo>
                    <a:lnTo>
                      <a:pt x="662" y="562"/>
                    </a:lnTo>
                    <a:lnTo>
                      <a:pt x="644" y="572"/>
                    </a:lnTo>
                    <a:lnTo>
                      <a:pt x="624" y="580"/>
                    </a:lnTo>
                    <a:lnTo>
                      <a:pt x="606" y="588"/>
                    </a:lnTo>
                    <a:lnTo>
                      <a:pt x="584" y="594"/>
                    </a:lnTo>
                    <a:lnTo>
                      <a:pt x="562" y="598"/>
                    </a:lnTo>
                    <a:lnTo>
                      <a:pt x="538" y="602"/>
                    </a:lnTo>
                    <a:lnTo>
                      <a:pt x="514" y="604"/>
                    </a:lnTo>
                    <a:lnTo>
                      <a:pt x="490" y="604"/>
                    </a:lnTo>
                    <a:lnTo>
                      <a:pt x="464" y="602"/>
                    </a:lnTo>
                    <a:lnTo>
                      <a:pt x="436" y="598"/>
                    </a:lnTo>
                    <a:lnTo>
                      <a:pt x="408" y="594"/>
                    </a:lnTo>
                    <a:lnTo>
                      <a:pt x="378" y="588"/>
                    </a:lnTo>
                    <a:lnTo>
                      <a:pt x="378" y="588"/>
                    </a:lnTo>
                    <a:lnTo>
                      <a:pt x="366" y="584"/>
                    </a:lnTo>
                    <a:lnTo>
                      <a:pt x="354" y="578"/>
                    </a:lnTo>
                    <a:lnTo>
                      <a:pt x="332" y="564"/>
                    </a:lnTo>
                    <a:lnTo>
                      <a:pt x="310" y="550"/>
                    </a:lnTo>
                    <a:lnTo>
                      <a:pt x="296" y="544"/>
                    </a:lnTo>
                    <a:lnTo>
                      <a:pt x="282" y="540"/>
                    </a:lnTo>
                    <a:lnTo>
                      <a:pt x="282" y="540"/>
                    </a:lnTo>
                    <a:lnTo>
                      <a:pt x="288" y="552"/>
                    </a:lnTo>
                    <a:lnTo>
                      <a:pt x="294" y="562"/>
                    </a:lnTo>
                    <a:lnTo>
                      <a:pt x="304" y="570"/>
                    </a:lnTo>
                    <a:lnTo>
                      <a:pt x="312" y="578"/>
                    </a:lnTo>
                    <a:lnTo>
                      <a:pt x="324" y="584"/>
                    </a:lnTo>
                    <a:lnTo>
                      <a:pt x="336" y="590"/>
                    </a:lnTo>
                    <a:lnTo>
                      <a:pt x="362" y="598"/>
                    </a:lnTo>
                    <a:lnTo>
                      <a:pt x="390" y="604"/>
                    </a:lnTo>
                    <a:lnTo>
                      <a:pt x="422" y="608"/>
                    </a:lnTo>
                    <a:lnTo>
                      <a:pt x="486" y="612"/>
                    </a:lnTo>
                    <a:lnTo>
                      <a:pt x="486" y="612"/>
                    </a:lnTo>
                    <a:lnTo>
                      <a:pt x="496" y="616"/>
                    </a:lnTo>
                    <a:lnTo>
                      <a:pt x="510" y="618"/>
                    </a:lnTo>
                    <a:lnTo>
                      <a:pt x="540" y="620"/>
                    </a:lnTo>
                    <a:lnTo>
                      <a:pt x="570" y="618"/>
                    </a:lnTo>
                    <a:lnTo>
                      <a:pt x="584" y="616"/>
                    </a:lnTo>
                    <a:lnTo>
                      <a:pt x="594" y="612"/>
                    </a:lnTo>
                    <a:lnTo>
                      <a:pt x="594" y="612"/>
                    </a:lnTo>
                    <a:close/>
                    <a:moveTo>
                      <a:pt x="1674" y="1008"/>
                    </a:moveTo>
                    <a:lnTo>
                      <a:pt x="1674" y="1008"/>
                    </a:lnTo>
                    <a:lnTo>
                      <a:pt x="1676" y="1030"/>
                    </a:lnTo>
                    <a:lnTo>
                      <a:pt x="1682" y="1050"/>
                    </a:lnTo>
                    <a:lnTo>
                      <a:pt x="1688" y="1068"/>
                    </a:lnTo>
                    <a:lnTo>
                      <a:pt x="1698" y="1084"/>
                    </a:lnTo>
                    <a:lnTo>
                      <a:pt x="1708" y="1100"/>
                    </a:lnTo>
                    <a:lnTo>
                      <a:pt x="1720" y="1114"/>
                    </a:lnTo>
                    <a:lnTo>
                      <a:pt x="1732" y="1128"/>
                    </a:lnTo>
                    <a:lnTo>
                      <a:pt x="1746" y="1140"/>
                    </a:lnTo>
                    <a:lnTo>
                      <a:pt x="1746" y="1140"/>
                    </a:lnTo>
                    <a:lnTo>
                      <a:pt x="1778" y="1164"/>
                    </a:lnTo>
                    <a:lnTo>
                      <a:pt x="1812" y="1188"/>
                    </a:lnTo>
                    <a:lnTo>
                      <a:pt x="1852" y="1210"/>
                    </a:lnTo>
                    <a:lnTo>
                      <a:pt x="1892" y="1230"/>
                    </a:lnTo>
                    <a:lnTo>
                      <a:pt x="1934" y="1248"/>
                    </a:lnTo>
                    <a:lnTo>
                      <a:pt x="1974" y="1260"/>
                    </a:lnTo>
                    <a:lnTo>
                      <a:pt x="1992" y="1264"/>
                    </a:lnTo>
                    <a:lnTo>
                      <a:pt x="2012" y="1266"/>
                    </a:lnTo>
                    <a:lnTo>
                      <a:pt x="2030" y="1266"/>
                    </a:lnTo>
                    <a:lnTo>
                      <a:pt x="2046" y="1266"/>
                    </a:lnTo>
                    <a:lnTo>
                      <a:pt x="2046" y="1266"/>
                    </a:lnTo>
                    <a:lnTo>
                      <a:pt x="2018" y="1252"/>
                    </a:lnTo>
                    <a:lnTo>
                      <a:pt x="1988" y="1238"/>
                    </a:lnTo>
                    <a:lnTo>
                      <a:pt x="1924" y="1212"/>
                    </a:lnTo>
                    <a:lnTo>
                      <a:pt x="1860" y="1184"/>
                    </a:lnTo>
                    <a:lnTo>
                      <a:pt x="1830" y="1170"/>
                    </a:lnTo>
                    <a:lnTo>
                      <a:pt x="1800" y="1154"/>
                    </a:lnTo>
                    <a:lnTo>
                      <a:pt x="1774" y="1136"/>
                    </a:lnTo>
                    <a:lnTo>
                      <a:pt x="1748" y="1116"/>
                    </a:lnTo>
                    <a:lnTo>
                      <a:pt x="1728" y="1092"/>
                    </a:lnTo>
                    <a:lnTo>
                      <a:pt x="1718" y="1080"/>
                    </a:lnTo>
                    <a:lnTo>
                      <a:pt x="1710" y="1066"/>
                    </a:lnTo>
                    <a:lnTo>
                      <a:pt x="1704" y="1054"/>
                    </a:lnTo>
                    <a:lnTo>
                      <a:pt x="1698" y="1038"/>
                    </a:lnTo>
                    <a:lnTo>
                      <a:pt x="1694" y="1022"/>
                    </a:lnTo>
                    <a:lnTo>
                      <a:pt x="1690" y="1006"/>
                    </a:lnTo>
                    <a:lnTo>
                      <a:pt x="1688" y="988"/>
                    </a:lnTo>
                    <a:lnTo>
                      <a:pt x="1688" y="970"/>
                    </a:lnTo>
                    <a:lnTo>
                      <a:pt x="1690" y="950"/>
                    </a:lnTo>
                    <a:lnTo>
                      <a:pt x="1692" y="930"/>
                    </a:lnTo>
                    <a:lnTo>
                      <a:pt x="1692" y="930"/>
                    </a:lnTo>
                    <a:lnTo>
                      <a:pt x="1698" y="902"/>
                    </a:lnTo>
                    <a:lnTo>
                      <a:pt x="1708" y="878"/>
                    </a:lnTo>
                    <a:lnTo>
                      <a:pt x="1720" y="856"/>
                    </a:lnTo>
                    <a:lnTo>
                      <a:pt x="1734" y="834"/>
                    </a:lnTo>
                    <a:lnTo>
                      <a:pt x="1750" y="816"/>
                    </a:lnTo>
                    <a:lnTo>
                      <a:pt x="1768" y="798"/>
                    </a:lnTo>
                    <a:lnTo>
                      <a:pt x="1808" y="764"/>
                    </a:lnTo>
                    <a:lnTo>
                      <a:pt x="1848" y="730"/>
                    </a:lnTo>
                    <a:lnTo>
                      <a:pt x="1888" y="696"/>
                    </a:lnTo>
                    <a:lnTo>
                      <a:pt x="1908" y="678"/>
                    </a:lnTo>
                    <a:lnTo>
                      <a:pt x="1926" y="660"/>
                    </a:lnTo>
                    <a:lnTo>
                      <a:pt x="1942" y="640"/>
                    </a:lnTo>
                    <a:lnTo>
                      <a:pt x="1956" y="618"/>
                    </a:lnTo>
                    <a:lnTo>
                      <a:pt x="1956" y="618"/>
                    </a:lnTo>
                    <a:lnTo>
                      <a:pt x="1914" y="650"/>
                    </a:lnTo>
                    <a:lnTo>
                      <a:pt x="1870" y="682"/>
                    </a:lnTo>
                    <a:lnTo>
                      <a:pt x="1828" y="714"/>
                    </a:lnTo>
                    <a:lnTo>
                      <a:pt x="1788" y="750"/>
                    </a:lnTo>
                    <a:lnTo>
                      <a:pt x="1768" y="768"/>
                    </a:lnTo>
                    <a:lnTo>
                      <a:pt x="1750" y="788"/>
                    </a:lnTo>
                    <a:lnTo>
                      <a:pt x="1734" y="808"/>
                    </a:lnTo>
                    <a:lnTo>
                      <a:pt x="1718" y="830"/>
                    </a:lnTo>
                    <a:lnTo>
                      <a:pt x="1704" y="854"/>
                    </a:lnTo>
                    <a:lnTo>
                      <a:pt x="1692" y="880"/>
                    </a:lnTo>
                    <a:lnTo>
                      <a:pt x="1682" y="906"/>
                    </a:lnTo>
                    <a:lnTo>
                      <a:pt x="1674" y="936"/>
                    </a:lnTo>
                    <a:lnTo>
                      <a:pt x="1674" y="936"/>
                    </a:lnTo>
                    <a:lnTo>
                      <a:pt x="1670" y="942"/>
                    </a:lnTo>
                    <a:lnTo>
                      <a:pt x="1668" y="950"/>
                    </a:lnTo>
                    <a:lnTo>
                      <a:pt x="1666" y="972"/>
                    </a:lnTo>
                    <a:lnTo>
                      <a:pt x="1668" y="994"/>
                    </a:lnTo>
                    <a:lnTo>
                      <a:pt x="1670" y="1002"/>
                    </a:lnTo>
                    <a:lnTo>
                      <a:pt x="1674" y="1008"/>
                    </a:lnTo>
                    <a:lnTo>
                      <a:pt x="1674" y="1008"/>
                    </a:lnTo>
                    <a:close/>
                    <a:moveTo>
                      <a:pt x="336" y="924"/>
                    </a:moveTo>
                    <a:lnTo>
                      <a:pt x="336" y="924"/>
                    </a:lnTo>
                    <a:lnTo>
                      <a:pt x="284" y="898"/>
                    </a:lnTo>
                    <a:lnTo>
                      <a:pt x="234" y="872"/>
                    </a:lnTo>
                    <a:lnTo>
                      <a:pt x="182" y="848"/>
                    </a:lnTo>
                    <a:lnTo>
                      <a:pt x="154" y="838"/>
                    </a:lnTo>
                    <a:lnTo>
                      <a:pt x="126" y="828"/>
                    </a:lnTo>
                    <a:lnTo>
                      <a:pt x="126" y="828"/>
                    </a:lnTo>
                    <a:lnTo>
                      <a:pt x="146" y="846"/>
                    </a:lnTo>
                    <a:lnTo>
                      <a:pt x="170" y="862"/>
                    </a:lnTo>
                    <a:lnTo>
                      <a:pt x="196" y="878"/>
                    </a:lnTo>
                    <a:lnTo>
                      <a:pt x="224" y="890"/>
                    </a:lnTo>
                    <a:lnTo>
                      <a:pt x="252" y="902"/>
                    </a:lnTo>
                    <a:lnTo>
                      <a:pt x="282" y="912"/>
                    </a:lnTo>
                    <a:lnTo>
                      <a:pt x="310" y="918"/>
                    </a:lnTo>
                    <a:lnTo>
                      <a:pt x="336" y="924"/>
                    </a:lnTo>
                    <a:lnTo>
                      <a:pt x="336" y="924"/>
                    </a:lnTo>
                    <a:close/>
                    <a:moveTo>
                      <a:pt x="294" y="1416"/>
                    </a:moveTo>
                    <a:lnTo>
                      <a:pt x="294" y="1416"/>
                    </a:lnTo>
                    <a:lnTo>
                      <a:pt x="316" y="1402"/>
                    </a:lnTo>
                    <a:lnTo>
                      <a:pt x="340" y="1384"/>
                    </a:lnTo>
                    <a:lnTo>
                      <a:pt x="362" y="1364"/>
                    </a:lnTo>
                    <a:lnTo>
                      <a:pt x="386" y="1342"/>
                    </a:lnTo>
                    <a:lnTo>
                      <a:pt x="410" y="1318"/>
                    </a:lnTo>
                    <a:lnTo>
                      <a:pt x="430" y="1292"/>
                    </a:lnTo>
                    <a:lnTo>
                      <a:pt x="450" y="1264"/>
                    </a:lnTo>
                    <a:lnTo>
                      <a:pt x="468" y="1236"/>
                    </a:lnTo>
                    <a:lnTo>
                      <a:pt x="482" y="1206"/>
                    </a:lnTo>
                    <a:lnTo>
                      <a:pt x="492" y="1176"/>
                    </a:lnTo>
                    <a:lnTo>
                      <a:pt x="500" y="1144"/>
                    </a:lnTo>
                    <a:lnTo>
                      <a:pt x="502" y="1130"/>
                    </a:lnTo>
                    <a:lnTo>
                      <a:pt x="502" y="1114"/>
                    </a:lnTo>
                    <a:lnTo>
                      <a:pt x="502" y="1098"/>
                    </a:lnTo>
                    <a:lnTo>
                      <a:pt x="500" y="1084"/>
                    </a:lnTo>
                    <a:lnTo>
                      <a:pt x="496" y="1068"/>
                    </a:lnTo>
                    <a:lnTo>
                      <a:pt x="492" y="1054"/>
                    </a:lnTo>
                    <a:lnTo>
                      <a:pt x="484" y="1038"/>
                    </a:lnTo>
                    <a:lnTo>
                      <a:pt x="476" y="1024"/>
                    </a:lnTo>
                    <a:lnTo>
                      <a:pt x="468" y="1010"/>
                    </a:lnTo>
                    <a:lnTo>
                      <a:pt x="456" y="996"/>
                    </a:lnTo>
                    <a:lnTo>
                      <a:pt x="456" y="996"/>
                    </a:lnTo>
                    <a:lnTo>
                      <a:pt x="440" y="980"/>
                    </a:lnTo>
                    <a:lnTo>
                      <a:pt x="420" y="968"/>
                    </a:lnTo>
                    <a:lnTo>
                      <a:pt x="410" y="964"/>
                    </a:lnTo>
                    <a:lnTo>
                      <a:pt x="398" y="958"/>
                    </a:lnTo>
                    <a:lnTo>
                      <a:pt x="386" y="956"/>
                    </a:lnTo>
                    <a:lnTo>
                      <a:pt x="372" y="954"/>
                    </a:lnTo>
                    <a:lnTo>
                      <a:pt x="372" y="954"/>
                    </a:lnTo>
                    <a:lnTo>
                      <a:pt x="390" y="964"/>
                    </a:lnTo>
                    <a:lnTo>
                      <a:pt x="406" y="976"/>
                    </a:lnTo>
                    <a:lnTo>
                      <a:pt x="422" y="988"/>
                    </a:lnTo>
                    <a:lnTo>
                      <a:pt x="434" y="1002"/>
                    </a:lnTo>
                    <a:lnTo>
                      <a:pt x="444" y="1014"/>
                    </a:lnTo>
                    <a:lnTo>
                      <a:pt x="452" y="1030"/>
                    </a:lnTo>
                    <a:lnTo>
                      <a:pt x="460" y="1044"/>
                    </a:lnTo>
                    <a:lnTo>
                      <a:pt x="466" y="1060"/>
                    </a:lnTo>
                    <a:lnTo>
                      <a:pt x="470" y="1076"/>
                    </a:lnTo>
                    <a:lnTo>
                      <a:pt x="472" y="1092"/>
                    </a:lnTo>
                    <a:lnTo>
                      <a:pt x="472" y="1108"/>
                    </a:lnTo>
                    <a:lnTo>
                      <a:pt x="472" y="1126"/>
                    </a:lnTo>
                    <a:lnTo>
                      <a:pt x="470" y="1142"/>
                    </a:lnTo>
                    <a:lnTo>
                      <a:pt x="468" y="1160"/>
                    </a:lnTo>
                    <a:lnTo>
                      <a:pt x="458" y="1194"/>
                    </a:lnTo>
                    <a:lnTo>
                      <a:pt x="444" y="1228"/>
                    </a:lnTo>
                    <a:lnTo>
                      <a:pt x="428" y="1262"/>
                    </a:lnTo>
                    <a:lnTo>
                      <a:pt x="408" y="1292"/>
                    </a:lnTo>
                    <a:lnTo>
                      <a:pt x="386" y="1322"/>
                    </a:lnTo>
                    <a:lnTo>
                      <a:pt x="362" y="1350"/>
                    </a:lnTo>
                    <a:lnTo>
                      <a:pt x="338" y="1374"/>
                    </a:lnTo>
                    <a:lnTo>
                      <a:pt x="314" y="1394"/>
                    </a:lnTo>
                    <a:lnTo>
                      <a:pt x="288" y="1410"/>
                    </a:lnTo>
                    <a:lnTo>
                      <a:pt x="288" y="1410"/>
                    </a:lnTo>
                    <a:lnTo>
                      <a:pt x="228" y="1446"/>
                    </a:lnTo>
                    <a:lnTo>
                      <a:pt x="200" y="1466"/>
                    </a:lnTo>
                    <a:lnTo>
                      <a:pt x="174" y="1488"/>
                    </a:lnTo>
                    <a:lnTo>
                      <a:pt x="174" y="1488"/>
                    </a:lnTo>
                    <a:lnTo>
                      <a:pt x="208" y="1474"/>
                    </a:lnTo>
                    <a:lnTo>
                      <a:pt x="240" y="1458"/>
                    </a:lnTo>
                    <a:lnTo>
                      <a:pt x="268" y="1438"/>
                    </a:lnTo>
                    <a:lnTo>
                      <a:pt x="294" y="1416"/>
                    </a:lnTo>
                    <a:lnTo>
                      <a:pt x="294" y="1416"/>
                    </a:lnTo>
                    <a:close/>
                    <a:moveTo>
                      <a:pt x="1020" y="834"/>
                    </a:moveTo>
                    <a:lnTo>
                      <a:pt x="1020" y="834"/>
                    </a:lnTo>
                    <a:lnTo>
                      <a:pt x="998" y="834"/>
                    </a:lnTo>
                    <a:lnTo>
                      <a:pt x="976" y="838"/>
                    </a:lnTo>
                    <a:lnTo>
                      <a:pt x="958" y="842"/>
                    </a:lnTo>
                    <a:lnTo>
                      <a:pt x="940" y="848"/>
                    </a:lnTo>
                    <a:lnTo>
                      <a:pt x="926" y="858"/>
                    </a:lnTo>
                    <a:lnTo>
                      <a:pt x="912" y="868"/>
                    </a:lnTo>
                    <a:lnTo>
                      <a:pt x="900" y="880"/>
                    </a:lnTo>
                    <a:lnTo>
                      <a:pt x="888" y="894"/>
                    </a:lnTo>
                    <a:lnTo>
                      <a:pt x="880" y="908"/>
                    </a:lnTo>
                    <a:lnTo>
                      <a:pt x="872" y="924"/>
                    </a:lnTo>
                    <a:lnTo>
                      <a:pt x="866" y="940"/>
                    </a:lnTo>
                    <a:lnTo>
                      <a:pt x="860" y="958"/>
                    </a:lnTo>
                    <a:lnTo>
                      <a:pt x="858" y="976"/>
                    </a:lnTo>
                    <a:lnTo>
                      <a:pt x="856" y="996"/>
                    </a:lnTo>
                    <a:lnTo>
                      <a:pt x="854" y="1014"/>
                    </a:lnTo>
                    <a:lnTo>
                      <a:pt x="854" y="1034"/>
                    </a:lnTo>
                    <a:lnTo>
                      <a:pt x="858" y="1074"/>
                    </a:lnTo>
                    <a:lnTo>
                      <a:pt x="868" y="1112"/>
                    </a:lnTo>
                    <a:lnTo>
                      <a:pt x="880" y="1148"/>
                    </a:lnTo>
                    <a:lnTo>
                      <a:pt x="888" y="1166"/>
                    </a:lnTo>
                    <a:lnTo>
                      <a:pt x="896" y="1182"/>
                    </a:lnTo>
                    <a:lnTo>
                      <a:pt x="906" y="1198"/>
                    </a:lnTo>
                    <a:lnTo>
                      <a:pt x="918" y="1212"/>
                    </a:lnTo>
                    <a:lnTo>
                      <a:pt x="928" y="1226"/>
                    </a:lnTo>
                    <a:lnTo>
                      <a:pt x="940" y="1238"/>
                    </a:lnTo>
                    <a:lnTo>
                      <a:pt x="954" y="1248"/>
                    </a:lnTo>
                    <a:lnTo>
                      <a:pt x="968" y="1256"/>
                    </a:lnTo>
                    <a:lnTo>
                      <a:pt x="982" y="1262"/>
                    </a:lnTo>
                    <a:lnTo>
                      <a:pt x="996" y="1266"/>
                    </a:lnTo>
                    <a:lnTo>
                      <a:pt x="996" y="1266"/>
                    </a:lnTo>
                    <a:lnTo>
                      <a:pt x="1026" y="1270"/>
                    </a:lnTo>
                    <a:lnTo>
                      <a:pt x="1054" y="1272"/>
                    </a:lnTo>
                    <a:lnTo>
                      <a:pt x="1080" y="1272"/>
                    </a:lnTo>
                    <a:lnTo>
                      <a:pt x="1106" y="1268"/>
                    </a:lnTo>
                    <a:lnTo>
                      <a:pt x="1130" y="1262"/>
                    </a:lnTo>
                    <a:lnTo>
                      <a:pt x="1152" y="1254"/>
                    </a:lnTo>
                    <a:lnTo>
                      <a:pt x="1174" y="1244"/>
                    </a:lnTo>
                    <a:lnTo>
                      <a:pt x="1194" y="1232"/>
                    </a:lnTo>
                    <a:lnTo>
                      <a:pt x="1210" y="1218"/>
                    </a:lnTo>
                    <a:lnTo>
                      <a:pt x="1228" y="1202"/>
                    </a:lnTo>
                    <a:lnTo>
                      <a:pt x="1242" y="1184"/>
                    </a:lnTo>
                    <a:lnTo>
                      <a:pt x="1254" y="1166"/>
                    </a:lnTo>
                    <a:lnTo>
                      <a:pt x="1266" y="1148"/>
                    </a:lnTo>
                    <a:lnTo>
                      <a:pt x="1274" y="1128"/>
                    </a:lnTo>
                    <a:lnTo>
                      <a:pt x="1282" y="1106"/>
                    </a:lnTo>
                    <a:lnTo>
                      <a:pt x="1288" y="1086"/>
                    </a:lnTo>
                    <a:lnTo>
                      <a:pt x="1290" y="1064"/>
                    </a:lnTo>
                    <a:lnTo>
                      <a:pt x="1292" y="1042"/>
                    </a:lnTo>
                    <a:lnTo>
                      <a:pt x="1292" y="1022"/>
                    </a:lnTo>
                    <a:lnTo>
                      <a:pt x="1290" y="1000"/>
                    </a:lnTo>
                    <a:lnTo>
                      <a:pt x="1286" y="980"/>
                    </a:lnTo>
                    <a:lnTo>
                      <a:pt x="1278" y="960"/>
                    </a:lnTo>
                    <a:lnTo>
                      <a:pt x="1270" y="940"/>
                    </a:lnTo>
                    <a:lnTo>
                      <a:pt x="1260" y="922"/>
                    </a:lnTo>
                    <a:lnTo>
                      <a:pt x="1246" y="906"/>
                    </a:lnTo>
                    <a:lnTo>
                      <a:pt x="1232" y="890"/>
                    </a:lnTo>
                    <a:lnTo>
                      <a:pt x="1214" y="876"/>
                    </a:lnTo>
                    <a:lnTo>
                      <a:pt x="1194" y="862"/>
                    </a:lnTo>
                    <a:lnTo>
                      <a:pt x="1172" y="852"/>
                    </a:lnTo>
                    <a:lnTo>
                      <a:pt x="1148" y="844"/>
                    </a:lnTo>
                    <a:lnTo>
                      <a:pt x="1122" y="838"/>
                    </a:lnTo>
                    <a:lnTo>
                      <a:pt x="1092" y="834"/>
                    </a:lnTo>
                    <a:lnTo>
                      <a:pt x="1092" y="834"/>
                    </a:lnTo>
                    <a:lnTo>
                      <a:pt x="1086" y="830"/>
                    </a:lnTo>
                    <a:lnTo>
                      <a:pt x="1078" y="828"/>
                    </a:lnTo>
                    <a:lnTo>
                      <a:pt x="1056" y="826"/>
                    </a:lnTo>
                    <a:lnTo>
                      <a:pt x="1034" y="828"/>
                    </a:lnTo>
                    <a:lnTo>
                      <a:pt x="1026" y="830"/>
                    </a:lnTo>
                    <a:lnTo>
                      <a:pt x="1020" y="834"/>
                    </a:lnTo>
                    <a:lnTo>
                      <a:pt x="1020" y="834"/>
                    </a:lnTo>
                    <a:close/>
                    <a:moveTo>
                      <a:pt x="1830" y="1554"/>
                    </a:moveTo>
                    <a:lnTo>
                      <a:pt x="1830" y="1554"/>
                    </a:lnTo>
                    <a:lnTo>
                      <a:pt x="1800" y="1542"/>
                    </a:lnTo>
                    <a:lnTo>
                      <a:pt x="1764" y="1532"/>
                    </a:lnTo>
                    <a:lnTo>
                      <a:pt x="1724" y="1524"/>
                    </a:lnTo>
                    <a:lnTo>
                      <a:pt x="1682" y="1518"/>
                    </a:lnTo>
                    <a:lnTo>
                      <a:pt x="1640" y="1514"/>
                    </a:lnTo>
                    <a:lnTo>
                      <a:pt x="1596" y="1514"/>
                    </a:lnTo>
                    <a:lnTo>
                      <a:pt x="1556" y="1514"/>
                    </a:lnTo>
                    <a:lnTo>
                      <a:pt x="1518" y="1518"/>
                    </a:lnTo>
                    <a:lnTo>
                      <a:pt x="1518" y="1518"/>
                    </a:lnTo>
                    <a:lnTo>
                      <a:pt x="1494" y="1522"/>
                    </a:lnTo>
                    <a:lnTo>
                      <a:pt x="1474" y="1530"/>
                    </a:lnTo>
                    <a:lnTo>
                      <a:pt x="1454" y="1538"/>
                    </a:lnTo>
                    <a:lnTo>
                      <a:pt x="1438" y="1550"/>
                    </a:lnTo>
                    <a:lnTo>
                      <a:pt x="1422" y="1562"/>
                    </a:lnTo>
                    <a:lnTo>
                      <a:pt x="1408" y="1576"/>
                    </a:lnTo>
                    <a:lnTo>
                      <a:pt x="1396" y="1592"/>
                    </a:lnTo>
                    <a:lnTo>
                      <a:pt x="1384" y="1608"/>
                    </a:lnTo>
                    <a:lnTo>
                      <a:pt x="1374" y="1628"/>
                    </a:lnTo>
                    <a:lnTo>
                      <a:pt x="1366" y="1648"/>
                    </a:lnTo>
                    <a:lnTo>
                      <a:pt x="1360" y="1668"/>
                    </a:lnTo>
                    <a:lnTo>
                      <a:pt x="1354" y="1690"/>
                    </a:lnTo>
                    <a:lnTo>
                      <a:pt x="1350" y="1714"/>
                    </a:lnTo>
                    <a:lnTo>
                      <a:pt x="1348" y="1738"/>
                    </a:lnTo>
                    <a:lnTo>
                      <a:pt x="1344" y="1788"/>
                    </a:lnTo>
                    <a:lnTo>
                      <a:pt x="1344" y="1788"/>
                    </a:lnTo>
                    <a:lnTo>
                      <a:pt x="1340" y="1800"/>
                    </a:lnTo>
                    <a:lnTo>
                      <a:pt x="1338" y="1816"/>
                    </a:lnTo>
                    <a:lnTo>
                      <a:pt x="1336" y="1850"/>
                    </a:lnTo>
                    <a:lnTo>
                      <a:pt x="1338" y="1886"/>
                    </a:lnTo>
                    <a:lnTo>
                      <a:pt x="1340" y="1902"/>
                    </a:lnTo>
                    <a:lnTo>
                      <a:pt x="1344" y="1914"/>
                    </a:lnTo>
                    <a:lnTo>
                      <a:pt x="1344" y="1914"/>
                    </a:lnTo>
                    <a:lnTo>
                      <a:pt x="1346" y="1938"/>
                    </a:lnTo>
                    <a:lnTo>
                      <a:pt x="1348" y="1960"/>
                    </a:lnTo>
                    <a:lnTo>
                      <a:pt x="1352" y="1970"/>
                    </a:lnTo>
                    <a:lnTo>
                      <a:pt x="1356" y="1980"/>
                    </a:lnTo>
                    <a:lnTo>
                      <a:pt x="1360" y="1986"/>
                    </a:lnTo>
                    <a:lnTo>
                      <a:pt x="1368" y="1992"/>
                    </a:lnTo>
                    <a:lnTo>
                      <a:pt x="1368" y="1992"/>
                    </a:lnTo>
                    <a:lnTo>
                      <a:pt x="1372" y="1984"/>
                    </a:lnTo>
                    <a:lnTo>
                      <a:pt x="1372" y="1976"/>
                    </a:lnTo>
                    <a:lnTo>
                      <a:pt x="1370" y="1966"/>
                    </a:lnTo>
                    <a:lnTo>
                      <a:pt x="1368" y="1958"/>
                    </a:lnTo>
                    <a:lnTo>
                      <a:pt x="1362" y="1936"/>
                    </a:lnTo>
                    <a:lnTo>
                      <a:pt x="1362" y="1926"/>
                    </a:lnTo>
                    <a:lnTo>
                      <a:pt x="1362" y="1914"/>
                    </a:lnTo>
                    <a:lnTo>
                      <a:pt x="1362" y="1914"/>
                    </a:lnTo>
                    <a:lnTo>
                      <a:pt x="1362" y="1892"/>
                    </a:lnTo>
                    <a:lnTo>
                      <a:pt x="1362" y="1868"/>
                    </a:lnTo>
                    <a:lnTo>
                      <a:pt x="1362" y="1846"/>
                    </a:lnTo>
                    <a:lnTo>
                      <a:pt x="1360" y="1838"/>
                    </a:lnTo>
                    <a:lnTo>
                      <a:pt x="1356" y="1830"/>
                    </a:lnTo>
                    <a:lnTo>
                      <a:pt x="1356" y="1830"/>
                    </a:lnTo>
                    <a:lnTo>
                      <a:pt x="1360" y="1778"/>
                    </a:lnTo>
                    <a:lnTo>
                      <a:pt x="1368" y="1726"/>
                    </a:lnTo>
                    <a:lnTo>
                      <a:pt x="1374" y="1702"/>
                    </a:lnTo>
                    <a:lnTo>
                      <a:pt x="1380" y="1678"/>
                    </a:lnTo>
                    <a:lnTo>
                      <a:pt x="1386" y="1656"/>
                    </a:lnTo>
                    <a:lnTo>
                      <a:pt x="1396" y="1636"/>
                    </a:lnTo>
                    <a:lnTo>
                      <a:pt x="1406" y="1616"/>
                    </a:lnTo>
                    <a:lnTo>
                      <a:pt x="1418" y="1598"/>
                    </a:lnTo>
                    <a:lnTo>
                      <a:pt x="1430" y="1582"/>
                    </a:lnTo>
                    <a:lnTo>
                      <a:pt x="1446" y="1568"/>
                    </a:lnTo>
                    <a:lnTo>
                      <a:pt x="1462" y="1556"/>
                    </a:lnTo>
                    <a:lnTo>
                      <a:pt x="1480" y="1548"/>
                    </a:lnTo>
                    <a:lnTo>
                      <a:pt x="1502" y="1540"/>
                    </a:lnTo>
                    <a:lnTo>
                      <a:pt x="1524" y="1536"/>
                    </a:lnTo>
                    <a:lnTo>
                      <a:pt x="1524" y="1536"/>
                    </a:lnTo>
                    <a:lnTo>
                      <a:pt x="1558" y="1534"/>
                    </a:lnTo>
                    <a:lnTo>
                      <a:pt x="1594" y="1536"/>
                    </a:lnTo>
                    <a:lnTo>
                      <a:pt x="1632" y="1540"/>
                    </a:lnTo>
                    <a:lnTo>
                      <a:pt x="1670" y="1546"/>
                    </a:lnTo>
                    <a:lnTo>
                      <a:pt x="1750" y="1560"/>
                    </a:lnTo>
                    <a:lnTo>
                      <a:pt x="1790" y="1564"/>
                    </a:lnTo>
                    <a:lnTo>
                      <a:pt x="1830" y="1566"/>
                    </a:lnTo>
                    <a:lnTo>
                      <a:pt x="1830" y="1566"/>
                    </a:lnTo>
                    <a:lnTo>
                      <a:pt x="1846" y="1580"/>
                    </a:lnTo>
                    <a:lnTo>
                      <a:pt x="1864" y="1592"/>
                    </a:lnTo>
                    <a:lnTo>
                      <a:pt x="1874" y="1598"/>
                    </a:lnTo>
                    <a:lnTo>
                      <a:pt x="1886" y="1600"/>
                    </a:lnTo>
                    <a:lnTo>
                      <a:pt x="1896" y="1600"/>
                    </a:lnTo>
                    <a:lnTo>
                      <a:pt x="1908" y="1596"/>
                    </a:lnTo>
                    <a:lnTo>
                      <a:pt x="1908" y="1596"/>
                    </a:lnTo>
                    <a:lnTo>
                      <a:pt x="1886" y="1588"/>
                    </a:lnTo>
                    <a:lnTo>
                      <a:pt x="1868" y="1576"/>
                    </a:lnTo>
                    <a:lnTo>
                      <a:pt x="1830" y="1554"/>
                    </a:lnTo>
                    <a:lnTo>
                      <a:pt x="1830" y="1554"/>
                    </a:lnTo>
                    <a:close/>
                    <a:moveTo>
                      <a:pt x="996" y="1800"/>
                    </a:moveTo>
                    <a:lnTo>
                      <a:pt x="996" y="1800"/>
                    </a:lnTo>
                    <a:lnTo>
                      <a:pt x="984" y="1750"/>
                    </a:lnTo>
                    <a:lnTo>
                      <a:pt x="976" y="1728"/>
                    </a:lnTo>
                    <a:lnTo>
                      <a:pt x="968" y="1704"/>
                    </a:lnTo>
                    <a:lnTo>
                      <a:pt x="958" y="1684"/>
                    </a:lnTo>
                    <a:lnTo>
                      <a:pt x="948" y="1664"/>
                    </a:lnTo>
                    <a:lnTo>
                      <a:pt x="934" y="1646"/>
                    </a:lnTo>
                    <a:lnTo>
                      <a:pt x="918" y="1632"/>
                    </a:lnTo>
                    <a:lnTo>
                      <a:pt x="918" y="1632"/>
                    </a:lnTo>
                    <a:lnTo>
                      <a:pt x="862" y="1616"/>
                    </a:lnTo>
                    <a:lnTo>
                      <a:pt x="810" y="1602"/>
                    </a:lnTo>
                    <a:lnTo>
                      <a:pt x="782" y="1596"/>
                    </a:lnTo>
                    <a:lnTo>
                      <a:pt x="756" y="1592"/>
                    </a:lnTo>
                    <a:lnTo>
                      <a:pt x="726" y="1592"/>
                    </a:lnTo>
                    <a:lnTo>
                      <a:pt x="696" y="1596"/>
                    </a:lnTo>
                    <a:lnTo>
                      <a:pt x="696" y="1596"/>
                    </a:lnTo>
                    <a:lnTo>
                      <a:pt x="674" y="1600"/>
                    </a:lnTo>
                    <a:lnTo>
                      <a:pt x="652" y="1608"/>
                    </a:lnTo>
                    <a:lnTo>
                      <a:pt x="630" y="1618"/>
                    </a:lnTo>
                    <a:lnTo>
                      <a:pt x="608" y="1628"/>
                    </a:lnTo>
                    <a:lnTo>
                      <a:pt x="568" y="1654"/>
                    </a:lnTo>
                    <a:lnTo>
                      <a:pt x="528" y="1682"/>
                    </a:lnTo>
                    <a:lnTo>
                      <a:pt x="450" y="1738"/>
                    </a:lnTo>
                    <a:lnTo>
                      <a:pt x="414" y="1764"/>
                    </a:lnTo>
                    <a:lnTo>
                      <a:pt x="396" y="1774"/>
                    </a:lnTo>
                    <a:lnTo>
                      <a:pt x="378" y="1782"/>
                    </a:lnTo>
                    <a:lnTo>
                      <a:pt x="378" y="1782"/>
                    </a:lnTo>
                    <a:lnTo>
                      <a:pt x="410" y="1774"/>
                    </a:lnTo>
                    <a:lnTo>
                      <a:pt x="440" y="1762"/>
                    </a:lnTo>
                    <a:lnTo>
                      <a:pt x="468" y="1748"/>
                    </a:lnTo>
                    <a:lnTo>
                      <a:pt x="496" y="1732"/>
                    </a:lnTo>
                    <a:lnTo>
                      <a:pt x="548" y="1698"/>
                    </a:lnTo>
                    <a:lnTo>
                      <a:pt x="602" y="1664"/>
                    </a:lnTo>
                    <a:lnTo>
                      <a:pt x="628" y="1650"/>
                    </a:lnTo>
                    <a:lnTo>
                      <a:pt x="658" y="1636"/>
                    </a:lnTo>
                    <a:lnTo>
                      <a:pt x="686" y="1626"/>
                    </a:lnTo>
                    <a:lnTo>
                      <a:pt x="718" y="1618"/>
                    </a:lnTo>
                    <a:lnTo>
                      <a:pt x="752" y="1614"/>
                    </a:lnTo>
                    <a:lnTo>
                      <a:pt x="788" y="1616"/>
                    </a:lnTo>
                    <a:lnTo>
                      <a:pt x="808" y="1618"/>
                    </a:lnTo>
                    <a:lnTo>
                      <a:pt x="828" y="1620"/>
                    </a:lnTo>
                    <a:lnTo>
                      <a:pt x="848" y="1626"/>
                    </a:lnTo>
                    <a:lnTo>
                      <a:pt x="870" y="1632"/>
                    </a:lnTo>
                    <a:lnTo>
                      <a:pt x="870" y="1632"/>
                    </a:lnTo>
                    <a:lnTo>
                      <a:pt x="890" y="1650"/>
                    </a:lnTo>
                    <a:lnTo>
                      <a:pt x="908" y="1668"/>
                    </a:lnTo>
                    <a:lnTo>
                      <a:pt x="924" y="1690"/>
                    </a:lnTo>
                    <a:lnTo>
                      <a:pt x="938" y="1714"/>
                    </a:lnTo>
                    <a:lnTo>
                      <a:pt x="952" y="1736"/>
                    </a:lnTo>
                    <a:lnTo>
                      <a:pt x="966" y="1762"/>
                    </a:lnTo>
                    <a:lnTo>
                      <a:pt x="990" y="1812"/>
                    </a:lnTo>
                    <a:lnTo>
                      <a:pt x="990" y="1812"/>
                    </a:lnTo>
                    <a:lnTo>
                      <a:pt x="996" y="1844"/>
                    </a:lnTo>
                    <a:lnTo>
                      <a:pt x="1002" y="1878"/>
                    </a:lnTo>
                    <a:lnTo>
                      <a:pt x="1010" y="1948"/>
                    </a:lnTo>
                    <a:lnTo>
                      <a:pt x="1016" y="1982"/>
                    </a:lnTo>
                    <a:lnTo>
                      <a:pt x="1022" y="2014"/>
                    </a:lnTo>
                    <a:lnTo>
                      <a:pt x="1028" y="2046"/>
                    </a:lnTo>
                    <a:lnTo>
                      <a:pt x="1038" y="2076"/>
                    </a:lnTo>
                    <a:lnTo>
                      <a:pt x="1038" y="2076"/>
                    </a:lnTo>
                    <a:lnTo>
                      <a:pt x="1038" y="2036"/>
                    </a:lnTo>
                    <a:lnTo>
                      <a:pt x="1038" y="1996"/>
                    </a:lnTo>
                    <a:lnTo>
                      <a:pt x="1036" y="1960"/>
                    </a:lnTo>
                    <a:lnTo>
                      <a:pt x="1030" y="1924"/>
                    </a:lnTo>
                    <a:lnTo>
                      <a:pt x="1024" y="1890"/>
                    </a:lnTo>
                    <a:lnTo>
                      <a:pt x="1016" y="1860"/>
                    </a:lnTo>
                    <a:lnTo>
                      <a:pt x="1008" y="1828"/>
                    </a:lnTo>
                    <a:lnTo>
                      <a:pt x="996" y="1800"/>
                    </a:lnTo>
                    <a:lnTo>
                      <a:pt x="996" y="1800"/>
                    </a:lnTo>
                    <a:close/>
                  </a:path>
                </a:pathLst>
              </a:custGeom>
              <a:solidFill>
                <a:srgbClr val="3F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8" name="Freeform 186"/>
              <p:cNvSpPr>
                <a:spLocks/>
              </p:cNvSpPr>
              <p:nvPr/>
            </p:nvSpPr>
            <p:spPr bwMode="auto">
              <a:xfrm>
                <a:off x="-5705475" y="-947738"/>
                <a:ext cx="304800" cy="12700"/>
              </a:xfrm>
              <a:custGeom>
                <a:avLst/>
                <a:gdLst>
                  <a:gd name="T0" fmla="*/ 0 w 192"/>
                  <a:gd name="T1" fmla="*/ 8 h 8"/>
                  <a:gd name="T2" fmla="*/ 0 w 192"/>
                  <a:gd name="T3" fmla="*/ 8 h 8"/>
                  <a:gd name="T4" fmla="*/ 20 w 192"/>
                  <a:gd name="T5" fmla="*/ 4 h 8"/>
                  <a:gd name="T6" fmla="*/ 44 w 192"/>
                  <a:gd name="T7" fmla="*/ 2 h 8"/>
                  <a:gd name="T8" fmla="*/ 96 w 192"/>
                  <a:gd name="T9" fmla="*/ 0 h 8"/>
                  <a:gd name="T10" fmla="*/ 148 w 192"/>
                  <a:gd name="T11" fmla="*/ 2 h 8"/>
                  <a:gd name="T12" fmla="*/ 172 w 192"/>
                  <a:gd name="T13" fmla="*/ 4 h 8"/>
                  <a:gd name="T14" fmla="*/ 192 w 192"/>
                  <a:gd name="T15" fmla="*/ 8 h 8"/>
                  <a:gd name="T16" fmla="*/ 192 w 192"/>
                  <a:gd name="T17" fmla="*/ 8 h 8"/>
                  <a:gd name="T18" fmla="*/ 0 w 192"/>
                  <a:gd name="T19" fmla="*/ 8 h 8"/>
                  <a:gd name="T20" fmla="*/ 0 w 192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2" h="8">
                    <a:moveTo>
                      <a:pt x="0" y="8"/>
                    </a:moveTo>
                    <a:lnTo>
                      <a:pt x="0" y="8"/>
                    </a:lnTo>
                    <a:lnTo>
                      <a:pt x="20" y="4"/>
                    </a:lnTo>
                    <a:lnTo>
                      <a:pt x="44" y="2"/>
                    </a:lnTo>
                    <a:lnTo>
                      <a:pt x="96" y="0"/>
                    </a:lnTo>
                    <a:lnTo>
                      <a:pt x="148" y="2"/>
                    </a:lnTo>
                    <a:lnTo>
                      <a:pt x="172" y="4"/>
                    </a:lnTo>
                    <a:lnTo>
                      <a:pt x="192" y="8"/>
                    </a:lnTo>
                    <a:lnTo>
                      <a:pt x="192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322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9" name="Freeform 187"/>
              <p:cNvSpPr>
                <a:spLocks/>
              </p:cNvSpPr>
              <p:nvPr/>
            </p:nvSpPr>
            <p:spPr bwMode="auto">
              <a:xfrm>
                <a:off x="-5705475" y="2484438"/>
                <a:ext cx="247650" cy="12700"/>
              </a:xfrm>
              <a:custGeom>
                <a:avLst/>
                <a:gdLst>
                  <a:gd name="T0" fmla="*/ 0 w 156"/>
                  <a:gd name="T1" fmla="*/ 0 h 8"/>
                  <a:gd name="T2" fmla="*/ 0 w 156"/>
                  <a:gd name="T3" fmla="*/ 0 h 8"/>
                  <a:gd name="T4" fmla="*/ 156 w 156"/>
                  <a:gd name="T5" fmla="*/ 0 h 8"/>
                  <a:gd name="T6" fmla="*/ 156 w 156"/>
                  <a:gd name="T7" fmla="*/ 0 h 8"/>
                  <a:gd name="T8" fmla="*/ 140 w 156"/>
                  <a:gd name="T9" fmla="*/ 4 h 8"/>
                  <a:gd name="T10" fmla="*/ 120 w 156"/>
                  <a:gd name="T11" fmla="*/ 6 h 8"/>
                  <a:gd name="T12" fmla="*/ 78 w 156"/>
                  <a:gd name="T13" fmla="*/ 8 h 8"/>
                  <a:gd name="T14" fmla="*/ 36 w 156"/>
                  <a:gd name="T15" fmla="*/ 6 h 8"/>
                  <a:gd name="T16" fmla="*/ 16 w 156"/>
                  <a:gd name="T17" fmla="*/ 4 h 8"/>
                  <a:gd name="T18" fmla="*/ 0 w 156"/>
                  <a:gd name="T19" fmla="*/ 0 h 8"/>
                  <a:gd name="T20" fmla="*/ 0 w 156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6" h="8">
                    <a:moveTo>
                      <a:pt x="0" y="0"/>
                    </a:moveTo>
                    <a:lnTo>
                      <a:pt x="0" y="0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40" y="4"/>
                    </a:lnTo>
                    <a:lnTo>
                      <a:pt x="120" y="6"/>
                    </a:lnTo>
                    <a:lnTo>
                      <a:pt x="78" y="8"/>
                    </a:lnTo>
                    <a:lnTo>
                      <a:pt x="36" y="6"/>
                    </a:lnTo>
                    <a:lnTo>
                      <a:pt x="16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2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90" name="Freeform 188"/>
              <p:cNvSpPr>
                <a:spLocks/>
              </p:cNvSpPr>
              <p:nvPr/>
            </p:nvSpPr>
            <p:spPr bwMode="auto">
              <a:xfrm>
                <a:off x="-5743575" y="3046413"/>
                <a:ext cx="466725" cy="12700"/>
              </a:xfrm>
              <a:custGeom>
                <a:avLst/>
                <a:gdLst>
                  <a:gd name="T0" fmla="*/ 0 w 294"/>
                  <a:gd name="T1" fmla="*/ 0 h 8"/>
                  <a:gd name="T2" fmla="*/ 0 w 294"/>
                  <a:gd name="T3" fmla="*/ 0 h 8"/>
                  <a:gd name="T4" fmla="*/ 294 w 294"/>
                  <a:gd name="T5" fmla="*/ 0 h 8"/>
                  <a:gd name="T6" fmla="*/ 294 w 294"/>
                  <a:gd name="T7" fmla="*/ 0 h 8"/>
                  <a:gd name="T8" fmla="*/ 224 w 294"/>
                  <a:gd name="T9" fmla="*/ 6 h 8"/>
                  <a:gd name="T10" fmla="*/ 148 w 294"/>
                  <a:gd name="T11" fmla="*/ 8 h 8"/>
                  <a:gd name="T12" fmla="*/ 70 w 294"/>
                  <a:gd name="T13" fmla="*/ 6 h 8"/>
                  <a:gd name="T14" fmla="*/ 0 w 294"/>
                  <a:gd name="T15" fmla="*/ 0 h 8"/>
                  <a:gd name="T16" fmla="*/ 0 w 29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4" h="8">
                    <a:moveTo>
                      <a:pt x="0" y="0"/>
                    </a:moveTo>
                    <a:lnTo>
                      <a:pt x="0" y="0"/>
                    </a:lnTo>
                    <a:lnTo>
                      <a:pt x="294" y="0"/>
                    </a:lnTo>
                    <a:lnTo>
                      <a:pt x="294" y="0"/>
                    </a:lnTo>
                    <a:lnTo>
                      <a:pt x="224" y="6"/>
                    </a:lnTo>
                    <a:lnTo>
                      <a:pt x="148" y="8"/>
                    </a:lnTo>
                    <a:lnTo>
                      <a:pt x="7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71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91" name="Freeform 190"/>
              <p:cNvSpPr>
                <a:spLocks/>
              </p:cNvSpPr>
              <p:nvPr/>
            </p:nvSpPr>
            <p:spPr bwMode="auto">
              <a:xfrm>
                <a:off x="-5153025" y="-173038"/>
                <a:ext cx="133350" cy="9525"/>
              </a:xfrm>
              <a:custGeom>
                <a:avLst/>
                <a:gdLst>
                  <a:gd name="T0" fmla="*/ 0 w 84"/>
                  <a:gd name="T1" fmla="*/ 0 h 6"/>
                  <a:gd name="T2" fmla="*/ 0 w 84"/>
                  <a:gd name="T3" fmla="*/ 0 h 6"/>
                  <a:gd name="T4" fmla="*/ 84 w 84"/>
                  <a:gd name="T5" fmla="*/ 0 h 6"/>
                  <a:gd name="T6" fmla="*/ 84 w 84"/>
                  <a:gd name="T7" fmla="*/ 0 h 6"/>
                  <a:gd name="T8" fmla="*/ 76 w 84"/>
                  <a:gd name="T9" fmla="*/ 4 h 6"/>
                  <a:gd name="T10" fmla="*/ 68 w 84"/>
                  <a:gd name="T11" fmla="*/ 6 h 6"/>
                  <a:gd name="T12" fmla="*/ 46 w 84"/>
                  <a:gd name="T13" fmla="*/ 6 h 6"/>
                  <a:gd name="T14" fmla="*/ 22 w 84"/>
                  <a:gd name="T15" fmla="*/ 6 h 6"/>
                  <a:gd name="T16" fmla="*/ 0 w 84"/>
                  <a:gd name="T17" fmla="*/ 6 h 6"/>
                  <a:gd name="T18" fmla="*/ 0 w 84"/>
                  <a:gd name="T19" fmla="*/ 6 h 6"/>
                  <a:gd name="T20" fmla="*/ 0 w 84"/>
                  <a:gd name="T21" fmla="*/ 0 h 6"/>
                  <a:gd name="T22" fmla="*/ 0 w 84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6">
                    <a:moveTo>
                      <a:pt x="0" y="0"/>
                    </a:moveTo>
                    <a:lnTo>
                      <a:pt x="0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6" y="4"/>
                    </a:lnTo>
                    <a:lnTo>
                      <a:pt x="68" y="6"/>
                    </a:lnTo>
                    <a:lnTo>
                      <a:pt x="46" y="6"/>
                    </a:lnTo>
                    <a:lnTo>
                      <a:pt x="2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4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92" name="Freeform 191"/>
              <p:cNvSpPr>
                <a:spLocks/>
              </p:cNvSpPr>
              <p:nvPr/>
            </p:nvSpPr>
            <p:spPr bwMode="auto">
              <a:xfrm>
                <a:off x="-5114925" y="1970088"/>
                <a:ext cx="9525" cy="133350"/>
              </a:xfrm>
              <a:custGeom>
                <a:avLst/>
                <a:gdLst>
                  <a:gd name="T0" fmla="*/ 0 w 6"/>
                  <a:gd name="T1" fmla="*/ 0 h 84"/>
                  <a:gd name="T2" fmla="*/ 0 w 6"/>
                  <a:gd name="T3" fmla="*/ 0 h 84"/>
                  <a:gd name="T4" fmla="*/ 4 w 6"/>
                  <a:gd name="T5" fmla="*/ 8 h 84"/>
                  <a:gd name="T6" fmla="*/ 6 w 6"/>
                  <a:gd name="T7" fmla="*/ 16 h 84"/>
                  <a:gd name="T8" fmla="*/ 6 w 6"/>
                  <a:gd name="T9" fmla="*/ 38 h 84"/>
                  <a:gd name="T10" fmla="*/ 6 w 6"/>
                  <a:gd name="T11" fmla="*/ 62 h 84"/>
                  <a:gd name="T12" fmla="*/ 6 w 6"/>
                  <a:gd name="T13" fmla="*/ 84 h 84"/>
                  <a:gd name="T14" fmla="*/ 6 w 6"/>
                  <a:gd name="T15" fmla="*/ 84 h 84"/>
                  <a:gd name="T16" fmla="*/ 2 w 6"/>
                  <a:gd name="T17" fmla="*/ 76 h 84"/>
                  <a:gd name="T18" fmla="*/ 0 w 6"/>
                  <a:gd name="T19" fmla="*/ 68 h 84"/>
                  <a:gd name="T20" fmla="*/ 0 w 6"/>
                  <a:gd name="T21" fmla="*/ 46 h 84"/>
                  <a:gd name="T22" fmla="*/ 0 w 6"/>
                  <a:gd name="T23" fmla="*/ 22 h 84"/>
                  <a:gd name="T24" fmla="*/ 0 w 6"/>
                  <a:gd name="T25" fmla="*/ 0 h 84"/>
                  <a:gd name="T26" fmla="*/ 0 w 6"/>
                  <a:gd name="T2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84">
                    <a:moveTo>
                      <a:pt x="0" y="0"/>
                    </a:moveTo>
                    <a:lnTo>
                      <a:pt x="0" y="0"/>
                    </a:lnTo>
                    <a:lnTo>
                      <a:pt x="4" y="8"/>
                    </a:lnTo>
                    <a:lnTo>
                      <a:pt x="6" y="16"/>
                    </a:lnTo>
                    <a:lnTo>
                      <a:pt x="6" y="38"/>
                    </a:lnTo>
                    <a:lnTo>
                      <a:pt x="6" y="62"/>
                    </a:lnTo>
                    <a:lnTo>
                      <a:pt x="6" y="84"/>
                    </a:lnTo>
                    <a:lnTo>
                      <a:pt x="6" y="84"/>
                    </a:lnTo>
                    <a:lnTo>
                      <a:pt x="2" y="76"/>
                    </a:lnTo>
                    <a:lnTo>
                      <a:pt x="0" y="68"/>
                    </a:lnTo>
                    <a:lnTo>
                      <a:pt x="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96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93" name="Freeform 192"/>
              <p:cNvSpPr>
                <a:spLocks/>
              </p:cNvSpPr>
              <p:nvPr/>
            </p:nvSpPr>
            <p:spPr bwMode="auto">
              <a:xfrm>
                <a:off x="-5146675" y="1903413"/>
                <a:ext cx="12700" cy="200025"/>
              </a:xfrm>
              <a:custGeom>
                <a:avLst/>
                <a:gdLst>
                  <a:gd name="T0" fmla="*/ 8 w 8"/>
                  <a:gd name="T1" fmla="*/ 0 h 126"/>
                  <a:gd name="T2" fmla="*/ 8 w 8"/>
                  <a:gd name="T3" fmla="*/ 0 h 126"/>
                  <a:gd name="T4" fmla="*/ 8 w 8"/>
                  <a:gd name="T5" fmla="*/ 126 h 126"/>
                  <a:gd name="T6" fmla="*/ 8 w 8"/>
                  <a:gd name="T7" fmla="*/ 126 h 126"/>
                  <a:gd name="T8" fmla="*/ 4 w 8"/>
                  <a:gd name="T9" fmla="*/ 114 h 126"/>
                  <a:gd name="T10" fmla="*/ 2 w 8"/>
                  <a:gd name="T11" fmla="*/ 98 h 126"/>
                  <a:gd name="T12" fmla="*/ 0 w 8"/>
                  <a:gd name="T13" fmla="*/ 62 h 126"/>
                  <a:gd name="T14" fmla="*/ 2 w 8"/>
                  <a:gd name="T15" fmla="*/ 28 h 126"/>
                  <a:gd name="T16" fmla="*/ 4 w 8"/>
                  <a:gd name="T17" fmla="*/ 12 h 126"/>
                  <a:gd name="T18" fmla="*/ 8 w 8"/>
                  <a:gd name="T19" fmla="*/ 0 h 126"/>
                  <a:gd name="T20" fmla="*/ 8 w 8"/>
                  <a:gd name="T2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26">
                    <a:moveTo>
                      <a:pt x="8" y="0"/>
                    </a:moveTo>
                    <a:lnTo>
                      <a:pt x="8" y="0"/>
                    </a:lnTo>
                    <a:lnTo>
                      <a:pt x="8" y="126"/>
                    </a:lnTo>
                    <a:lnTo>
                      <a:pt x="8" y="126"/>
                    </a:lnTo>
                    <a:lnTo>
                      <a:pt x="4" y="114"/>
                    </a:lnTo>
                    <a:lnTo>
                      <a:pt x="2" y="98"/>
                    </a:lnTo>
                    <a:lnTo>
                      <a:pt x="0" y="62"/>
                    </a:lnTo>
                    <a:lnTo>
                      <a:pt x="2" y="28"/>
                    </a:lnTo>
                    <a:lnTo>
                      <a:pt x="4" y="1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574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94" name="Freeform 193"/>
              <p:cNvSpPr>
                <a:spLocks noEditPoints="1"/>
              </p:cNvSpPr>
              <p:nvPr/>
            </p:nvSpPr>
            <p:spPr bwMode="auto">
              <a:xfrm>
                <a:off x="-7905750" y="-1658938"/>
                <a:ext cx="4730750" cy="4743451"/>
              </a:xfrm>
              <a:custGeom>
                <a:avLst/>
                <a:gdLst>
                  <a:gd name="T0" fmla="*/ 666 w 2980"/>
                  <a:gd name="T1" fmla="*/ 248 h 2988"/>
                  <a:gd name="T2" fmla="*/ 998 w 2980"/>
                  <a:gd name="T3" fmla="*/ 82 h 2988"/>
                  <a:gd name="T4" fmla="*/ 1416 w 2980"/>
                  <a:gd name="T5" fmla="*/ 0 h 2988"/>
                  <a:gd name="T6" fmla="*/ 1812 w 2980"/>
                  <a:gd name="T7" fmla="*/ 28 h 2988"/>
                  <a:gd name="T8" fmla="*/ 2190 w 2980"/>
                  <a:gd name="T9" fmla="*/ 160 h 2988"/>
                  <a:gd name="T10" fmla="*/ 2492 w 2980"/>
                  <a:gd name="T11" fmla="*/ 368 h 2988"/>
                  <a:gd name="T12" fmla="*/ 2604 w 2980"/>
                  <a:gd name="T13" fmla="*/ 474 h 2988"/>
                  <a:gd name="T14" fmla="*/ 2772 w 2980"/>
                  <a:gd name="T15" fmla="*/ 688 h 2988"/>
                  <a:gd name="T16" fmla="*/ 2864 w 2980"/>
                  <a:gd name="T17" fmla="*/ 920 h 2988"/>
                  <a:gd name="T18" fmla="*/ 2960 w 2980"/>
                  <a:gd name="T19" fmla="*/ 1420 h 2988"/>
                  <a:gd name="T20" fmla="*/ 2976 w 2980"/>
                  <a:gd name="T21" fmla="*/ 1668 h 2988"/>
                  <a:gd name="T22" fmla="*/ 2962 w 2980"/>
                  <a:gd name="T23" fmla="*/ 1896 h 2988"/>
                  <a:gd name="T24" fmla="*/ 2856 w 2980"/>
                  <a:gd name="T25" fmla="*/ 2174 h 2988"/>
                  <a:gd name="T26" fmla="*/ 2632 w 2980"/>
                  <a:gd name="T27" fmla="*/ 2498 h 2988"/>
                  <a:gd name="T28" fmla="*/ 2252 w 2980"/>
                  <a:gd name="T29" fmla="*/ 2812 h 2988"/>
                  <a:gd name="T30" fmla="*/ 1950 w 2980"/>
                  <a:gd name="T31" fmla="*/ 2948 h 2988"/>
                  <a:gd name="T32" fmla="*/ 1224 w 2980"/>
                  <a:gd name="T33" fmla="*/ 2988 h 2988"/>
                  <a:gd name="T34" fmla="*/ 916 w 2980"/>
                  <a:gd name="T35" fmla="*/ 2894 h 2988"/>
                  <a:gd name="T36" fmla="*/ 596 w 2980"/>
                  <a:gd name="T37" fmla="*/ 2708 h 2988"/>
                  <a:gd name="T38" fmla="*/ 378 w 2980"/>
                  <a:gd name="T39" fmla="*/ 2508 h 2988"/>
                  <a:gd name="T40" fmla="*/ 170 w 2980"/>
                  <a:gd name="T41" fmla="*/ 2212 h 2988"/>
                  <a:gd name="T42" fmla="*/ 36 w 2980"/>
                  <a:gd name="T43" fmla="*/ 1848 h 2988"/>
                  <a:gd name="T44" fmla="*/ 0 w 2980"/>
                  <a:gd name="T45" fmla="*/ 1452 h 2988"/>
                  <a:gd name="T46" fmla="*/ 56 w 2980"/>
                  <a:gd name="T47" fmla="*/ 1074 h 2988"/>
                  <a:gd name="T48" fmla="*/ 218 w 2980"/>
                  <a:gd name="T49" fmla="*/ 712 h 2988"/>
                  <a:gd name="T50" fmla="*/ 408 w 2980"/>
                  <a:gd name="T51" fmla="*/ 468 h 2988"/>
                  <a:gd name="T52" fmla="*/ 1386 w 2980"/>
                  <a:gd name="T53" fmla="*/ 456 h 2988"/>
                  <a:gd name="T54" fmla="*/ 1042 w 2980"/>
                  <a:gd name="T55" fmla="*/ 542 h 2988"/>
                  <a:gd name="T56" fmla="*/ 724 w 2980"/>
                  <a:gd name="T57" fmla="*/ 752 h 2988"/>
                  <a:gd name="T58" fmla="*/ 534 w 2980"/>
                  <a:gd name="T59" fmla="*/ 996 h 2988"/>
                  <a:gd name="T60" fmla="*/ 414 w 2980"/>
                  <a:gd name="T61" fmla="*/ 1344 h 2988"/>
                  <a:gd name="T62" fmla="*/ 394 w 2980"/>
                  <a:gd name="T63" fmla="*/ 1530 h 2988"/>
                  <a:gd name="T64" fmla="*/ 414 w 2980"/>
                  <a:gd name="T65" fmla="*/ 1686 h 2988"/>
                  <a:gd name="T66" fmla="*/ 496 w 2980"/>
                  <a:gd name="T67" fmla="*/ 1978 h 2988"/>
                  <a:gd name="T68" fmla="*/ 640 w 2980"/>
                  <a:gd name="T69" fmla="*/ 2220 h 2988"/>
                  <a:gd name="T70" fmla="*/ 838 w 2980"/>
                  <a:gd name="T71" fmla="*/ 2410 h 2988"/>
                  <a:gd name="T72" fmla="*/ 1090 w 2980"/>
                  <a:gd name="T73" fmla="*/ 2540 h 2988"/>
                  <a:gd name="T74" fmla="*/ 1386 w 2980"/>
                  <a:gd name="T75" fmla="*/ 2610 h 2988"/>
                  <a:gd name="T76" fmla="*/ 1526 w 2980"/>
                  <a:gd name="T77" fmla="*/ 2614 h 2988"/>
                  <a:gd name="T78" fmla="*/ 1762 w 2980"/>
                  <a:gd name="T79" fmla="*/ 2580 h 2988"/>
                  <a:gd name="T80" fmla="*/ 2038 w 2980"/>
                  <a:gd name="T81" fmla="*/ 2464 h 2988"/>
                  <a:gd name="T82" fmla="*/ 2250 w 2980"/>
                  <a:gd name="T83" fmla="*/ 2292 h 2988"/>
                  <a:gd name="T84" fmla="*/ 2394 w 2980"/>
                  <a:gd name="T85" fmla="*/ 2114 h 2988"/>
                  <a:gd name="T86" fmla="*/ 2520 w 2980"/>
                  <a:gd name="T87" fmla="*/ 1848 h 2988"/>
                  <a:gd name="T88" fmla="*/ 2562 w 2980"/>
                  <a:gd name="T89" fmla="*/ 1572 h 2988"/>
                  <a:gd name="T90" fmla="*/ 2562 w 2980"/>
                  <a:gd name="T91" fmla="*/ 1488 h 2988"/>
                  <a:gd name="T92" fmla="*/ 2500 w 2980"/>
                  <a:gd name="T93" fmla="*/ 1160 h 2988"/>
                  <a:gd name="T94" fmla="*/ 2320 w 2980"/>
                  <a:gd name="T95" fmla="*/ 846 h 2988"/>
                  <a:gd name="T96" fmla="*/ 2112 w 2980"/>
                  <a:gd name="T97" fmla="*/ 648 h 2988"/>
                  <a:gd name="T98" fmla="*/ 1938 w 2980"/>
                  <a:gd name="T99" fmla="*/ 544 h 2988"/>
                  <a:gd name="T100" fmla="*/ 1730 w 2980"/>
                  <a:gd name="T101" fmla="*/ 476 h 2988"/>
                  <a:gd name="T102" fmla="*/ 1558 w 2980"/>
                  <a:gd name="T103" fmla="*/ 452 h 2988"/>
                  <a:gd name="T104" fmla="*/ 1386 w 2980"/>
                  <a:gd name="T105" fmla="*/ 456 h 2988"/>
                  <a:gd name="T106" fmla="*/ 1002 w 2980"/>
                  <a:gd name="T107" fmla="*/ 2886 h 2988"/>
                  <a:gd name="T108" fmla="*/ 1202 w 2980"/>
                  <a:gd name="T109" fmla="*/ 2942 h 2988"/>
                  <a:gd name="T110" fmla="*/ 1432 w 2980"/>
                  <a:gd name="T111" fmla="*/ 2970 h 2988"/>
                  <a:gd name="T112" fmla="*/ 1732 w 2980"/>
                  <a:gd name="T113" fmla="*/ 2958 h 2988"/>
                  <a:gd name="T114" fmla="*/ 1866 w 2980"/>
                  <a:gd name="T115" fmla="*/ 2910 h 2988"/>
                  <a:gd name="T116" fmla="*/ 1800 w 2980"/>
                  <a:gd name="T117" fmla="*/ 2916 h 2988"/>
                  <a:gd name="T118" fmla="*/ 1682 w 2980"/>
                  <a:gd name="T119" fmla="*/ 2916 h 2988"/>
                  <a:gd name="T120" fmla="*/ 1332 w 2980"/>
                  <a:gd name="T121" fmla="*/ 2922 h 2988"/>
                  <a:gd name="T122" fmla="*/ 1074 w 2980"/>
                  <a:gd name="T123" fmla="*/ 2898 h 2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80" h="2988">
                    <a:moveTo>
                      <a:pt x="480" y="396"/>
                    </a:moveTo>
                    <a:lnTo>
                      <a:pt x="480" y="396"/>
                    </a:lnTo>
                    <a:lnTo>
                      <a:pt x="524" y="356"/>
                    </a:lnTo>
                    <a:lnTo>
                      <a:pt x="570" y="318"/>
                    </a:lnTo>
                    <a:lnTo>
                      <a:pt x="616" y="282"/>
                    </a:lnTo>
                    <a:lnTo>
                      <a:pt x="666" y="248"/>
                    </a:lnTo>
                    <a:lnTo>
                      <a:pt x="716" y="216"/>
                    </a:lnTo>
                    <a:lnTo>
                      <a:pt x="768" y="184"/>
                    </a:lnTo>
                    <a:lnTo>
                      <a:pt x="822" y="156"/>
                    </a:lnTo>
                    <a:lnTo>
                      <a:pt x="878" y="128"/>
                    </a:lnTo>
                    <a:lnTo>
                      <a:pt x="936" y="104"/>
                    </a:lnTo>
                    <a:lnTo>
                      <a:pt x="998" y="82"/>
                    </a:lnTo>
                    <a:lnTo>
                      <a:pt x="1060" y="60"/>
                    </a:lnTo>
                    <a:lnTo>
                      <a:pt x="1126" y="44"/>
                    </a:lnTo>
                    <a:lnTo>
                      <a:pt x="1194" y="28"/>
                    </a:lnTo>
                    <a:lnTo>
                      <a:pt x="1266" y="16"/>
                    </a:lnTo>
                    <a:lnTo>
                      <a:pt x="1340" y="6"/>
                    </a:lnTo>
                    <a:lnTo>
                      <a:pt x="1416" y="0"/>
                    </a:lnTo>
                    <a:lnTo>
                      <a:pt x="1416" y="0"/>
                    </a:lnTo>
                    <a:lnTo>
                      <a:pt x="1584" y="0"/>
                    </a:lnTo>
                    <a:lnTo>
                      <a:pt x="1584" y="0"/>
                    </a:lnTo>
                    <a:lnTo>
                      <a:pt x="1662" y="6"/>
                    </a:lnTo>
                    <a:lnTo>
                      <a:pt x="1738" y="16"/>
                    </a:lnTo>
                    <a:lnTo>
                      <a:pt x="1812" y="28"/>
                    </a:lnTo>
                    <a:lnTo>
                      <a:pt x="1882" y="44"/>
                    </a:lnTo>
                    <a:lnTo>
                      <a:pt x="1948" y="62"/>
                    </a:lnTo>
                    <a:lnTo>
                      <a:pt x="2012" y="82"/>
                    </a:lnTo>
                    <a:lnTo>
                      <a:pt x="2074" y="106"/>
                    </a:lnTo>
                    <a:lnTo>
                      <a:pt x="2134" y="132"/>
                    </a:lnTo>
                    <a:lnTo>
                      <a:pt x="2190" y="160"/>
                    </a:lnTo>
                    <a:lnTo>
                      <a:pt x="2246" y="190"/>
                    </a:lnTo>
                    <a:lnTo>
                      <a:pt x="2298" y="222"/>
                    </a:lnTo>
                    <a:lnTo>
                      <a:pt x="2350" y="256"/>
                    </a:lnTo>
                    <a:lnTo>
                      <a:pt x="2398" y="292"/>
                    </a:lnTo>
                    <a:lnTo>
                      <a:pt x="2446" y="330"/>
                    </a:lnTo>
                    <a:lnTo>
                      <a:pt x="2492" y="368"/>
                    </a:lnTo>
                    <a:lnTo>
                      <a:pt x="2538" y="408"/>
                    </a:lnTo>
                    <a:lnTo>
                      <a:pt x="2538" y="408"/>
                    </a:lnTo>
                    <a:lnTo>
                      <a:pt x="2554" y="426"/>
                    </a:lnTo>
                    <a:lnTo>
                      <a:pt x="2570" y="442"/>
                    </a:lnTo>
                    <a:lnTo>
                      <a:pt x="2586" y="458"/>
                    </a:lnTo>
                    <a:lnTo>
                      <a:pt x="2604" y="474"/>
                    </a:lnTo>
                    <a:lnTo>
                      <a:pt x="2604" y="474"/>
                    </a:lnTo>
                    <a:lnTo>
                      <a:pt x="2640" y="514"/>
                    </a:lnTo>
                    <a:lnTo>
                      <a:pt x="2676" y="556"/>
                    </a:lnTo>
                    <a:lnTo>
                      <a:pt x="2710" y="598"/>
                    </a:lnTo>
                    <a:lnTo>
                      <a:pt x="2742" y="642"/>
                    </a:lnTo>
                    <a:lnTo>
                      <a:pt x="2772" y="688"/>
                    </a:lnTo>
                    <a:lnTo>
                      <a:pt x="2802" y="734"/>
                    </a:lnTo>
                    <a:lnTo>
                      <a:pt x="2830" y="784"/>
                    </a:lnTo>
                    <a:lnTo>
                      <a:pt x="2856" y="834"/>
                    </a:lnTo>
                    <a:lnTo>
                      <a:pt x="2856" y="834"/>
                    </a:lnTo>
                    <a:lnTo>
                      <a:pt x="2860" y="876"/>
                    </a:lnTo>
                    <a:lnTo>
                      <a:pt x="2864" y="920"/>
                    </a:lnTo>
                    <a:lnTo>
                      <a:pt x="2878" y="1006"/>
                    </a:lnTo>
                    <a:lnTo>
                      <a:pt x="2896" y="1094"/>
                    </a:lnTo>
                    <a:lnTo>
                      <a:pt x="2916" y="1186"/>
                    </a:lnTo>
                    <a:lnTo>
                      <a:pt x="2936" y="1278"/>
                    </a:lnTo>
                    <a:lnTo>
                      <a:pt x="2954" y="1372"/>
                    </a:lnTo>
                    <a:lnTo>
                      <a:pt x="2960" y="1420"/>
                    </a:lnTo>
                    <a:lnTo>
                      <a:pt x="2968" y="1468"/>
                    </a:lnTo>
                    <a:lnTo>
                      <a:pt x="2972" y="1516"/>
                    </a:lnTo>
                    <a:lnTo>
                      <a:pt x="2976" y="1566"/>
                    </a:lnTo>
                    <a:lnTo>
                      <a:pt x="2976" y="1566"/>
                    </a:lnTo>
                    <a:lnTo>
                      <a:pt x="2976" y="1668"/>
                    </a:lnTo>
                    <a:lnTo>
                      <a:pt x="2976" y="1668"/>
                    </a:lnTo>
                    <a:lnTo>
                      <a:pt x="2980" y="1706"/>
                    </a:lnTo>
                    <a:lnTo>
                      <a:pt x="2980" y="1746"/>
                    </a:lnTo>
                    <a:lnTo>
                      <a:pt x="2978" y="1784"/>
                    </a:lnTo>
                    <a:lnTo>
                      <a:pt x="2976" y="1822"/>
                    </a:lnTo>
                    <a:lnTo>
                      <a:pt x="2970" y="1858"/>
                    </a:lnTo>
                    <a:lnTo>
                      <a:pt x="2962" y="1896"/>
                    </a:lnTo>
                    <a:lnTo>
                      <a:pt x="2954" y="1932"/>
                    </a:lnTo>
                    <a:lnTo>
                      <a:pt x="2944" y="1968"/>
                    </a:lnTo>
                    <a:lnTo>
                      <a:pt x="2932" y="2004"/>
                    </a:lnTo>
                    <a:lnTo>
                      <a:pt x="2918" y="2038"/>
                    </a:lnTo>
                    <a:lnTo>
                      <a:pt x="2888" y="2108"/>
                    </a:lnTo>
                    <a:lnTo>
                      <a:pt x="2856" y="2174"/>
                    </a:lnTo>
                    <a:lnTo>
                      <a:pt x="2820" y="2238"/>
                    </a:lnTo>
                    <a:lnTo>
                      <a:pt x="2820" y="2238"/>
                    </a:lnTo>
                    <a:lnTo>
                      <a:pt x="2778" y="2306"/>
                    </a:lnTo>
                    <a:lnTo>
                      <a:pt x="2732" y="2372"/>
                    </a:lnTo>
                    <a:lnTo>
                      <a:pt x="2684" y="2436"/>
                    </a:lnTo>
                    <a:lnTo>
                      <a:pt x="2632" y="2498"/>
                    </a:lnTo>
                    <a:lnTo>
                      <a:pt x="2576" y="2558"/>
                    </a:lnTo>
                    <a:lnTo>
                      <a:pt x="2516" y="2616"/>
                    </a:lnTo>
                    <a:lnTo>
                      <a:pt x="2454" y="2670"/>
                    </a:lnTo>
                    <a:lnTo>
                      <a:pt x="2390" y="2720"/>
                    </a:lnTo>
                    <a:lnTo>
                      <a:pt x="2322" y="2768"/>
                    </a:lnTo>
                    <a:lnTo>
                      <a:pt x="2252" y="2812"/>
                    </a:lnTo>
                    <a:lnTo>
                      <a:pt x="2180" y="2852"/>
                    </a:lnTo>
                    <a:lnTo>
                      <a:pt x="2106" y="2888"/>
                    </a:lnTo>
                    <a:lnTo>
                      <a:pt x="2068" y="2904"/>
                    </a:lnTo>
                    <a:lnTo>
                      <a:pt x="2028" y="2920"/>
                    </a:lnTo>
                    <a:lnTo>
                      <a:pt x="1990" y="2934"/>
                    </a:lnTo>
                    <a:lnTo>
                      <a:pt x="1950" y="2948"/>
                    </a:lnTo>
                    <a:lnTo>
                      <a:pt x="1910" y="2960"/>
                    </a:lnTo>
                    <a:lnTo>
                      <a:pt x="1870" y="2970"/>
                    </a:lnTo>
                    <a:lnTo>
                      <a:pt x="1830" y="2980"/>
                    </a:lnTo>
                    <a:lnTo>
                      <a:pt x="1788" y="2988"/>
                    </a:lnTo>
                    <a:lnTo>
                      <a:pt x="1788" y="2988"/>
                    </a:lnTo>
                    <a:lnTo>
                      <a:pt x="1224" y="2988"/>
                    </a:lnTo>
                    <a:lnTo>
                      <a:pt x="1224" y="2988"/>
                    </a:lnTo>
                    <a:lnTo>
                      <a:pt x="1160" y="2974"/>
                    </a:lnTo>
                    <a:lnTo>
                      <a:pt x="1096" y="2958"/>
                    </a:lnTo>
                    <a:lnTo>
                      <a:pt x="1034" y="2938"/>
                    </a:lnTo>
                    <a:lnTo>
                      <a:pt x="974" y="2918"/>
                    </a:lnTo>
                    <a:lnTo>
                      <a:pt x="916" y="2894"/>
                    </a:lnTo>
                    <a:lnTo>
                      <a:pt x="858" y="2868"/>
                    </a:lnTo>
                    <a:lnTo>
                      <a:pt x="802" y="2840"/>
                    </a:lnTo>
                    <a:lnTo>
                      <a:pt x="748" y="2808"/>
                    </a:lnTo>
                    <a:lnTo>
                      <a:pt x="696" y="2776"/>
                    </a:lnTo>
                    <a:lnTo>
                      <a:pt x="646" y="2742"/>
                    </a:lnTo>
                    <a:lnTo>
                      <a:pt x="596" y="2708"/>
                    </a:lnTo>
                    <a:lnTo>
                      <a:pt x="550" y="2670"/>
                    </a:lnTo>
                    <a:lnTo>
                      <a:pt x="504" y="2632"/>
                    </a:lnTo>
                    <a:lnTo>
                      <a:pt x="460" y="2592"/>
                    </a:lnTo>
                    <a:lnTo>
                      <a:pt x="418" y="2550"/>
                    </a:lnTo>
                    <a:lnTo>
                      <a:pt x="378" y="2508"/>
                    </a:lnTo>
                    <a:lnTo>
                      <a:pt x="378" y="2508"/>
                    </a:lnTo>
                    <a:lnTo>
                      <a:pt x="338" y="2464"/>
                    </a:lnTo>
                    <a:lnTo>
                      <a:pt x="302" y="2416"/>
                    </a:lnTo>
                    <a:lnTo>
                      <a:pt x="266" y="2368"/>
                    </a:lnTo>
                    <a:lnTo>
                      <a:pt x="232" y="2318"/>
                    </a:lnTo>
                    <a:lnTo>
                      <a:pt x="200" y="2266"/>
                    </a:lnTo>
                    <a:lnTo>
                      <a:pt x="170" y="2212"/>
                    </a:lnTo>
                    <a:lnTo>
                      <a:pt x="142" y="2156"/>
                    </a:lnTo>
                    <a:lnTo>
                      <a:pt x="116" y="2098"/>
                    </a:lnTo>
                    <a:lnTo>
                      <a:pt x="92" y="2038"/>
                    </a:lnTo>
                    <a:lnTo>
                      <a:pt x="70" y="1976"/>
                    </a:lnTo>
                    <a:lnTo>
                      <a:pt x="52" y="1912"/>
                    </a:lnTo>
                    <a:lnTo>
                      <a:pt x="36" y="1848"/>
                    </a:lnTo>
                    <a:lnTo>
                      <a:pt x="22" y="1780"/>
                    </a:lnTo>
                    <a:lnTo>
                      <a:pt x="12" y="1710"/>
                    </a:lnTo>
                    <a:lnTo>
                      <a:pt x="4" y="1640"/>
                    </a:lnTo>
                    <a:lnTo>
                      <a:pt x="0" y="1566"/>
                    </a:lnTo>
                    <a:lnTo>
                      <a:pt x="0" y="1566"/>
                    </a:lnTo>
                    <a:lnTo>
                      <a:pt x="0" y="1452"/>
                    </a:lnTo>
                    <a:lnTo>
                      <a:pt x="0" y="1452"/>
                    </a:lnTo>
                    <a:lnTo>
                      <a:pt x="4" y="1370"/>
                    </a:lnTo>
                    <a:lnTo>
                      <a:pt x="12" y="1290"/>
                    </a:lnTo>
                    <a:lnTo>
                      <a:pt x="24" y="1216"/>
                    </a:lnTo>
                    <a:lnTo>
                      <a:pt x="38" y="1142"/>
                    </a:lnTo>
                    <a:lnTo>
                      <a:pt x="56" y="1074"/>
                    </a:lnTo>
                    <a:lnTo>
                      <a:pt x="76" y="1006"/>
                    </a:lnTo>
                    <a:lnTo>
                      <a:pt x="100" y="944"/>
                    </a:lnTo>
                    <a:lnTo>
                      <a:pt x="126" y="882"/>
                    </a:lnTo>
                    <a:lnTo>
                      <a:pt x="154" y="824"/>
                    </a:lnTo>
                    <a:lnTo>
                      <a:pt x="184" y="766"/>
                    </a:lnTo>
                    <a:lnTo>
                      <a:pt x="218" y="712"/>
                    </a:lnTo>
                    <a:lnTo>
                      <a:pt x="252" y="660"/>
                    </a:lnTo>
                    <a:lnTo>
                      <a:pt x="288" y="610"/>
                    </a:lnTo>
                    <a:lnTo>
                      <a:pt x="326" y="560"/>
                    </a:lnTo>
                    <a:lnTo>
                      <a:pt x="366" y="514"/>
                    </a:lnTo>
                    <a:lnTo>
                      <a:pt x="408" y="468"/>
                    </a:lnTo>
                    <a:lnTo>
                      <a:pt x="408" y="468"/>
                    </a:lnTo>
                    <a:lnTo>
                      <a:pt x="428" y="452"/>
                    </a:lnTo>
                    <a:lnTo>
                      <a:pt x="446" y="434"/>
                    </a:lnTo>
                    <a:lnTo>
                      <a:pt x="464" y="416"/>
                    </a:lnTo>
                    <a:lnTo>
                      <a:pt x="480" y="396"/>
                    </a:lnTo>
                    <a:lnTo>
                      <a:pt x="480" y="396"/>
                    </a:lnTo>
                    <a:close/>
                    <a:moveTo>
                      <a:pt x="1386" y="456"/>
                    </a:moveTo>
                    <a:lnTo>
                      <a:pt x="1386" y="456"/>
                    </a:lnTo>
                    <a:lnTo>
                      <a:pt x="1310" y="466"/>
                    </a:lnTo>
                    <a:lnTo>
                      <a:pt x="1240" y="478"/>
                    </a:lnTo>
                    <a:lnTo>
                      <a:pt x="1170" y="496"/>
                    </a:lnTo>
                    <a:lnTo>
                      <a:pt x="1104" y="516"/>
                    </a:lnTo>
                    <a:lnTo>
                      <a:pt x="1042" y="542"/>
                    </a:lnTo>
                    <a:lnTo>
                      <a:pt x="982" y="570"/>
                    </a:lnTo>
                    <a:lnTo>
                      <a:pt x="924" y="600"/>
                    </a:lnTo>
                    <a:lnTo>
                      <a:pt x="870" y="634"/>
                    </a:lnTo>
                    <a:lnTo>
                      <a:pt x="818" y="672"/>
                    </a:lnTo>
                    <a:lnTo>
                      <a:pt x="770" y="710"/>
                    </a:lnTo>
                    <a:lnTo>
                      <a:pt x="724" y="752"/>
                    </a:lnTo>
                    <a:lnTo>
                      <a:pt x="682" y="798"/>
                    </a:lnTo>
                    <a:lnTo>
                      <a:pt x="640" y="844"/>
                    </a:lnTo>
                    <a:lnTo>
                      <a:pt x="602" y="892"/>
                    </a:lnTo>
                    <a:lnTo>
                      <a:pt x="566" y="944"/>
                    </a:lnTo>
                    <a:lnTo>
                      <a:pt x="534" y="996"/>
                    </a:lnTo>
                    <a:lnTo>
                      <a:pt x="534" y="996"/>
                    </a:lnTo>
                    <a:lnTo>
                      <a:pt x="506" y="1046"/>
                    </a:lnTo>
                    <a:lnTo>
                      <a:pt x="480" y="1100"/>
                    </a:lnTo>
                    <a:lnTo>
                      <a:pt x="458" y="1158"/>
                    </a:lnTo>
                    <a:lnTo>
                      <a:pt x="440" y="1216"/>
                    </a:lnTo>
                    <a:lnTo>
                      <a:pt x="424" y="1278"/>
                    </a:lnTo>
                    <a:lnTo>
                      <a:pt x="414" y="1344"/>
                    </a:lnTo>
                    <a:lnTo>
                      <a:pt x="406" y="1412"/>
                    </a:lnTo>
                    <a:lnTo>
                      <a:pt x="402" y="1482"/>
                    </a:lnTo>
                    <a:lnTo>
                      <a:pt x="402" y="1482"/>
                    </a:lnTo>
                    <a:lnTo>
                      <a:pt x="398" y="1490"/>
                    </a:lnTo>
                    <a:lnTo>
                      <a:pt x="396" y="1502"/>
                    </a:lnTo>
                    <a:lnTo>
                      <a:pt x="394" y="1530"/>
                    </a:lnTo>
                    <a:lnTo>
                      <a:pt x="396" y="1558"/>
                    </a:lnTo>
                    <a:lnTo>
                      <a:pt x="398" y="1570"/>
                    </a:lnTo>
                    <a:lnTo>
                      <a:pt x="402" y="1578"/>
                    </a:lnTo>
                    <a:lnTo>
                      <a:pt x="402" y="1578"/>
                    </a:lnTo>
                    <a:lnTo>
                      <a:pt x="408" y="1632"/>
                    </a:lnTo>
                    <a:lnTo>
                      <a:pt x="414" y="1686"/>
                    </a:lnTo>
                    <a:lnTo>
                      <a:pt x="424" y="1738"/>
                    </a:lnTo>
                    <a:lnTo>
                      <a:pt x="434" y="1788"/>
                    </a:lnTo>
                    <a:lnTo>
                      <a:pt x="448" y="1838"/>
                    </a:lnTo>
                    <a:lnTo>
                      <a:pt x="462" y="1886"/>
                    </a:lnTo>
                    <a:lnTo>
                      <a:pt x="478" y="1932"/>
                    </a:lnTo>
                    <a:lnTo>
                      <a:pt x="496" y="1978"/>
                    </a:lnTo>
                    <a:lnTo>
                      <a:pt x="516" y="2022"/>
                    </a:lnTo>
                    <a:lnTo>
                      <a:pt x="538" y="2064"/>
                    </a:lnTo>
                    <a:lnTo>
                      <a:pt x="560" y="2106"/>
                    </a:lnTo>
                    <a:lnTo>
                      <a:pt x="586" y="2146"/>
                    </a:lnTo>
                    <a:lnTo>
                      <a:pt x="612" y="2184"/>
                    </a:lnTo>
                    <a:lnTo>
                      <a:pt x="640" y="2220"/>
                    </a:lnTo>
                    <a:lnTo>
                      <a:pt x="668" y="2256"/>
                    </a:lnTo>
                    <a:lnTo>
                      <a:pt x="700" y="2290"/>
                    </a:lnTo>
                    <a:lnTo>
                      <a:pt x="732" y="2322"/>
                    </a:lnTo>
                    <a:lnTo>
                      <a:pt x="766" y="2352"/>
                    </a:lnTo>
                    <a:lnTo>
                      <a:pt x="802" y="2382"/>
                    </a:lnTo>
                    <a:lnTo>
                      <a:pt x="838" y="2410"/>
                    </a:lnTo>
                    <a:lnTo>
                      <a:pt x="876" y="2436"/>
                    </a:lnTo>
                    <a:lnTo>
                      <a:pt x="916" y="2460"/>
                    </a:lnTo>
                    <a:lnTo>
                      <a:pt x="958" y="2482"/>
                    </a:lnTo>
                    <a:lnTo>
                      <a:pt x="1000" y="2504"/>
                    </a:lnTo>
                    <a:lnTo>
                      <a:pt x="1044" y="2524"/>
                    </a:lnTo>
                    <a:lnTo>
                      <a:pt x="1090" y="2540"/>
                    </a:lnTo>
                    <a:lnTo>
                      <a:pt x="1136" y="2556"/>
                    </a:lnTo>
                    <a:lnTo>
                      <a:pt x="1184" y="2570"/>
                    </a:lnTo>
                    <a:lnTo>
                      <a:pt x="1232" y="2584"/>
                    </a:lnTo>
                    <a:lnTo>
                      <a:pt x="1282" y="2594"/>
                    </a:lnTo>
                    <a:lnTo>
                      <a:pt x="1334" y="2602"/>
                    </a:lnTo>
                    <a:lnTo>
                      <a:pt x="1386" y="2610"/>
                    </a:lnTo>
                    <a:lnTo>
                      <a:pt x="1386" y="2610"/>
                    </a:lnTo>
                    <a:lnTo>
                      <a:pt x="1402" y="2614"/>
                    </a:lnTo>
                    <a:lnTo>
                      <a:pt x="1422" y="2616"/>
                    </a:lnTo>
                    <a:lnTo>
                      <a:pt x="1464" y="2618"/>
                    </a:lnTo>
                    <a:lnTo>
                      <a:pt x="1506" y="2616"/>
                    </a:lnTo>
                    <a:lnTo>
                      <a:pt x="1526" y="2614"/>
                    </a:lnTo>
                    <a:lnTo>
                      <a:pt x="1542" y="2610"/>
                    </a:lnTo>
                    <a:lnTo>
                      <a:pt x="1542" y="2610"/>
                    </a:lnTo>
                    <a:lnTo>
                      <a:pt x="1600" y="2606"/>
                    </a:lnTo>
                    <a:lnTo>
                      <a:pt x="1656" y="2600"/>
                    </a:lnTo>
                    <a:lnTo>
                      <a:pt x="1710" y="2592"/>
                    </a:lnTo>
                    <a:lnTo>
                      <a:pt x="1762" y="2580"/>
                    </a:lnTo>
                    <a:lnTo>
                      <a:pt x="1814" y="2566"/>
                    </a:lnTo>
                    <a:lnTo>
                      <a:pt x="1862" y="2550"/>
                    </a:lnTo>
                    <a:lnTo>
                      <a:pt x="1908" y="2532"/>
                    </a:lnTo>
                    <a:lnTo>
                      <a:pt x="1954" y="2512"/>
                    </a:lnTo>
                    <a:lnTo>
                      <a:pt x="1996" y="2488"/>
                    </a:lnTo>
                    <a:lnTo>
                      <a:pt x="2038" y="2464"/>
                    </a:lnTo>
                    <a:lnTo>
                      <a:pt x="2078" y="2440"/>
                    </a:lnTo>
                    <a:lnTo>
                      <a:pt x="2116" y="2412"/>
                    </a:lnTo>
                    <a:lnTo>
                      <a:pt x="2152" y="2384"/>
                    </a:lnTo>
                    <a:lnTo>
                      <a:pt x="2186" y="2354"/>
                    </a:lnTo>
                    <a:lnTo>
                      <a:pt x="2218" y="2324"/>
                    </a:lnTo>
                    <a:lnTo>
                      <a:pt x="2250" y="2292"/>
                    </a:lnTo>
                    <a:lnTo>
                      <a:pt x="2250" y="2292"/>
                    </a:lnTo>
                    <a:lnTo>
                      <a:pt x="2280" y="2260"/>
                    </a:lnTo>
                    <a:lnTo>
                      <a:pt x="2310" y="2226"/>
                    </a:lnTo>
                    <a:lnTo>
                      <a:pt x="2338" y="2190"/>
                    </a:lnTo>
                    <a:lnTo>
                      <a:pt x="2366" y="2152"/>
                    </a:lnTo>
                    <a:lnTo>
                      <a:pt x="2394" y="2114"/>
                    </a:lnTo>
                    <a:lnTo>
                      <a:pt x="2420" y="2074"/>
                    </a:lnTo>
                    <a:lnTo>
                      <a:pt x="2444" y="2032"/>
                    </a:lnTo>
                    <a:lnTo>
                      <a:pt x="2466" y="1988"/>
                    </a:lnTo>
                    <a:lnTo>
                      <a:pt x="2486" y="1944"/>
                    </a:lnTo>
                    <a:lnTo>
                      <a:pt x="2504" y="1896"/>
                    </a:lnTo>
                    <a:lnTo>
                      <a:pt x="2520" y="1848"/>
                    </a:lnTo>
                    <a:lnTo>
                      <a:pt x="2534" y="1796"/>
                    </a:lnTo>
                    <a:lnTo>
                      <a:pt x="2546" y="1744"/>
                    </a:lnTo>
                    <a:lnTo>
                      <a:pt x="2554" y="1688"/>
                    </a:lnTo>
                    <a:lnTo>
                      <a:pt x="2560" y="1632"/>
                    </a:lnTo>
                    <a:lnTo>
                      <a:pt x="2562" y="1572"/>
                    </a:lnTo>
                    <a:lnTo>
                      <a:pt x="2562" y="1572"/>
                    </a:lnTo>
                    <a:lnTo>
                      <a:pt x="2566" y="1564"/>
                    </a:lnTo>
                    <a:lnTo>
                      <a:pt x="2568" y="1554"/>
                    </a:lnTo>
                    <a:lnTo>
                      <a:pt x="2570" y="1530"/>
                    </a:lnTo>
                    <a:lnTo>
                      <a:pt x="2568" y="1506"/>
                    </a:lnTo>
                    <a:lnTo>
                      <a:pt x="2566" y="1496"/>
                    </a:lnTo>
                    <a:lnTo>
                      <a:pt x="2562" y="1488"/>
                    </a:lnTo>
                    <a:lnTo>
                      <a:pt x="2562" y="1488"/>
                    </a:lnTo>
                    <a:lnTo>
                      <a:pt x="2558" y="1418"/>
                    </a:lnTo>
                    <a:lnTo>
                      <a:pt x="2550" y="1350"/>
                    </a:lnTo>
                    <a:lnTo>
                      <a:pt x="2536" y="1284"/>
                    </a:lnTo>
                    <a:lnTo>
                      <a:pt x="2520" y="1220"/>
                    </a:lnTo>
                    <a:lnTo>
                      <a:pt x="2500" y="1160"/>
                    </a:lnTo>
                    <a:lnTo>
                      <a:pt x="2478" y="1102"/>
                    </a:lnTo>
                    <a:lnTo>
                      <a:pt x="2452" y="1046"/>
                    </a:lnTo>
                    <a:lnTo>
                      <a:pt x="2422" y="992"/>
                    </a:lnTo>
                    <a:lnTo>
                      <a:pt x="2390" y="940"/>
                    </a:lnTo>
                    <a:lnTo>
                      <a:pt x="2356" y="892"/>
                    </a:lnTo>
                    <a:lnTo>
                      <a:pt x="2320" y="846"/>
                    </a:lnTo>
                    <a:lnTo>
                      <a:pt x="2282" y="800"/>
                    </a:lnTo>
                    <a:lnTo>
                      <a:pt x="2240" y="760"/>
                    </a:lnTo>
                    <a:lnTo>
                      <a:pt x="2200" y="720"/>
                    </a:lnTo>
                    <a:lnTo>
                      <a:pt x="2156" y="682"/>
                    </a:lnTo>
                    <a:lnTo>
                      <a:pt x="2112" y="648"/>
                    </a:lnTo>
                    <a:lnTo>
                      <a:pt x="2112" y="648"/>
                    </a:lnTo>
                    <a:lnTo>
                      <a:pt x="2086" y="628"/>
                    </a:lnTo>
                    <a:lnTo>
                      <a:pt x="2058" y="610"/>
                    </a:lnTo>
                    <a:lnTo>
                      <a:pt x="2030" y="592"/>
                    </a:lnTo>
                    <a:lnTo>
                      <a:pt x="2000" y="576"/>
                    </a:lnTo>
                    <a:lnTo>
                      <a:pt x="1968" y="560"/>
                    </a:lnTo>
                    <a:lnTo>
                      <a:pt x="1938" y="544"/>
                    </a:lnTo>
                    <a:lnTo>
                      <a:pt x="1904" y="530"/>
                    </a:lnTo>
                    <a:lnTo>
                      <a:pt x="1872" y="518"/>
                    </a:lnTo>
                    <a:lnTo>
                      <a:pt x="1838" y="506"/>
                    </a:lnTo>
                    <a:lnTo>
                      <a:pt x="1802" y="494"/>
                    </a:lnTo>
                    <a:lnTo>
                      <a:pt x="1766" y="484"/>
                    </a:lnTo>
                    <a:lnTo>
                      <a:pt x="1730" y="476"/>
                    </a:lnTo>
                    <a:lnTo>
                      <a:pt x="1692" y="470"/>
                    </a:lnTo>
                    <a:lnTo>
                      <a:pt x="1656" y="464"/>
                    </a:lnTo>
                    <a:lnTo>
                      <a:pt x="1616" y="458"/>
                    </a:lnTo>
                    <a:lnTo>
                      <a:pt x="1578" y="456"/>
                    </a:lnTo>
                    <a:lnTo>
                      <a:pt x="1578" y="456"/>
                    </a:lnTo>
                    <a:lnTo>
                      <a:pt x="1558" y="452"/>
                    </a:lnTo>
                    <a:lnTo>
                      <a:pt x="1534" y="450"/>
                    </a:lnTo>
                    <a:lnTo>
                      <a:pt x="1482" y="448"/>
                    </a:lnTo>
                    <a:lnTo>
                      <a:pt x="1430" y="450"/>
                    </a:lnTo>
                    <a:lnTo>
                      <a:pt x="1406" y="452"/>
                    </a:lnTo>
                    <a:lnTo>
                      <a:pt x="1386" y="456"/>
                    </a:lnTo>
                    <a:lnTo>
                      <a:pt x="1386" y="456"/>
                    </a:lnTo>
                    <a:close/>
                    <a:moveTo>
                      <a:pt x="1074" y="2898"/>
                    </a:moveTo>
                    <a:lnTo>
                      <a:pt x="1074" y="2898"/>
                    </a:lnTo>
                    <a:lnTo>
                      <a:pt x="1036" y="2888"/>
                    </a:lnTo>
                    <a:lnTo>
                      <a:pt x="1016" y="2884"/>
                    </a:lnTo>
                    <a:lnTo>
                      <a:pt x="1008" y="2884"/>
                    </a:lnTo>
                    <a:lnTo>
                      <a:pt x="1002" y="2886"/>
                    </a:lnTo>
                    <a:lnTo>
                      <a:pt x="1002" y="2886"/>
                    </a:lnTo>
                    <a:lnTo>
                      <a:pt x="1028" y="2896"/>
                    </a:lnTo>
                    <a:lnTo>
                      <a:pt x="1056" y="2904"/>
                    </a:lnTo>
                    <a:lnTo>
                      <a:pt x="1056" y="2904"/>
                    </a:lnTo>
                    <a:lnTo>
                      <a:pt x="1128" y="2924"/>
                    </a:lnTo>
                    <a:lnTo>
                      <a:pt x="1202" y="2942"/>
                    </a:lnTo>
                    <a:lnTo>
                      <a:pt x="1240" y="2950"/>
                    </a:lnTo>
                    <a:lnTo>
                      <a:pt x="1278" y="2956"/>
                    </a:lnTo>
                    <a:lnTo>
                      <a:pt x="1320" y="2960"/>
                    </a:lnTo>
                    <a:lnTo>
                      <a:pt x="1362" y="2964"/>
                    </a:lnTo>
                    <a:lnTo>
                      <a:pt x="1362" y="2964"/>
                    </a:lnTo>
                    <a:lnTo>
                      <a:pt x="1432" y="2970"/>
                    </a:lnTo>
                    <a:lnTo>
                      <a:pt x="1510" y="2972"/>
                    </a:lnTo>
                    <a:lnTo>
                      <a:pt x="1586" y="2970"/>
                    </a:lnTo>
                    <a:lnTo>
                      <a:pt x="1656" y="2964"/>
                    </a:lnTo>
                    <a:lnTo>
                      <a:pt x="1656" y="2964"/>
                    </a:lnTo>
                    <a:lnTo>
                      <a:pt x="1694" y="2962"/>
                    </a:lnTo>
                    <a:lnTo>
                      <a:pt x="1732" y="2958"/>
                    </a:lnTo>
                    <a:lnTo>
                      <a:pt x="1768" y="2952"/>
                    </a:lnTo>
                    <a:lnTo>
                      <a:pt x="1802" y="2946"/>
                    </a:lnTo>
                    <a:lnTo>
                      <a:pt x="1868" y="2930"/>
                    </a:lnTo>
                    <a:lnTo>
                      <a:pt x="1932" y="2910"/>
                    </a:lnTo>
                    <a:lnTo>
                      <a:pt x="1932" y="2910"/>
                    </a:lnTo>
                    <a:lnTo>
                      <a:pt x="1866" y="2910"/>
                    </a:lnTo>
                    <a:lnTo>
                      <a:pt x="1866" y="2910"/>
                    </a:lnTo>
                    <a:lnTo>
                      <a:pt x="1848" y="2910"/>
                    </a:lnTo>
                    <a:lnTo>
                      <a:pt x="1830" y="2910"/>
                    </a:lnTo>
                    <a:lnTo>
                      <a:pt x="1812" y="2910"/>
                    </a:lnTo>
                    <a:lnTo>
                      <a:pt x="1804" y="2912"/>
                    </a:lnTo>
                    <a:lnTo>
                      <a:pt x="1800" y="2916"/>
                    </a:lnTo>
                    <a:lnTo>
                      <a:pt x="1800" y="2916"/>
                    </a:lnTo>
                    <a:lnTo>
                      <a:pt x="1764" y="2916"/>
                    </a:lnTo>
                    <a:lnTo>
                      <a:pt x="1764" y="2916"/>
                    </a:lnTo>
                    <a:lnTo>
                      <a:pt x="1738" y="2916"/>
                    </a:lnTo>
                    <a:lnTo>
                      <a:pt x="1710" y="2916"/>
                    </a:lnTo>
                    <a:lnTo>
                      <a:pt x="1682" y="2916"/>
                    </a:lnTo>
                    <a:lnTo>
                      <a:pt x="1672" y="2918"/>
                    </a:lnTo>
                    <a:lnTo>
                      <a:pt x="1662" y="2922"/>
                    </a:lnTo>
                    <a:lnTo>
                      <a:pt x="1662" y="2922"/>
                    </a:lnTo>
                    <a:lnTo>
                      <a:pt x="1596" y="2922"/>
                    </a:lnTo>
                    <a:lnTo>
                      <a:pt x="1596" y="2922"/>
                    </a:lnTo>
                    <a:lnTo>
                      <a:pt x="1332" y="2922"/>
                    </a:lnTo>
                    <a:lnTo>
                      <a:pt x="1332" y="2922"/>
                    </a:lnTo>
                    <a:lnTo>
                      <a:pt x="1266" y="2918"/>
                    </a:lnTo>
                    <a:lnTo>
                      <a:pt x="1202" y="2912"/>
                    </a:lnTo>
                    <a:lnTo>
                      <a:pt x="1138" y="2904"/>
                    </a:lnTo>
                    <a:lnTo>
                      <a:pt x="1074" y="2898"/>
                    </a:lnTo>
                    <a:lnTo>
                      <a:pt x="1074" y="28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58" name="Freeform 203"/>
            <p:cNvSpPr>
              <a:spLocks noEditPoints="1"/>
            </p:cNvSpPr>
            <p:nvPr/>
          </p:nvSpPr>
          <p:spPr bwMode="auto">
            <a:xfrm>
              <a:off x="-4312800" y="1962000"/>
              <a:ext cx="964236" cy="933571"/>
            </a:xfrm>
            <a:custGeom>
              <a:avLst/>
              <a:gdLst>
                <a:gd name="T0" fmla="*/ 558 w 1698"/>
                <a:gd name="T1" fmla="*/ 44 h 1645"/>
                <a:gd name="T2" fmla="*/ 1035 w 1698"/>
                <a:gd name="T3" fmla="*/ 16 h 1645"/>
                <a:gd name="T4" fmla="*/ 1400 w 1698"/>
                <a:gd name="T5" fmla="*/ 199 h 1645"/>
                <a:gd name="T6" fmla="*/ 1574 w 1698"/>
                <a:gd name="T7" fmla="*/ 397 h 1645"/>
                <a:gd name="T8" fmla="*/ 1698 w 1698"/>
                <a:gd name="T9" fmla="*/ 798 h 1645"/>
                <a:gd name="T10" fmla="*/ 1618 w 1698"/>
                <a:gd name="T11" fmla="*/ 1218 h 1645"/>
                <a:gd name="T12" fmla="*/ 1405 w 1698"/>
                <a:gd name="T13" fmla="*/ 1491 h 1645"/>
                <a:gd name="T14" fmla="*/ 544 w 1698"/>
                <a:gd name="T15" fmla="*/ 1645 h 1645"/>
                <a:gd name="T16" fmla="*/ 235 w 1698"/>
                <a:gd name="T17" fmla="*/ 1435 h 1645"/>
                <a:gd name="T18" fmla="*/ 51 w 1698"/>
                <a:gd name="T19" fmla="*/ 1141 h 1645"/>
                <a:gd name="T20" fmla="*/ 2 w 1698"/>
                <a:gd name="T21" fmla="*/ 876 h 1645"/>
                <a:gd name="T22" fmla="*/ 12 w 1698"/>
                <a:gd name="T23" fmla="*/ 699 h 1645"/>
                <a:gd name="T24" fmla="*/ 181 w 1698"/>
                <a:gd name="T25" fmla="*/ 322 h 1645"/>
                <a:gd name="T26" fmla="*/ 485 w 1698"/>
                <a:gd name="T27" fmla="*/ 478 h 1645"/>
                <a:gd name="T28" fmla="*/ 622 w 1698"/>
                <a:gd name="T29" fmla="*/ 340 h 1645"/>
                <a:gd name="T30" fmla="*/ 633 w 1698"/>
                <a:gd name="T31" fmla="*/ 119 h 1645"/>
                <a:gd name="T32" fmla="*/ 524 w 1698"/>
                <a:gd name="T33" fmla="*/ 162 h 1645"/>
                <a:gd name="T34" fmla="*/ 239 w 1698"/>
                <a:gd name="T35" fmla="*/ 404 h 1645"/>
                <a:gd name="T36" fmla="*/ 386 w 1698"/>
                <a:gd name="T37" fmla="*/ 483 h 1645"/>
                <a:gd name="T38" fmla="*/ 919 w 1698"/>
                <a:gd name="T39" fmla="*/ 91 h 1645"/>
                <a:gd name="T40" fmla="*/ 907 w 1698"/>
                <a:gd name="T41" fmla="*/ 145 h 1645"/>
                <a:gd name="T42" fmla="*/ 991 w 1698"/>
                <a:gd name="T43" fmla="*/ 358 h 1645"/>
                <a:gd name="T44" fmla="*/ 1092 w 1698"/>
                <a:gd name="T45" fmla="*/ 393 h 1645"/>
                <a:gd name="T46" fmla="*/ 1306 w 1698"/>
                <a:gd name="T47" fmla="*/ 312 h 1645"/>
                <a:gd name="T48" fmla="*/ 1252 w 1698"/>
                <a:gd name="T49" fmla="*/ 204 h 1645"/>
                <a:gd name="T50" fmla="*/ 917 w 1698"/>
                <a:gd name="T51" fmla="*/ 96 h 1645"/>
                <a:gd name="T52" fmla="*/ 1546 w 1698"/>
                <a:gd name="T53" fmla="*/ 541 h 1645"/>
                <a:gd name="T54" fmla="*/ 1469 w 1698"/>
                <a:gd name="T55" fmla="*/ 544 h 1645"/>
                <a:gd name="T56" fmla="*/ 1319 w 1698"/>
                <a:gd name="T57" fmla="*/ 734 h 1645"/>
                <a:gd name="T58" fmla="*/ 1332 w 1698"/>
                <a:gd name="T59" fmla="*/ 840 h 1645"/>
                <a:gd name="T60" fmla="*/ 1548 w 1698"/>
                <a:gd name="T61" fmla="*/ 987 h 1645"/>
                <a:gd name="T62" fmla="*/ 1606 w 1698"/>
                <a:gd name="T63" fmla="*/ 870 h 1645"/>
                <a:gd name="T64" fmla="*/ 99 w 1698"/>
                <a:gd name="T65" fmla="*/ 923 h 1645"/>
                <a:gd name="T66" fmla="*/ 146 w 1698"/>
                <a:gd name="T67" fmla="*/ 1162 h 1645"/>
                <a:gd name="T68" fmla="*/ 323 w 1698"/>
                <a:gd name="T69" fmla="*/ 1035 h 1645"/>
                <a:gd name="T70" fmla="*/ 391 w 1698"/>
                <a:gd name="T71" fmla="*/ 857 h 1645"/>
                <a:gd name="T72" fmla="*/ 311 w 1698"/>
                <a:gd name="T73" fmla="*/ 745 h 1645"/>
                <a:gd name="T74" fmla="*/ 112 w 1698"/>
                <a:gd name="T75" fmla="*/ 674 h 1645"/>
                <a:gd name="T76" fmla="*/ 95 w 1698"/>
                <a:gd name="T77" fmla="*/ 791 h 1645"/>
                <a:gd name="T78" fmla="*/ 808 w 1698"/>
                <a:gd name="T79" fmla="*/ 656 h 1645"/>
                <a:gd name="T80" fmla="*/ 688 w 1698"/>
                <a:gd name="T81" fmla="*/ 735 h 1645"/>
                <a:gd name="T82" fmla="*/ 699 w 1698"/>
                <a:gd name="T83" fmla="*/ 910 h 1645"/>
                <a:gd name="T84" fmla="*/ 798 w 1698"/>
                <a:gd name="T85" fmla="*/ 992 h 1645"/>
                <a:gd name="T86" fmla="*/ 924 w 1698"/>
                <a:gd name="T87" fmla="*/ 980 h 1645"/>
                <a:gd name="T88" fmla="*/ 1016 w 1698"/>
                <a:gd name="T89" fmla="*/ 817 h 1645"/>
                <a:gd name="T90" fmla="*/ 917 w 1698"/>
                <a:gd name="T91" fmla="*/ 664 h 1645"/>
                <a:gd name="T92" fmla="*/ 1059 w 1698"/>
                <a:gd name="T93" fmla="*/ 1497 h 1645"/>
                <a:gd name="T94" fmla="*/ 1263 w 1698"/>
                <a:gd name="T95" fmla="*/ 1482 h 1645"/>
                <a:gd name="T96" fmla="*/ 1486 w 1698"/>
                <a:gd name="T97" fmla="*/ 1252 h 1645"/>
                <a:gd name="T98" fmla="*/ 1336 w 1698"/>
                <a:gd name="T99" fmla="*/ 1200 h 1645"/>
                <a:gd name="T100" fmla="*/ 1121 w 1698"/>
                <a:gd name="T101" fmla="*/ 1226 h 1645"/>
                <a:gd name="T102" fmla="*/ 1059 w 1698"/>
                <a:gd name="T103" fmla="*/ 1398 h 1645"/>
                <a:gd name="T104" fmla="*/ 810 w 1698"/>
                <a:gd name="T105" fmla="*/ 1513 h 1645"/>
                <a:gd name="T106" fmla="*/ 730 w 1698"/>
                <a:gd name="T107" fmla="*/ 1289 h 1645"/>
                <a:gd name="T108" fmla="*/ 617 w 1698"/>
                <a:gd name="T109" fmla="*/ 1253 h 1645"/>
                <a:gd name="T110" fmla="*/ 415 w 1698"/>
                <a:gd name="T111" fmla="*/ 1329 h 1645"/>
                <a:gd name="T112" fmla="*/ 426 w 1698"/>
                <a:gd name="T113" fmla="*/ 1475 h 1645"/>
                <a:gd name="T114" fmla="*/ 808 w 1698"/>
                <a:gd name="T115" fmla="*/ 1602 h 1645"/>
                <a:gd name="T116" fmla="*/ 822 w 1698"/>
                <a:gd name="T117" fmla="*/ 1612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8" h="1645">
                  <a:moveTo>
                    <a:pt x="277" y="221"/>
                  </a:moveTo>
                  <a:lnTo>
                    <a:pt x="277" y="221"/>
                  </a:lnTo>
                  <a:lnTo>
                    <a:pt x="301" y="199"/>
                  </a:lnTo>
                  <a:lnTo>
                    <a:pt x="325" y="178"/>
                  </a:lnTo>
                  <a:lnTo>
                    <a:pt x="352" y="159"/>
                  </a:lnTo>
                  <a:lnTo>
                    <a:pt x="378" y="139"/>
                  </a:lnTo>
                  <a:lnTo>
                    <a:pt x="405" y="120"/>
                  </a:lnTo>
                  <a:lnTo>
                    <a:pt x="433" y="102"/>
                  </a:lnTo>
                  <a:lnTo>
                    <a:pt x="463" y="87"/>
                  </a:lnTo>
                  <a:lnTo>
                    <a:pt x="493" y="72"/>
                  </a:lnTo>
                  <a:lnTo>
                    <a:pt x="525" y="57"/>
                  </a:lnTo>
                  <a:lnTo>
                    <a:pt x="558" y="44"/>
                  </a:lnTo>
                  <a:lnTo>
                    <a:pt x="592" y="33"/>
                  </a:lnTo>
                  <a:lnTo>
                    <a:pt x="629" y="23"/>
                  </a:lnTo>
                  <a:lnTo>
                    <a:pt x="666" y="16"/>
                  </a:lnTo>
                  <a:lnTo>
                    <a:pt x="705" y="8"/>
                  </a:lnTo>
                  <a:lnTo>
                    <a:pt x="745" y="4"/>
                  </a:lnTo>
                  <a:lnTo>
                    <a:pt x="788" y="0"/>
                  </a:lnTo>
                  <a:lnTo>
                    <a:pt x="788" y="0"/>
                  </a:lnTo>
                  <a:lnTo>
                    <a:pt x="913" y="0"/>
                  </a:lnTo>
                  <a:lnTo>
                    <a:pt x="913" y="0"/>
                  </a:lnTo>
                  <a:lnTo>
                    <a:pt x="956" y="4"/>
                  </a:lnTo>
                  <a:lnTo>
                    <a:pt x="997" y="8"/>
                  </a:lnTo>
                  <a:lnTo>
                    <a:pt x="1035" y="16"/>
                  </a:lnTo>
                  <a:lnTo>
                    <a:pt x="1073" y="23"/>
                  </a:lnTo>
                  <a:lnTo>
                    <a:pt x="1109" y="33"/>
                  </a:lnTo>
                  <a:lnTo>
                    <a:pt x="1143" y="45"/>
                  </a:lnTo>
                  <a:lnTo>
                    <a:pt x="1176" y="57"/>
                  </a:lnTo>
                  <a:lnTo>
                    <a:pt x="1208" y="72"/>
                  </a:lnTo>
                  <a:lnTo>
                    <a:pt x="1239" y="87"/>
                  </a:lnTo>
                  <a:lnTo>
                    <a:pt x="1267" y="104"/>
                  </a:lnTo>
                  <a:lnTo>
                    <a:pt x="1296" y="121"/>
                  </a:lnTo>
                  <a:lnTo>
                    <a:pt x="1323" y="139"/>
                  </a:lnTo>
                  <a:lnTo>
                    <a:pt x="1350" y="159"/>
                  </a:lnTo>
                  <a:lnTo>
                    <a:pt x="1375" y="178"/>
                  </a:lnTo>
                  <a:lnTo>
                    <a:pt x="1400" y="199"/>
                  </a:lnTo>
                  <a:lnTo>
                    <a:pt x="1425" y="221"/>
                  </a:lnTo>
                  <a:lnTo>
                    <a:pt x="1425" y="221"/>
                  </a:lnTo>
                  <a:lnTo>
                    <a:pt x="1435" y="232"/>
                  </a:lnTo>
                  <a:lnTo>
                    <a:pt x="1446" y="243"/>
                  </a:lnTo>
                  <a:lnTo>
                    <a:pt x="1457" y="254"/>
                  </a:lnTo>
                  <a:lnTo>
                    <a:pt x="1468" y="264"/>
                  </a:lnTo>
                  <a:lnTo>
                    <a:pt x="1468" y="264"/>
                  </a:lnTo>
                  <a:lnTo>
                    <a:pt x="1491" y="289"/>
                  </a:lnTo>
                  <a:lnTo>
                    <a:pt x="1513" y="315"/>
                  </a:lnTo>
                  <a:lnTo>
                    <a:pt x="1533" y="341"/>
                  </a:lnTo>
                  <a:lnTo>
                    <a:pt x="1554" y="368"/>
                  </a:lnTo>
                  <a:lnTo>
                    <a:pt x="1574" y="397"/>
                  </a:lnTo>
                  <a:lnTo>
                    <a:pt x="1592" y="427"/>
                  </a:lnTo>
                  <a:lnTo>
                    <a:pt x="1609" y="457"/>
                  </a:lnTo>
                  <a:lnTo>
                    <a:pt x="1626" y="488"/>
                  </a:lnTo>
                  <a:lnTo>
                    <a:pt x="1640" y="522"/>
                  </a:lnTo>
                  <a:lnTo>
                    <a:pt x="1653" y="556"/>
                  </a:lnTo>
                  <a:lnTo>
                    <a:pt x="1665" y="592"/>
                  </a:lnTo>
                  <a:lnTo>
                    <a:pt x="1675" y="630"/>
                  </a:lnTo>
                  <a:lnTo>
                    <a:pt x="1684" y="669"/>
                  </a:lnTo>
                  <a:lnTo>
                    <a:pt x="1691" y="710"/>
                  </a:lnTo>
                  <a:lnTo>
                    <a:pt x="1695" y="753"/>
                  </a:lnTo>
                  <a:lnTo>
                    <a:pt x="1698" y="798"/>
                  </a:lnTo>
                  <a:lnTo>
                    <a:pt x="1698" y="798"/>
                  </a:lnTo>
                  <a:lnTo>
                    <a:pt x="1698" y="894"/>
                  </a:lnTo>
                  <a:lnTo>
                    <a:pt x="1698" y="894"/>
                  </a:lnTo>
                  <a:lnTo>
                    <a:pt x="1695" y="931"/>
                  </a:lnTo>
                  <a:lnTo>
                    <a:pt x="1691" y="966"/>
                  </a:lnTo>
                  <a:lnTo>
                    <a:pt x="1685" y="1001"/>
                  </a:lnTo>
                  <a:lnTo>
                    <a:pt x="1679" y="1035"/>
                  </a:lnTo>
                  <a:lnTo>
                    <a:pt x="1671" y="1068"/>
                  </a:lnTo>
                  <a:lnTo>
                    <a:pt x="1662" y="1100"/>
                  </a:lnTo>
                  <a:lnTo>
                    <a:pt x="1652" y="1131"/>
                  </a:lnTo>
                  <a:lnTo>
                    <a:pt x="1641" y="1160"/>
                  </a:lnTo>
                  <a:lnTo>
                    <a:pt x="1630" y="1190"/>
                  </a:lnTo>
                  <a:lnTo>
                    <a:pt x="1618" y="1218"/>
                  </a:lnTo>
                  <a:lnTo>
                    <a:pt x="1605" y="1245"/>
                  </a:lnTo>
                  <a:lnTo>
                    <a:pt x="1591" y="1271"/>
                  </a:lnTo>
                  <a:lnTo>
                    <a:pt x="1575" y="1297"/>
                  </a:lnTo>
                  <a:lnTo>
                    <a:pt x="1560" y="1321"/>
                  </a:lnTo>
                  <a:lnTo>
                    <a:pt x="1542" y="1345"/>
                  </a:lnTo>
                  <a:lnTo>
                    <a:pt x="1526" y="1368"/>
                  </a:lnTo>
                  <a:lnTo>
                    <a:pt x="1507" y="1390"/>
                  </a:lnTo>
                  <a:lnTo>
                    <a:pt x="1488" y="1412"/>
                  </a:lnTo>
                  <a:lnTo>
                    <a:pt x="1469" y="1433"/>
                  </a:lnTo>
                  <a:lnTo>
                    <a:pt x="1448" y="1453"/>
                  </a:lnTo>
                  <a:lnTo>
                    <a:pt x="1427" y="1473"/>
                  </a:lnTo>
                  <a:lnTo>
                    <a:pt x="1405" y="1491"/>
                  </a:lnTo>
                  <a:lnTo>
                    <a:pt x="1383" y="1509"/>
                  </a:lnTo>
                  <a:lnTo>
                    <a:pt x="1360" y="1526"/>
                  </a:lnTo>
                  <a:lnTo>
                    <a:pt x="1336" y="1543"/>
                  </a:lnTo>
                  <a:lnTo>
                    <a:pt x="1311" y="1559"/>
                  </a:lnTo>
                  <a:lnTo>
                    <a:pt x="1286" y="1575"/>
                  </a:lnTo>
                  <a:lnTo>
                    <a:pt x="1261" y="1590"/>
                  </a:lnTo>
                  <a:lnTo>
                    <a:pt x="1236" y="1604"/>
                  </a:lnTo>
                  <a:lnTo>
                    <a:pt x="1209" y="1619"/>
                  </a:lnTo>
                  <a:lnTo>
                    <a:pt x="1154" y="1645"/>
                  </a:lnTo>
                  <a:lnTo>
                    <a:pt x="1154" y="1645"/>
                  </a:lnTo>
                  <a:lnTo>
                    <a:pt x="544" y="1645"/>
                  </a:lnTo>
                  <a:lnTo>
                    <a:pt x="544" y="1645"/>
                  </a:lnTo>
                  <a:lnTo>
                    <a:pt x="491" y="1619"/>
                  </a:lnTo>
                  <a:lnTo>
                    <a:pt x="465" y="1604"/>
                  </a:lnTo>
                  <a:lnTo>
                    <a:pt x="440" y="1590"/>
                  </a:lnTo>
                  <a:lnTo>
                    <a:pt x="414" y="1576"/>
                  </a:lnTo>
                  <a:lnTo>
                    <a:pt x="390" y="1559"/>
                  </a:lnTo>
                  <a:lnTo>
                    <a:pt x="366" y="1544"/>
                  </a:lnTo>
                  <a:lnTo>
                    <a:pt x="343" y="1527"/>
                  </a:lnTo>
                  <a:lnTo>
                    <a:pt x="320" y="1510"/>
                  </a:lnTo>
                  <a:lnTo>
                    <a:pt x="298" y="1492"/>
                  </a:lnTo>
                  <a:lnTo>
                    <a:pt x="276" y="1474"/>
                  </a:lnTo>
                  <a:lnTo>
                    <a:pt x="255" y="1455"/>
                  </a:lnTo>
                  <a:lnTo>
                    <a:pt x="235" y="1435"/>
                  </a:lnTo>
                  <a:lnTo>
                    <a:pt x="215" y="1415"/>
                  </a:lnTo>
                  <a:lnTo>
                    <a:pt x="197" y="1395"/>
                  </a:lnTo>
                  <a:lnTo>
                    <a:pt x="179" y="1373"/>
                  </a:lnTo>
                  <a:lnTo>
                    <a:pt x="161" y="1349"/>
                  </a:lnTo>
                  <a:lnTo>
                    <a:pt x="145" y="1326"/>
                  </a:lnTo>
                  <a:lnTo>
                    <a:pt x="128" y="1302"/>
                  </a:lnTo>
                  <a:lnTo>
                    <a:pt x="114" y="1278"/>
                  </a:lnTo>
                  <a:lnTo>
                    <a:pt x="100" y="1252"/>
                  </a:lnTo>
                  <a:lnTo>
                    <a:pt x="86" y="1225"/>
                  </a:lnTo>
                  <a:lnTo>
                    <a:pt x="73" y="1198"/>
                  </a:lnTo>
                  <a:lnTo>
                    <a:pt x="62" y="1170"/>
                  </a:lnTo>
                  <a:lnTo>
                    <a:pt x="51" y="1141"/>
                  </a:lnTo>
                  <a:lnTo>
                    <a:pt x="42" y="1111"/>
                  </a:lnTo>
                  <a:lnTo>
                    <a:pt x="33" y="1080"/>
                  </a:lnTo>
                  <a:lnTo>
                    <a:pt x="25" y="1048"/>
                  </a:lnTo>
                  <a:lnTo>
                    <a:pt x="17" y="1015"/>
                  </a:lnTo>
                  <a:lnTo>
                    <a:pt x="12" y="981"/>
                  </a:lnTo>
                  <a:lnTo>
                    <a:pt x="6" y="946"/>
                  </a:lnTo>
                  <a:lnTo>
                    <a:pt x="3" y="910"/>
                  </a:lnTo>
                  <a:lnTo>
                    <a:pt x="3" y="910"/>
                  </a:lnTo>
                  <a:lnTo>
                    <a:pt x="3" y="900"/>
                  </a:lnTo>
                  <a:lnTo>
                    <a:pt x="3" y="890"/>
                  </a:lnTo>
                  <a:lnTo>
                    <a:pt x="3" y="880"/>
                  </a:lnTo>
                  <a:lnTo>
                    <a:pt x="2" y="876"/>
                  </a:lnTo>
                  <a:lnTo>
                    <a:pt x="0" y="874"/>
                  </a:lnTo>
                  <a:lnTo>
                    <a:pt x="0" y="874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12"/>
                  </a:lnTo>
                  <a:lnTo>
                    <a:pt x="3" y="809"/>
                  </a:lnTo>
                  <a:lnTo>
                    <a:pt x="3" y="800"/>
                  </a:lnTo>
                  <a:lnTo>
                    <a:pt x="3" y="790"/>
                  </a:lnTo>
                  <a:lnTo>
                    <a:pt x="3" y="781"/>
                  </a:lnTo>
                  <a:lnTo>
                    <a:pt x="3" y="781"/>
                  </a:lnTo>
                  <a:lnTo>
                    <a:pt x="6" y="740"/>
                  </a:lnTo>
                  <a:lnTo>
                    <a:pt x="12" y="699"/>
                  </a:lnTo>
                  <a:lnTo>
                    <a:pt x="18" y="661"/>
                  </a:lnTo>
                  <a:lnTo>
                    <a:pt x="27" y="623"/>
                  </a:lnTo>
                  <a:lnTo>
                    <a:pt x="37" y="587"/>
                  </a:lnTo>
                  <a:lnTo>
                    <a:pt x="48" y="553"/>
                  </a:lnTo>
                  <a:lnTo>
                    <a:pt x="60" y="520"/>
                  </a:lnTo>
                  <a:lnTo>
                    <a:pt x="75" y="488"/>
                  </a:lnTo>
                  <a:lnTo>
                    <a:pt x="90" y="458"/>
                  </a:lnTo>
                  <a:lnTo>
                    <a:pt x="106" y="429"/>
                  </a:lnTo>
                  <a:lnTo>
                    <a:pt x="123" y="401"/>
                  </a:lnTo>
                  <a:lnTo>
                    <a:pt x="142" y="374"/>
                  </a:lnTo>
                  <a:lnTo>
                    <a:pt x="161" y="347"/>
                  </a:lnTo>
                  <a:lnTo>
                    <a:pt x="181" y="322"/>
                  </a:lnTo>
                  <a:lnTo>
                    <a:pt x="202" y="298"/>
                  </a:lnTo>
                  <a:lnTo>
                    <a:pt x="224" y="274"/>
                  </a:lnTo>
                  <a:lnTo>
                    <a:pt x="224" y="274"/>
                  </a:lnTo>
                  <a:lnTo>
                    <a:pt x="238" y="262"/>
                  </a:lnTo>
                  <a:lnTo>
                    <a:pt x="252" y="249"/>
                  </a:lnTo>
                  <a:lnTo>
                    <a:pt x="265" y="235"/>
                  </a:lnTo>
                  <a:lnTo>
                    <a:pt x="277" y="221"/>
                  </a:lnTo>
                  <a:lnTo>
                    <a:pt x="277" y="221"/>
                  </a:lnTo>
                  <a:close/>
                  <a:moveTo>
                    <a:pt x="448" y="485"/>
                  </a:moveTo>
                  <a:lnTo>
                    <a:pt x="448" y="485"/>
                  </a:lnTo>
                  <a:lnTo>
                    <a:pt x="474" y="482"/>
                  </a:lnTo>
                  <a:lnTo>
                    <a:pt x="485" y="478"/>
                  </a:lnTo>
                  <a:lnTo>
                    <a:pt x="496" y="476"/>
                  </a:lnTo>
                  <a:lnTo>
                    <a:pt x="507" y="472"/>
                  </a:lnTo>
                  <a:lnTo>
                    <a:pt x="517" y="467"/>
                  </a:lnTo>
                  <a:lnTo>
                    <a:pt x="526" y="463"/>
                  </a:lnTo>
                  <a:lnTo>
                    <a:pt x="536" y="457"/>
                  </a:lnTo>
                  <a:lnTo>
                    <a:pt x="553" y="445"/>
                  </a:lnTo>
                  <a:lnTo>
                    <a:pt x="568" y="432"/>
                  </a:lnTo>
                  <a:lnTo>
                    <a:pt x="582" y="417"/>
                  </a:lnTo>
                  <a:lnTo>
                    <a:pt x="595" y="399"/>
                  </a:lnTo>
                  <a:lnTo>
                    <a:pt x="604" y="382"/>
                  </a:lnTo>
                  <a:lnTo>
                    <a:pt x="614" y="362"/>
                  </a:lnTo>
                  <a:lnTo>
                    <a:pt x="622" y="340"/>
                  </a:lnTo>
                  <a:lnTo>
                    <a:pt x="629" y="318"/>
                  </a:lnTo>
                  <a:lnTo>
                    <a:pt x="634" y="295"/>
                  </a:lnTo>
                  <a:lnTo>
                    <a:pt x="637" y="272"/>
                  </a:lnTo>
                  <a:lnTo>
                    <a:pt x="641" y="246"/>
                  </a:lnTo>
                  <a:lnTo>
                    <a:pt x="643" y="221"/>
                  </a:lnTo>
                  <a:lnTo>
                    <a:pt x="643" y="221"/>
                  </a:lnTo>
                  <a:lnTo>
                    <a:pt x="644" y="193"/>
                  </a:lnTo>
                  <a:lnTo>
                    <a:pt x="644" y="177"/>
                  </a:lnTo>
                  <a:lnTo>
                    <a:pt x="643" y="162"/>
                  </a:lnTo>
                  <a:lnTo>
                    <a:pt x="641" y="148"/>
                  </a:lnTo>
                  <a:lnTo>
                    <a:pt x="637" y="132"/>
                  </a:lnTo>
                  <a:lnTo>
                    <a:pt x="633" y="119"/>
                  </a:lnTo>
                  <a:lnTo>
                    <a:pt x="626" y="106"/>
                  </a:lnTo>
                  <a:lnTo>
                    <a:pt x="626" y="106"/>
                  </a:lnTo>
                  <a:lnTo>
                    <a:pt x="624" y="107"/>
                  </a:lnTo>
                  <a:lnTo>
                    <a:pt x="623" y="109"/>
                  </a:lnTo>
                  <a:lnTo>
                    <a:pt x="623" y="116"/>
                  </a:lnTo>
                  <a:lnTo>
                    <a:pt x="623" y="122"/>
                  </a:lnTo>
                  <a:lnTo>
                    <a:pt x="622" y="124"/>
                  </a:lnTo>
                  <a:lnTo>
                    <a:pt x="620" y="126"/>
                  </a:lnTo>
                  <a:lnTo>
                    <a:pt x="620" y="126"/>
                  </a:lnTo>
                  <a:lnTo>
                    <a:pt x="587" y="137"/>
                  </a:lnTo>
                  <a:lnTo>
                    <a:pt x="555" y="149"/>
                  </a:lnTo>
                  <a:lnTo>
                    <a:pt x="524" y="162"/>
                  </a:lnTo>
                  <a:lnTo>
                    <a:pt x="496" y="177"/>
                  </a:lnTo>
                  <a:lnTo>
                    <a:pt x="467" y="193"/>
                  </a:lnTo>
                  <a:lnTo>
                    <a:pt x="441" y="209"/>
                  </a:lnTo>
                  <a:lnTo>
                    <a:pt x="414" y="228"/>
                  </a:lnTo>
                  <a:lnTo>
                    <a:pt x="390" y="246"/>
                  </a:lnTo>
                  <a:lnTo>
                    <a:pt x="366" y="267"/>
                  </a:lnTo>
                  <a:lnTo>
                    <a:pt x="343" y="288"/>
                  </a:lnTo>
                  <a:lnTo>
                    <a:pt x="321" y="309"/>
                  </a:lnTo>
                  <a:lnTo>
                    <a:pt x="300" y="332"/>
                  </a:lnTo>
                  <a:lnTo>
                    <a:pt x="279" y="355"/>
                  </a:lnTo>
                  <a:lnTo>
                    <a:pt x="259" y="379"/>
                  </a:lnTo>
                  <a:lnTo>
                    <a:pt x="239" y="404"/>
                  </a:lnTo>
                  <a:lnTo>
                    <a:pt x="221" y="429"/>
                  </a:lnTo>
                  <a:lnTo>
                    <a:pt x="221" y="429"/>
                  </a:lnTo>
                  <a:lnTo>
                    <a:pt x="230" y="436"/>
                  </a:lnTo>
                  <a:lnTo>
                    <a:pt x="238" y="443"/>
                  </a:lnTo>
                  <a:lnTo>
                    <a:pt x="247" y="449"/>
                  </a:lnTo>
                  <a:lnTo>
                    <a:pt x="258" y="454"/>
                  </a:lnTo>
                  <a:lnTo>
                    <a:pt x="269" y="460"/>
                  </a:lnTo>
                  <a:lnTo>
                    <a:pt x="280" y="464"/>
                  </a:lnTo>
                  <a:lnTo>
                    <a:pt x="304" y="471"/>
                  </a:lnTo>
                  <a:lnTo>
                    <a:pt x="330" y="476"/>
                  </a:lnTo>
                  <a:lnTo>
                    <a:pt x="357" y="480"/>
                  </a:lnTo>
                  <a:lnTo>
                    <a:pt x="386" y="483"/>
                  </a:lnTo>
                  <a:lnTo>
                    <a:pt x="415" y="485"/>
                  </a:lnTo>
                  <a:lnTo>
                    <a:pt x="415" y="485"/>
                  </a:lnTo>
                  <a:lnTo>
                    <a:pt x="418" y="487"/>
                  </a:lnTo>
                  <a:lnTo>
                    <a:pt x="422" y="488"/>
                  </a:lnTo>
                  <a:lnTo>
                    <a:pt x="432" y="489"/>
                  </a:lnTo>
                  <a:lnTo>
                    <a:pt x="442" y="488"/>
                  </a:lnTo>
                  <a:lnTo>
                    <a:pt x="446" y="487"/>
                  </a:lnTo>
                  <a:lnTo>
                    <a:pt x="448" y="485"/>
                  </a:lnTo>
                  <a:lnTo>
                    <a:pt x="448" y="485"/>
                  </a:lnTo>
                  <a:close/>
                  <a:moveTo>
                    <a:pt x="917" y="93"/>
                  </a:moveTo>
                  <a:lnTo>
                    <a:pt x="917" y="93"/>
                  </a:lnTo>
                  <a:lnTo>
                    <a:pt x="919" y="91"/>
                  </a:lnTo>
                  <a:lnTo>
                    <a:pt x="920" y="89"/>
                  </a:lnTo>
                  <a:lnTo>
                    <a:pt x="920" y="87"/>
                  </a:lnTo>
                  <a:lnTo>
                    <a:pt x="920" y="84"/>
                  </a:lnTo>
                  <a:lnTo>
                    <a:pt x="918" y="82"/>
                  </a:lnTo>
                  <a:lnTo>
                    <a:pt x="916" y="79"/>
                  </a:lnTo>
                  <a:lnTo>
                    <a:pt x="913" y="79"/>
                  </a:lnTo>
                  <a:lnTo>
                    <a:pt x="910" y="79"/>
                  </a:lnTo>
                  <a:lnTo>
                    <a:pt x="910" y="79"/>
                  </a:lnTo>
                  <a:lnTo>
                    <a:pt x="908" y="88"/>
                  </a:lnTo>
                  <a:lnTo>
                    <a:pt x="907" y="99"/>
                  </a:lnTo>
                  <a:lnTo>
                    <a:pt x="906" y="122"/>
                  </a:lnTo>
                  <a:lnTo>
                    <a:pt x="907" y="145"/>
                  </a:lnTo>
                  <a:lnTo>
                    <a:pt x="908" y="156"/>
                  </a:lnTo>
                  <a:lnTo>
                    <a:pt x="910" y="165"/>
                  </a:lnTo>
                  <a:lnTo>
                    <a:pt x="910" y="165"/>
                  </a:lnTo>
                  <a:lnTo>
                    <a:pt x="922" y="199"/>
                  </a:lnTo>
                  <a:lnTo>
                    <a:pt x="932" y="234"/>
                  </a:lnTo>
                  <a:lnTo>
                    <a:pt x="943" y="268"/>
                  </a:lnTo>
                  <a:lnTo>
                    <a:pt x="950" y="286"/>
                  </a:lnTo>
                  <a:lnTo>
                    <a:pt x="956" y="301"/>
                  </a:lnTo>
                  <a:lnTo>
                    <a:pt x="964" y="318"/>
                  </a:lnTo>
                  <a:lnTo>
                    <a:pt x="972" y="332"/>
                  </a:lnTo>
                  <a:lnTo>
                    <a:pt x="982" y="345"/>
                  </a:lnTo>
                  <a:lnTo>
                    <a:pt x="991" y="358"/>
                  </a:lnTo>
                  <a:lnTo>
                    <a:pt x="1004" y="369"/>
                  </a:lnTo>
                  <a:lnTo>
                    <a:pt x="1017" y="378"/>
                  </a:lnTo>
                  <a:lnTo>
                    <a:pt x="1032" y="387"/>
                  </a:lnTo>
                  <a:lnTo>
                    <a:pt x="1049" y="393"/>
                  </a:lnTo>
                  <a:lnTo>
                    <a:pt x="1049" y="393"/>
                  </a:lnTo>
                  <a:lnTo>
                    <a:pt x="1052" y="395"/>
                  </a:lnTo>
                  <a:lnTo>
                    <a:pt x="1057" y="396"/>
                  </a:lnTo>
                  <a:lnTo>
                    <a:pt x="1071" y="397"/>
                  </a:lnTo>
                  <a:lnTo>
                    <a:pt x="1083" y="396"/>
                  </a:lnTo>
                  <a:lnTo>
                    <a:pt x="1088" y="395"/>
                  </a:lnTo>
                  <a:lnTo>
                    <a:pt x="1092" y="393"/>
                  </a:lnTo>
                  <a:lnTo>
                    <a:pt x="1092" y="393"/>
                  </a:lnTo>
                  <a:lnTo>
                    <a:pt x="1115" y="391"/>
                  </a:lnTo>
                  <a:lnTo>
                    <a:pt x="1137" y="388"/>
                  </a:lnTo>
                  <a:lnTo>
                    <a:pt x="1157" y="385"/>
                  </a:lnTo>
                  <a:lnTo>
                    <a:pt x="1176" y="379"/>
                  </a:lnTo>
                  <a:lnTo>
                    <a:pt x="1196" y="374"/>
                  </a:lnTo>
                  <a:lnTo>
                    <a:pt x="1214" y="367"/>
                  </a:lnTo>
                  <a:lnTo>
                    <a:pt x="1230" y="360"/>
                  </a:lnTo>
                  <a:lnTo>
                    <a:pt x="1247" y="352"/>
                  </a:lnTo>
                  <a:lnTo>
                    <a:pt x="1263" y="343"/>
                  </a:lnTo>
                  <a:lnTo>
                    <a:pt x="1277" y="333"/>
                  </a:lnTo>
                  <a:lnTo>
                    <a:pt x="1292" y="323"/>
                  </a:lnTo>
                  <a:lnTo>
                    <a:pt x="1306" y="312"/>
                  </a:lnTo>
                  <a:lnTo>
                    <a:pt x="1333" y="290"/>
                  </a:lnTo>
                  <a:lnTo>
                    <a:pt x="1359" y="267"/>
                  </a:lnTo>
                  <a:lnTo>
                    <a:pt x="1359" y="267"/>
                  </a:lnTo>
                  <a:lnTo>
                    <a:pt x="1352" y="269"/>
                  </a:lnTo>
                  <a:lnTo>
                    <a:pt x="1348" y="269"/>
                  </a:lnTo>
                  <a:lnTo>
                    <a:pt x="1342" y="269"/>
                  </a:lnTo>
                  <a:lnTo>
                    <a:pt x="1336" y="267"/>
                  </a:lnTo>
                  <a:lnTo>
                    <a:pt x="1336" y="267"/>
                  </a:lnTo>
                  <a:lnTo>
                    <a:pt x="1316" y="251"/>
                  </a:lnTo>
                  <a:lnTo>
                    <a:pt x="1295" y="234"/>
                  </a:lnTo>
                  <a:lnTo>
                    <a:pt x="1274" y="219"/>
                  </a:lnTo>
                  <a:lnTo>
                    <a:pt x="1252" y="204"/>
                  </a:lnTo>
                  <a:lnTo>
                    <a:pt x="1229" y="189"/>
                  </a:lnTo>
                  <a:lnTo>
                    <a:pt x="1206" y="176"/>
                  </a:lnTo>
                  <a:lnTo>
                    <a:pt x="1182" y="163"/>
                  </a:lnTo>
                  <a:lnTo>
                    <a:pt x="1156" y="151"/>
                  </a:lnTo>
                  <a:lnTo>
                    <a:pt x="1130" y="141"/>
                  </a:lnTo>
                  <a:lnTo>
                    <a:pt x="1104" y="131"/>
                  </a:lnTo>
                  <a:lnTo>
                    <a:pt x="1075" y="122"/>
                  </a:lnTo>
                  <a:lnTo>
                    <a:pt x="1046" y="115"/>
                  </a:lnTo>
                  <a:lnTo>
                    <a:pt x="1016" y="108"/>
                  </a:lnTo>
                  <a:lnTo>
                    <a:pt x="984" y="102"/>
                  </a:lnTo>
                  <a:lnTo>
                    <a:pt x="951" y="98"/>
                  </a:lnTo>
                  <a:lnTo>
                    <a:pt x="917" y="96"/>
                  </a:lnTo>
                  <a:lnTo>
                    <a:pt x="917" y="96"/>
                  </a:lnTo>
                  <a:lnTo>
                    <a:pt x="917" y="93"/>
                  </a:lnTo>
                  <a:lnTo>
                    <a:pt x="917" y="93"/>
                  </a:lnTo>
                  <a:close/>
                  <a:moveTo>
                    <a:pt x="1606" y="818"/>
                  </a:moveTo>
                  <a:lnTo>
                    <a:pt x="1606" y="818"/>
                  </a:lnTo>
                  <a:lnTo>
                    <a:pt x="1604" y="772"/>
                  </a:lnTo>
                  <a:lnTo>
                    <a:pt x="1599" y="728"/>
                  </a:lnTo>
                  <a:lnTo>
                    <a:pt x="1593" y="687"/>
                  </a:lnTo>
                  <a:lnTo>
                    <a:pt x="1584" y="647"/>
                  </a:lnTo>
                  <a:lnTo>
                    <a:pt x="1573" y="610"/>
                  </a:lnTo>
                  <a:lnTo>
                    <a:pt x="1560" y="575"/>
                  </a:lnTo>
                  <a:lnTo>
                    <a:pt x="1546" y="541"/>
                  </a:lnTo>
                  <a:lnTo>
                    <a:pt x="1530" y="508"/>
                  </a:lnTo>
                  <a:lnTo>
                    <a:pt x="1530" y="508"/>
                  </a:lnTo>
                  <a:lnTo>
                    <a:pt x="1536" y="497"/>
                  </a:lnTo>
                  <a:lnTo>
                    <a:pt x="1537" y="494"/>
                  </a:lnTo>
                  <a:lnTo>
                    <a:pt x="1537" y="490"/>
                  </a:lnTo>
                  <a:lnTo>
                    <a:pt x="1536" y="487"/>
                  </a:lnTo>
                  <a:lnTo>
                    <a:pt x="1533" y="485"/>
                  </a:lnTo>
                  <a:lnTo>
                    <a:pt x="1533" y="485"/>
                  </a:lnTo>
                  <a:lnTo>
                    <a:pt x="1518" y="500"/>
                  </a:lnTo>
                  <a:lnTo>
                    <a:pt x="1503" y="516"/>
                  </a:lnTo>
                  <a:lnTo>
                    <a:pt x="1486" y="530"/>
                  </a:lnTo>
                  <a:lnTo>
                    <a:pt x="1469" y="544"/>
                  </a:lnTo>
                  <a:lnTo>
                    <a:pt x="1435" y="571"/>
                  </a:lnTo>
                  <a:lnTo>
                    <a:pt x="1417" y="585"/>
                  </a:lnTo>
                  <a:lnTo>
                    <a:pt x="1400" y="599"/>
                  </a:lnTo>
                  <a:lnTo>
                    <a:pt x="1385" y="614"/>
                  </a:lnTo>
                  <a:lnTo>
                    <a:pt x="1370" y="630"/>
                  </a:lnTo>
                  <a:lnTo>
                    <a:pt x="1356" y="647"/>
                  </a:lnTo>
                  <a:lnTo>
                    <a:pt x="1344" y="666"/>
                  </a:lnTo>
                  <a:lnTo>
                    <a:pt x="1333" y="687"/>
                  </a:lnTo>
                  <a:lnTo>
                    <a:pt x="1329" y="698"/>
                  </a:lnTo>
                  <a:lnTo>
                    <a:pt x="1326" y="710"/>
                  </a:lnTo>
                  <a:lnTo>
                    <a:pt x="1322" y="722"/>
                  </a:lnTo>
                  <a:lnTo>
                    <a:pt x="1319" y="734"/>
                  </a:lnTo>
                  <a:lnTo>
                    <a:pt x="1317" y="747"/>
                  </a:lnTo>
                  <a:lnTo>
                    <a:pt x="1316" y="762"/>
                  </a:lnTo>
                  <a:lnTo>
                    <a:pt x="1316" y="762"/>
                  </a:lnTo>
                  <a:lnTo>
                    <a:pt x="1316" y="770"/>
                  </a:lnTo>
                  <a:lnTo>
                    <a:pt x="1316" y="780"/>
                  </a:lnTo>
                  <a:lnTo>
                    <a:pt x="1316" y="789"/>
                  </a:lnTo>
                  <a:lnTo>
                    <a:pt x="1317" y="792"/>
                  </a:lnTo>
                  <a:lnTo>
                    <a:pt x="1319" y="795"/>
                  </a:lnTo>
                  <a:lnTo>
                    <a:pt x="1319" y="795"/>
                  </a:lnTo>
                  <a:lnTo>
                    <a:pt x="1322" y="810"/>
                  </a:lnTo>
                  <a:lnTo>
                    <a:pt x="1327" y="825"/>
                  </a:lnTo>
                  <a:lnTo>
                    <a:pt x="1332" y="840"/>
                  </a:lnTo>
                  <a:lnTo>
                    <a:pt x="1340" y="853"/>
                  </a:lnTo>
                  <a:lnTo>
                    <a:pt x="1348" y="865"/>
                  </a:lnTo>
                  <a:lnTo>
                    <a:pt x="1358" y="877"/>
                  </a:lnTo>
                  <a:lnTo>
                    <a:pt x="1367" y="887"/>
                  </a:lnTo>
                  <a:lnTo>
                    <a:pt x="1378" y="897"/>
                  </a:lnTo>
                  <a:lnTo>
                    <a:pt x="1378" y="897"/>
                  </a:lnTo>
                  <a:lnTo>
                    <a:pt x="1403" y="914"/>
                  </a:lnTo>
                  <a:lnTo>
                    <a:pt x="1429" y="932"/>
                  </a:lnTo>
                  <a:lnTo>
                    <a:pt x="1458" y="947"/>
                  </a:lnTo>
                  <a:lnTo>
                    <a:pt x="1487" y="963"/>
                  </a:lnTo>
                  <a:lnTo>
                    <a:pt x="1518" y="976"/>
                  </a:lnTo>
                  <a:lnTo>
                    <a:pt x="1548" y="987"/>
                  </a:lnTo>
                  <a:lnTo>
                    <a:pt x="1577" y="996"/>
                  </a:lnTo>
                  <a:lnTo>
                    <a:pt x="1606" y="1002"/>
                  </a:lnTo>
                  <a:lnTo>
                    <a:pt x="1606" y="1002"/>
                  </a:lnTo>
                  <a:lnTo>
                    <a:pt x="1602" y="996"/>
                  </a:lnTo>
                  <a:lnTo>
                    <a:pt x="1598" y="989"/>
                  </a:lnTo>
                  <a:lnTo>
                    <a:pt x="1596" y="981"/>
                  </a:lnTo>
                  <a:lnTo>
                    <a:pt x="1595" y="973"/>
                  </a:lnTo>
                  <a:lnTo>
                    <a:pt x="1595" y="964"/>
                  </a:lnTo>
                  <a:lnTo>
                    <a:pt x="1595" y="954"/>
                  </a:lnTo>
                  <a:lnTo>
                    <a:pt x="1598" y="934"/>
                  </a:lnTo>
                  <a:lnTo>
                    <a:pt x="1605" y="891"/>
                  </a:lnTo>
                  <a:lnTo>
                    <a:pt x="1606" y="870"/>
                  </a:lnTo>
                  <a:lnTo>
                    <a:pt x="1607" y="861"/>
                  </a:lnTo>
                  <a:lnTo>
                    <a:pt x="1606" y="851"/>
                  </a:lnTo>
                  <a:lnTo>
                    <a:pt x="1606" y="851"/>
                  </a:lnTo>
                  <a:lnTo>
                    <a:pt x="1608" y="848"/>
                  </a:lnTo>
                  <a:lnTo>
                    <a:pt x="1609" y="844"/>
                  </a:lnTo>
                  <a:lnTo>
                    <a:pt x="1610" y="834"/>
                  </a:lnTo>
                  <a:lnTo>
                    <a:pt x="1609" y="824"/>
                  </a:lnTo>
                  <a:lnTo>
                    <a:pt x="1608" y="820"/>
                  </a:lnTo>
                  <a:lnTo>
                    <a:pt x="1606" y="818"/>
                  </a:lnTo>
                  <a:lnTo>
                    <a:pt x="1606" y="818"/>
                  </a:lnTo>
                  <a:close/>
                  <a:moveTo>
                    <a:pt x="99" y="923"/>
                  </a:moveTo>
                  <a:lnTo>
                    <a:pt x="99" y="923"/>
                  </a:lnTo>
                  <a:lnTo>
                    <a:pt x="102" y="956"/>
                  </a:lnTo>
                  <a:lnTo>
                    <a:pt x="106" y="988"/>
                  </a:lnTo>
                  <a:lnTo>
                    <a:pt x="112" y="1018"/>
                  </a:lnTo>
                  <a:lnTo>
                    <a:pt x="119" y="1046"/>
                  </a:lnTo>
                  <a:lnTo>
                    <a:pt x="126" y="1075"/>
                  </a:lnTo>
                  <a:lnTo>
                    <a:pt x="135" y="1101"/>
                  </a:lnTo>
                  <a:lnTo>
                    <a:pt x="145" y="1128"/>
                  </a:lnTo>
                  <a:lnTo>
                    <a:pt x="155" y="1154"/>
                  </a:lnTo>
                  <a:lnTo>
                    <a:pt x="155" y="1154"/>
                  </a:lnTo>
                  <a:lnTo>
                    <a:pt x="154" y="1156"/>
                  </a:lnTo>
                  <a:lnTo>
                    <a:pt x="151" y="1158"/>
                  </a:lnTo>
                  <a:lnTo>
                    <a:pt x="146" y="1162"/>
                  </a:lnTo>
                  <a:lnTo>
                    <a:pt x="143" y="1164"/>
                  </a:lnTo>
                  <a:lnTo>
                    <a:pt x="142" y="1166"/>
                  </a:lnTo>
                  <a:lnTo>
                    <a:pt x="142" y="1168"/>
                  </a:lnTo>
                  <a:lnTo>
                    <a:pt x="145" y="1170"/>
                  </a:lnTo>
                  <a:lnTo>
                    <a:pt x="145" y="1170"/>
                  </a:lnTo>
                  <a:lnTo>
                    <a:pt x="189" y="1142"/>
                  </a:lnTo>
                  <a:lnTo>
                    <a:pt x="212" y="1126"/>
                  </a:lnTo>
                  <a:lnTo>
                    <a:pt x="235" y="1110"/>
                  </a:lnTo>
                  <a:lnTo>
                    <a:pt x="258" y="1093"/>
                  </a:lnTo>
                  <a:lnTo>
                    <a:pt x="281" y="1075"/>
                  </a:lnTo>
                  <a:lnTo>
                    <a:pt x="303" y="1056"/>
                  </a:lnTo>
                  <a:lnTo>
                    <a:pt x="323" y="1035"/>
                  </a:lnTo>
                  <a:lnTo>
                    <a:pt x="323" y="1035"/>
                  </a:lnTo>
                  <a:lnTo>
                    <a:pt x="334" y="1023"/>
                  </a:lnTo>
                  <a:lnTo>
                    <a:pt x="344" y="1010"/>
                  </a:lnTo>
                  <a:lnTo>
                    <a:pt x="354" y="995"/>
                  </a:lnTo>
                  <a:lnTo>
                    <a:pt x="363" y="979"/>
                  </a:lnTo>
                  <a:lnTo>
                    <a:pt x="370" y="963"/>
                  </a:lnTo>
                  <a:lnTo>
                    <a:pt x="378" y="946"/>
                  </a:lnTo>
                  <a:lnTo>
                    <a:pt x="383" y="929"/>
                  </a:lnTo>
                  <a:lnTo>
                    <a:pt x="388" y="911"/>
                  </a:lnTo>
                  <a:lnTo>
                    <a:pt x="391" y="894"/>
                  </a:lnTo>
                  <a:lnTo>
                    <a:pt x="392" y="875"/>
                  </a:lnTo>
                  <a:lnTo>
                    <a:pt x="391" y="857"/>
                  </a:lnTo>
                  <a:lnTo>
                    <a:pt x="388" y="840"/>
                  </a:lnTo>
                  <a:lnTo>
                    <a:pt x="382" y="822"/>
                  </a:lnTo>
                  <a:lnTo>
                    <a:pt x="379" y="814"/>
                  </a:lnTo>
                  <a:lnTo>
                    <a:pt x="375" y="806"/>
                  </a:lnTo>
                  <a:lnTo>
                    <a:pt x="369" y="798"/>
                  </a:lnTo>
                  <a:lnTo>
                    <a:pt x="364" y="790"/>
                  </a:lnTo>
                  <a:lnTo>
                    <a:pt x="357" y="783"/>
                  </a:lnTo>
                  <a:lnTo>
                    <a:pt x="349" y="775"/>
                  </a:lnTo>
                  <a:lnTo>
                    <a:pt x="349" y="775"/>
                  </a:lnTo>
                  <a:lnTo>
                    <a:pt x="337" y="764"/>
                  </a:lnTo>
                  <a:lnTo>
                    <a:pt x="324" y="755"/>
                  </a:lnTo>
                  <a:lnTo>
                    <a:pt x="311" y="745"/>
                  </a:lnTo>
                  <a:lnTo>
                    <a:pt x="297" y="738"/>
                  </a:lnTo>
                  <a:lnTo>
                    <a:pt x="281" y="729"/>
                  </a:lnTo>
                  <a:lnTo>
                    <a:pt x="266" y="722"/>
                  </a:lnTo>
                  <a:lnTo>
                    <a:pt x="234" y="708"/>
                  </a:lnTo>
                  <a:lnTo>
                    <a:pt x="202" y="695"/>
                  </a:lnTo>
                  <a:lnTo>
                    <a:pt x="169" y="683"/>
                  </a:lnTo>
                  <a:lnTo>
                    <a:pt x="136" y="669"/>
                  </a:lnTo>
                  <a:lnTo>
                    <a:pt x="105" y="656"/>
                  </a:lnTo>
                  <a:lnTo>
                    <a:pt x="105" y="656"/>
                  </a:lnTo>
                  <a:lnTo>
                    <a:pt x="109" y="662"/>
                  </a:lnTo>
                  <a:lnTo>
                    <a:pt x="111" y="667"/>
                  </a:lnTo>
                  <a:lnTo>
                    <a:pt x="112" y="674"/>
                  </a:lnTo>
                  <a:lnTo>
                    <a:pt x="112" y="680"/>
                  </a:lnTo>
                  <a:lnTo>
                    <a:pt x="111" y="694"/>
                  </a:lnTo>
                  <a:lnTo>
                    <a:pt x="106" y="709"/>
                  </a:lnTo>
                  <a:lnTo>
                    <a:pt x="103" y="724"/>
                  </a:lnTo>
                  <a:lnTo>
                    <a:pt x="100" y="741"/>
                  </a:lnTo>
                  <a:lnTo>
                    <a:pt x="98" y="757"/>
                  </a:lnTo>
                  <a:lnTo>
                    <a:pt x="98" y="766"/>
                  </a:lnTo>
                  <a:lnTo>
                    <a:pt x="99" y="775"/>
                  </a:lnTo>
                  <a:lnTo>
                    <a:pt x="99" y="775"/>
                  </a:lnTo>
                  <a:lnTo>
                    <a:pt x="97" y="777"/>
                  </a:lnTo>
                  <a:lnTo>
                    <a:pt x="95" y="781"/>
                  </a:lnTo>
                  <a:lnTo>
                    <a:pt x="95" y="791"/>
                  </a:lnTo>
                  <a:lnTo>
                    <a:pt x="95" y="801"/>
                  </a:lnTo>
                  <a:lnTo>
                    <a:pt x="95" y="811"/>
                  </a:lnTo>
                  <a:lnTo>
                    <a:pt x="95" y="811"/>
                  </a:lnTo>
                  <a:lnTo>
                    <a:pt x="95" y="834"/>
                  </a:lnTo>
                  <a:lnTo>
                    <a:pt x="95" y="834"/>
                  </a:lnTo>
                  <a:lnTo>
                    <a:pt x="95" y="857"/>
                  </a:lnTo>
                  <a:lnTo>
                    <a:pt x="95" y="880"/>
                  </a:lnTo>
                  <a:lnTo>
                    <a:pt x="95" y="903"/>
                  </a:lnTo>
                  <a:lnTo>
                    <a:pt x="97" y="914"/>
                  </a:lnTo>
                  <a:lnTo>
                    <a:pt x="99" y="923"/>
                  </a:lnTo>
                  <a:lnTo>
                    <a:pt x="99" y="923"/>
                  </a:lnTo>
                  <a:close/>
                  <a:moveTo>
                    <a:pt x="808" y="656"/>
                  </a:moveTo>
                  <a:lnTo>
                    <a:pt x="808" y="656"/>
                  </a:lnTo>
                  <a:lnTo>
                    <a:pt x="791" y="656"/>
                  </a:lnTo>
                  <a:lnTo>
                    <a:pt x="776" y="658"/>
                  </a:lnTo>
                  <a:lnTo>
                    <a:pt x="762" y="662"/>
                  </a:lnTo>
                  <a:lnTo>
                    <a:pt x="748" y="666"/>
                  </a:lnTo>
                  <a:lnTo>
                    <a:pt x="736" y="673"/>
                  </a:lnTo>
                  <a:lnTo>
                    <a:pt x="725" y="680"/>
                  </a:lnTo>
                  <a:lnTo>
                    <a:pt x="716" y="689"/>
                  </a:lnTo>
                  <a:lnTo>
                    <a:pt x="707" y="700"/>
                  </a:lnTo>
                  <a:lnTo>
                    <a:pt x="700" y="711"/>
                  </a:lnTo>
                  <a:lnTo>
                    <a:pt x="694" y="723"/>
                  </a:lnTo>
                  <a:lnTo>
                    <a:pt x="688" y="735"/>
                  </a:lnTo>
                  <a:lnTo>
                    <a:pt x="684" y="748"/>
                  </a:lnTo>
                  <a:lnTo>
                    <a:pt x="680" y="763"/>
                  </a:lnTo>
                  <a:lnTo>
                    <a:pt x="678" y="777"/>
                  </a:lnTo>
                  <a:lnTo>
                    <a:pt x="677" y="792"/>
                  </a:lnTo>
                  <a:lnTo>
                    <a:pt x="677" y="808"/>
                  </a:lnTo>
                  <a:lnTo>
                    <a:pt x="677" y="822"/>
                  </a:lnTo>
                  <a:lnTo>
                    <a:pt x="678" y="837"/>
                  </a:lnTo>
                  <a:lnTo>
                    <a:pt x="681" y="853"/>
                  </a:lnTo>
                  <a:lnTo>
                    <a:pt x="684" y="868"/>
                  </a:lnTo>
                  <a:lnTo>
                    <a:pt x="688" y="883"/>
                  </a:lnTo>
                  <a:lnTo>
                    <a:pt x="694" y="897"/>
                  </a:lnTo>
                  <a:lnTo>
                    <a:pt x="699" y="910"/>
                  </a:lnTo>
                  <a:lnTo>
                    <a:pt x="706" y="923"/>
                  </a:lnTo>
                  <a:lnTo>
                    <a:pt x="712" y="936"/>
                  </a:lnTo>
                  <a:lnTo>
                    <a:pt x="720" y="947"/>
                  </a:lnTo>
                  <a:lnTo>
                    <a:pt x="729" y="958"/>
                  </a:lnTo>
                  <a:lnTo>
                    <a:pt x="737" y="967"/>
                  </a:lnTo>
                  <a:lnTo>
                    <a:pt x="747" y="976"/>
                  </a:lnTo>
                  <a:lnTo>
                    <a:pt x="758" y="983"/>
                  </a:lnTo>
                  <a:lnTo>
                    <a:pt x="769" y="988"/>
                  </a:lnTo>
                  <a:lnTo>
                    <a:pt x="781" y="992"/>
                  </a:lnTo>
                  <a:lnTo>
                    <a:pt x="781" y="992"/>
                  </a:lnTo>
                  <a:lnTo>
                    <a:pt x="798" y="992"/>
                  </a:lnTo>
                  <a:lnTo>
                    <a:pt x="798" y="992"/>
                  </a:lnTo>
                  <a:lnTo>
                    <a:pt x="800" y="995"/>
                  </a:lnTo>
                  <a:lnTo>
                    <a:pt x="805" y="996"/>
                  </a:lnTo>
                  <a:lnTo>
                    <a:pt x="817" y="997"/>
                  </a:lnTo>
                  <a:lnTo>
                    <a:pt x="828" y="996"/>
                  </a:lnTo>
                  <a:lnTo>
                    <a:pt x="832" y="995"/>
                  </a:lnTo>
                  <a:lnTo>
                    <a:pt x="834" y="992"/>
                  </a:lnTo>
                  <a:lnTo>
                    <a:pt x="834" y="992"/>
                  </a:lnTo>
                  <a:lnTo>
                    <a:pt x="855" y="993"/>
                  </a:lnTo>
                  <a:lnTo>
                    <a:pt x="874" y="993"/>
                  </a:lnTo>
                  <a:lnTo>
                    <a:pt x="891" y="991"/>
                  </a:lnTo>
                  <a:lnTo>
                    <a:pt x="909" y="986"/>
                  </a:lnTo>
                  <a:lnTo>
                    <a:pt x="924" y="980"/>
                  </a:lnTo>
                  <a:lnTo>
                    <a:pt x="939" y="972"/>
                  </a:lnTo>
                  <a:lnTo>
                    <a:pt x="952" y="963"/>
                  </a:lnTo>
                  <a:lnTo>
                    <a:pt x="964" y="952"/>
                  </a:lnTo>
                  <a:lnTo>
                    <a:pt x="975" y="940"/>
                  </a:lnTo>
                  <a:lnTo>
                    <a:pt x="984" y="926"/>
                  </a:lnTo>
                  <a:lnTo>
                    <a:pt x="993" y="912"/>
                  </a:lnTo>
                  <a:lnTo>
                    <a:pt x="999" y="898"/>
                  </a:lnTo>
                  <a:lnTo>
                    <a:pt x="1006" y="883"/>
                  </a:lnTo>
                  <a:lnTo>
                    <a:pt x="1010" y="866"/>
                  </a:lnTo>
                  <a:lnTo>
                    <a:pt x="1013" y="850"/>
                  </a:lnTo>
                  <a:lnTo>
                    <a:pt x="1015" y="833"/>
                  </a:lnTo>
                  <a:lnTo>
                    <a:pt x="1016" y="817"/>
                  </a:lnTo>
                  <a:lnTo>
                    <a:pt x="1015" y="800"/>
                  </a:lnTo>
                  <a:lnTo>
                    <a:pt x="1012" y="784"/>
                  </a:lnTo>
                  <a:lnTo>
                    <a:pt x="1009" y="768"/>
                  </a:lnTo>
                  <a:lnTo>
                    <a:pt x="1005" y="753"/>
                  </a:lnTo>
                  <a:lnTo>
                    <a:pt x="998" y="738"/>
                  </a:lnTo>
                  <a:lnTo>
                    <a:pt x="991" y="724"/>
                  </a:lnTo>
                  <a:lnTo>
                    <a:pt x="983" y="711"/>
                  </a:lnTo>
                  <a:lnTo>
                    <a:pt x="972" y="699"/>
                  </a:lnTo>
                  <a:lnTo>
                    <a:pt x="961" y="688"/>
                  </a:lnTo>
                  <a:lnTo>
                    <a:pt x="947" y="678"/>
                  </a:lnTo>
                  <a:lnTo>
                    <a:pt x="933" y="670"/>
                  </a:lnTo>
                  <a:lnTo>
                    <a:pt x="917" y="664"/>
                  </a:lnTo>
                  <a:lnTo>
                    <a:pt x="899" y="659"/>
                  </a:lnTo>
                  <a:lnTo>
                    <a:pt x="880" y="657"/>
                  </a:lnTo>
                  <a:lnTo>
                    <a:pt x="861" y="656"/>
                  </a:lnTo>
                  <a:lnTo>
                    <a:pt x="861" y="656"/>
                  </a:lnTo>
                  <a:lnTo>
                    <a:pt x="856" y="654"/>
                  </a:lnTo>
                  <a:lnTo>
                    <a:pt x="850" y="653"/>
                  </a:lnTo>
                  <a:lnTo>
                    <a:pt x="834" y="652"/>
                  </a:lnTo>
                  <a:lnTo>
                    <a:pt x="819" y="653"/>
                  </a:lnTo>
                  <a:lnTo>
                    <a:pt x="812" y="654"/>
                  </a:lnTo>
                  <a:lnTo>
                    <a:pt x="808" y="656"/>
                  </a:lnTo>
                  <a:lnTo>
                    <a:pt x="808" y="656"/>
                  </a:lnTo>
                  <a:close/>
                  <a:moveTo>
                    <a:pt x="1059" y="1497"/>
                  </a:moveTo>
                  <a:lnTo>
                    <a:pt x="1059" y="1497"/>
                  </a:lnTo>
                  <a:lnTo>
                    <a:pt x="1063" y="1514"/>
                  </a:lnTo>
                  <a:lnTo>
                    <a:pt x="1067" y="1532"/>
                  </a:lnTo>
                  <a:lnTo>
                    <a:pt x="1072" y="1551"/>
                  </a:lnTo>
                  <a:lnTo>
                    <a:pt x="1075" y="1569"/>
                  </a:lnTo>
                  <a:lnTo>
                    <a:pt x="1075" y="1569"/>
                  </a:lnTo>
                  <a:lnTo>
                    <a:pt x="1110" y="1559"/>
                  </a:lnTo>
                  <a:lnTo>
                    <a:pt x="1144" y="1546"/>
                  </a:lnTo>
                  <a:lnTo>
                    <a:pt x="1176" y="1533"/>
                  </a:lnTo>
                  <a:lnTo>
                    <a:pt x="1207" y="1518"/>
                  </a:lnTo>
                  <a:lnTo>
                    <a:pt x="1236" y="1501"/>
                  </a:lnTo>
                  <a:lnTo>
                    <a:pt x="1263" y="1482"/>
                  </a:lnTo>
                  <a:lnTo>
                    <a:pt x="1291" y="1464"/>
                  </a:lnTo>
                  <a:lnTo>
                    <a:pt x="1316" y="1444"/>
                  </a:lnTo>
                  <a:lnTo>
                    <a:pt x="1316" y="1444"/>
                  </a:lnTo>
                  <a:lnTo>
                    <a:pt x="1341" y="1423"/>
                  </a:lnTo>
                  <a:lnTo>
                    <a:pt x="1365" y="1400"/>
                  </a:lnTo>
                  <a:lnTo>
                    <a:pt x="1387" y="1377"/>
                  </a:lnTo>
                  <a:lnTo>
                    <a:pt x="1409" y="1353"/>
                  </a:lnTo>
                  <a:lnTo>
                    <a:pt x="1452" y="1304"/>
                  </a:lnTo>
                  <a:lnTo>
                    <a:pt x="1474" y="1280"/>
                  </a:lnTo>
                  <a:lnTo>
                    <a:pt x="1497" y="1256"/>
                  </a:lnTo>
                  <a:lnTo>
                    <a:pt x="1497" y="1256"/>
                  </a:lnTo>
                  <a:lnTo>
                    <a:pt x="1486" y="1252"/>
                  </a:lnTo>
                  <a:lnTo>
                    <a:pt x="1475" y="1245"/>
                  </a:lnTo>
                  <a:lnTo>
                    <a:pt x="1453" y="1230"/>
                  </a:lnTo>
                  <a:lnTo>
                    <a:pt x="1441" y="1222"/>
                  </a:lnTo>
                  <a:lnTo>
                    <a:pt x="1429" y="1214"/>
                  </a:lnTo>
                  <a:lnTo>
                    <a:pt x="1416" y="1208"/>
                  </a:lnTo>
                  <a:lnTo>
                    <a:pt x="1402" y="1203"/>
                  </a:lnTo>
                  <a:lnTo>
                    <a:pt x="1402" y="1203"/>
                  </a:lnTo>
                  <a:lnTo>
                    <a:pt x="1395" y="1202"/>
                  </a:lnTo>
                  <a:lnTo>
                    <a:pt x="1387" y="1201"/>
                  </a:lnTo>
                  <a:lnTo>
                    <a:pt x="1372" y="1200"/>
                  </a:lnTo>
                  <a:lnTo>
                    <a:pt x="1354" y="1200"/>
                  </a:lnTo>
                  <a:lnTo>
                    <a:pt x="1336" y="1200"/>
                  </a:lnTo>
                  <a:lnTo>
                    <a:pt x="1336" y="1200"/>
                  </a:lnTo>
                  <a:lnTo>
                    <a:pt x="1297" y="1198"/>
                  </a:lnTo>
                  <a:lnTo>
                    <a:pt x="1260" y="1193"/>
                  </a:lnTo>
                  <a:lnTo>
                    <a:pt x="1223" y="1192"/>
                  </a:lnTo>
                  <a:lnTo>
                    <a:pt x="1208" y="1192"/>
                  </a:lnTo>
                  <a:lnTo>
                    <a:pt x="1194" y="1193"/>
                  </a:lnTo>
                  <a:lnTo>
                    <a:pt x="1194" y="1193"/>
                  </a:lnTo>
                  <a:lnTo>
                    <a:pt x="1177" y="1197"/>
                  </a:lnTo>
                  <a:lnTo>
                    <a:pt x="1161" y="1202"/>
                  </a:lnTo>
                  <a:lnTo>
                    <a:pt x="1146" y="1209"/>
                  </a:lnTo>
                  <a:lnTo>
                    <a:pt x="1133" y="1217"/>
                  </a:lnTo>
                  <a:lnTo>
                    <a:pt x="1121" y="1226"/>
                  </a:lnTo>
                  <a:lnTo>
                    <a:pt x="1110" y="1237"/>
                  </a:lnTo>
                  <a:lnTo>
                    <a:pt x="1101" y="1249"/>
                  </a:lnTo>
                  <a:lnTo>
                    <a:pt x="1093" y="1263"/>
                  </a:lnTo>
                  <a:lnTo>
                    <a:pt x="1085" y="1277"/>
                  </a:lnTo>
                  <a:lnTo>
                    <a:pt x="1078" y="1292"/>
                  </a:lnTo>
                  <a:lnTo>
                    <a:pt x="1073" y="1308"/>
                  </a:lnTo>
                  <a:lnTo>
                    <a:pt x="1068" y="1325"/>
                  </a:lnTo>
                  <a:lnTo>
                    <a:pt x="1064" y="1342"/>
                  </a:lnTo>
                  <a:lnTo>
                    <a:pt x="1062" y="1360"/>
                  </a:lnTo>
                  <a:lnTo>
                    <a:pt x="1060" y="1379"/>
                  </a:lnTo>
                  <a:lnTo>
                    <a:pt x="1059" y="1398"/>
                  </a:lnTo>
                  <a:lnTo>
                    <a:pt x="1059" y="1398"/>
                  </a:lnTo>
                  <a:lnTo>
                    <a:pt x="1056" y="1409"/>
                  </a:lnTo>
                  <a:lnTo>
                    <a:pt x="1055" y="1421"/>
                  </a:lnTo>
                  <a:lnTo>
                    <a:pt x="1054" y="1447"/>
                  </a:lnTo>
                  <a:lnTo>
                    <a:pt x="1055" y="1474"/>
                  </a:lnTo>
                  <a:lnTo>
                    <a:pt x="1056" y="1486"/>
                  </a:lnTo>
                  <a:lnTo>
                    <a:pt x="1059" y="1497"/>
                  </a:lnTo>
                  <a:lnTo>
                    <a:pt x="1059" y="1497"/>
                  </a:lnTo>
                  <a:close/>
                  <a:moveTo>
                    <a:pt x="818" y="1596"/>
                  </a:moveTo>
                  <a:lnTo>
                    <a:pt x="818" y="1596"/>
                  </a:lnTo>
                  <a:lnTo>
                    <a:pt x="817" y="1566"/>
                  </a:lnTo>
                  <a:lnTo>
                    <a:pt x="814" y="1538"/>
                  </a:lnTo>
                  <a:lnTo>
                    <a:pt x="810" y="1513"/>
                  </a:lnTo>
                  <a:lnTo>
                    <a:pt x="806" y="1490"/>
                  </a:lnTo>
                  <a:lnTo>
                    <a:pt x="799" y="1467"/>
                  </a:lnTo>
                  <a:lnTo>
                    <a:pt x="792" y="1444"/>
                  </a:lnTo>
                  <a:lnTo>
                    <a:pt x="778" y="1395"/>
                  </a:lnTo>
                  <a:lnTo>
                    <a:pt x="778" y="1395"/>
                  </a:lnTo>
                  <a:lnTo>
                    <a:pt x="768" y="1363"/>
                  </a:lnTo>
                  <a:lnTo>
                    <a:pt x="763" y="1346"/>
                  </a:lnTo>
                  <a:lnTo>
                    <a:pt x="756" y="1331"/>
                  </a:lnTo>
                  <a:lnTo>
                    <a:pt x="750" y="1316"/>
                  </a:lnTo>
                  <a:lnTo>
                    <a:pt x="742" y="1303"/>
                  </a:lnTo>
                  <a:lnTo>
                    <a:pt x="734" y="1293"/>
                  </a:lnTo>
                  <a:lnTo>
                    <a:pt x="730" y="1289"/>
                  </a:lnTo>
                  <a:lnTo>
                    <a:pt x="725" y="1286"/>
                  </a:lnTo>
                  <a:lnTo>
                    <a:pt x="725" y="1286"/>
                  </a:lnTo>
                  <a:lnTo>
                    <a:pt x="720" y="1284"/>
                  </a:lnTo>
                  <a:lnTo>
                    <a:pt x="714" y="1280"/>
                  </a:lnTo>
                  <a:lnTo>
                    <a:pt x="700" y="1277"/>
                  </a:lnTo>
                  <a:lnTo>
                    <a:pt x="686" y="1273"/>
                  </a:lnTo>
                  <a:lnTo>
                    <a:pt x="673" y="1269"/>
                  </a:lnTo>
                  <a:lnTo>
                    <a:pt x="673" y="1269"/>
                  </a:lnTo>
                  <a:lnTo>
                    <a:pt x="642" y="1259"/>
                  </a:lnTo>
                  <a:lnTo>
                    <a:pt x="629" y="1255"/>
                  </a:lnTo>
                  <a:lnTo>
                    <a:pt x="617" y="1253"/>
                  </a:lnTo>
                  <a:lnTo>
                    <a:pt x="617" y="1253"/>
                  </a:lnTo>
                  <a:lnTo>
                    <a:pt x="599" y="1252"/>
                  </a:lnTo>
                  <a:lnTo>
                    <a:pt x="582" y="1252"/>
                  </a:lnTo>
                  <a:lnTo>
                    <a:pt x="567" y="1253"/>
                  </a:lnTo>
                  <a:lnTo>
                    <a:pt x="553" y="1255"/>
                  </a:lnTo>
                  <a:lnTo>
                    <a:pt x="538" y="1258"/>
                  </a:lnTo>
                  <a:lnTo>
                    <a:pt x="525" y="1263"/>
                  </a:lnTo>
                  <a:lnTo>
                    <a:pt x="513" y="1267"/>
                  </a:lnTo>
                  <a:lnTo>
                    <a:pt x="501" y="1273"/>
                  </a:lnTo>
                  <a:lnTo>
                    <a:pt x="479" y="1286"/>
                  </a:lnTo>
                  <a:lnTo>
                    <a:pt x="457" y="1300"/>
                  </a:lnTo>
                  <a:lnTo>
                    <a:pt x="436" y="1314"/>
                  </a:lnTo>
                  <a:lnTo>
                    <a:pt x="415" y="1329"/>
                  </a:lnTo>
                  <a:lnTo>
                    <a:pt x="415" y="1329"/>
                  </a:lnTo>
                  <a:lnTo>
                    <a:pt x="385" y="1347"/>
                  </a:lnTo>
                  <a:lnTo>
                    <a:pt x="355" y="1365"/>
                  </a:lnTo>
                  <a:lnTo>
                    <a:pt x="326" y="1381"/>
                  </a:lnTo>
                  <a:lnTo>
                    <a:pt x="300" y="1398"/>
                  </a:lnTo>
                  <a:lnTo>
                    <a:pt x="300" y="1398"/>
                  </a:lnTo>
                  <a:lnTo>
                    <a:pt x="333" y="1398"/>
                  </a:lnTo>
                  <a:lnTo>
                    <a:pt x="333" y="1398"/>
                  </a:lnTo>
                  <a:lnTo>
                    <a:pt x="355" y="1419"/>
                  </a:lnTo>
                  <a:lnTo>
                    <a:pt x="378" y="1437"/>
                  </a:lnTo>
                  <a:lnTo>
                    <a:pt x="401" y="1456"/>
                  </a:lnTo>
                  <a:lnTo>
                    <a:pt x="426" y="1475"/>
                  </a:lnTo>
                  <a:lnTo>
                    <a:pt x="452" y="1491"/>
                  </a:lnTo>
                  <a:lnTo>
                    <a:pt x="478" y="1508"/>
                  </a:lnTo>
                  <a:lnTo>
                    <a:pt x="506" y="1522"/>
                  </a:lnTo>
                  <a:lnTo>
                    <a:pt x="534" y="1536"/>
                  </a:lnTo>
                  <a:lnTo>
                    <a:pt x="565" y="1548"/>
                  </a:lnTo>
                  <a:lnTo>
                    <a:pt x="596" y="1560"/>
                  </a:lnTo>
                  <a:lnTo>
                    <a:pt x="628" y="1570"/>
                  </a:lnTo>
                  <a:lnTo>
                    <a:pt x="661" y="1579"/>
                  </a:lnTo>
                  <a:lnTo>
                    <a:pt x="696" y="1587"/>
                  </a:lnTo>
                  <a:lnTo>
                    <a:pt x="732" y="1593"/>
                  </a:lnTo>
                  <a:lnTo>
                    <a:pt x="769" y="1599"/>
                  </a:lnTo>
                  <a:lnTo>
                    <a:pt x="808" y="1602"/>
                  </a:lnTo>
                  <a:lnTo>
                    <a:pt x="808" y="1602"/>
                  </a:lnTo>
                  <a:lnTo>
                    <a:pt x="808" y="1607"/>
                  </a:lnTo>
                  <a:lnTo>
                    <a:pt x="808" y="1611"/>
                  </a:lnTo>
                  <a:lnTo>
                    <a:pt x="808" y="1621"/>
                  </a:lnTo>
                  <a:lnTo>
                    <a:pt x="808" y="1625"/>
                  </a:lnTo>
                  <a:lnTo>
                    <a:pt x="809" y="1627"/>
                  </a:lnTo>
                  <a:lnTo>
                    <a:pt x="812" y="1630"/>
                  </a:lnTo>
                  <a:lnTo>
                    <a:pt x="818" y="1629"/>
                  </a:lnTo>
                  <a:lnTo>
                    <a:pt x="818" y="1629"/>
                  </a:lnTo>
                  <a:lnTo>
                    <a:pt x="820" y="1626"/>
                  </a:lnTo>
                  <a:lnTo>
                    <a:pt x="821" y="1622"/>
                  </a:lnTo>
                  <a:lnTo>
                    <a:pt x="822" y="1612"/>
                  </a:lnTo>
                  <a:lnTo>
                    <a:pt x="821" y="1602"/>
                  </a:lnTo>
                  <a:lnTo>
                    <a:pt x="820" y="1598"/>
                  </a:lnTo>
                  <a:lnTo>
                    <a:pt x="818" y="1596"/>
                  </a:lnTo>
                  <a:lnTo>
                    <a:pt x="818" y="15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395" name="组合 3394"/>
          <p:cNvGrpSpPr/>
          <p:nvPr/>
        </p:nvGrpSpPr>
        <p:grpSpPr>
          <a:xfrm>
            <a:off x="1842347" y="4505048"/>
            <a:ext cx="895164" cy="807811"/>
            <a:chOff x="-4483952" y="1772047"/>
            <a:chExt cx="1308952" cy="1312466"/>
          </a:xfrm>
        </p:grpSpPr>
        <p:grpSp>
          <p:nvGrpSpPr>
            <p:cNvPr id="3396" name="组合 3395"/>
            <p:cNvGrpSpPr/>
            <p:nvPr/>
          </p:nvGrpSpPr>
          <p:grpSpPr>
            <a:xfrm>
              <a:off x="-4483952" y="1772047"/>
              <a:ext cx="1308952" cy="1312466"/>
              <a:chOff x="-7905750" y="-1658938"/>
              <a:chExt cx="4730750" cy="4743451"/>
            </a:xfrm>
          </p:grpSpPr>
          <p:sp>
            <p:nvSpPr>
              <p:cNvPr id="3398" name="Freeform 152"/>
              <p:cNvSpPr>
                <a:spLocks/>
              </p:cNvSpPr>
              <p:nvPr/>
            </p:nvSpPr>
            <p:spPr bwMode="auto">
              <a:xfrm>
                <a:off x="-5441950" y="-773113"/>
                <a:ext cx="12700" cy="171450"/>
              </a:xfrm>
              <a:custGeom>
                <a:avLst/>
                <a:gdLst>
                  <a:gd name="T0" fmla="*/ 8 w 8"/>
                  <a:gd name="T1" fmla="*/ 0 h 108"/>
                  <a:gd name="T2" fmla="*/ 8 w 8"/>
                  <a:gd name="T3" fmla="*/ 0 h 108"/>
                  <a:gd name="T4" fmla="*/ 8 w 8"/>
                  <a:gd name="T5" fmla="*/ 108 h 108"/>
                  <a:gd name="T6" fmla="*/ 8 w 8"/>
                  <a:gd name="T7" fmla="*/ 108 h 108"/>
                  <a:gd name="T8" fmla="*/ 4 w 8"/>
                  <a:gd name="T9" fmla="*/ 98 h 108"/>
                  <a:gd name="T10" fmla="*/ 2 w 8"/>
                  <a:gd name="T11" fmla="*/ 84 h 108"/>
                  <a:gd name="T12" fmla="*/ 0 w 8"/>
                  <a:gd name="T13" fmla="*/ 54 h 108"/>
                  <a:gd name="T14" fmla="*/ 2 w 8"/>
                  <a:gd name="T15" fmla="*/ 24 h 108"/>
                  <a:gd name="T16" fmla="*/ 4 w 8"/>
                  <a:gd name="T17" fmla="*/ 10 h 108"/>
                  <a:gd name="T18" fmla="*/ 8 w 8"/>
                  <a:gd name="T19" fmla="*/ 0 h 108"/>
                  <a:gd name="T20" fmla="*/ 8 w 8"/>
                  <a:gd name="T21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8">
                    <a:moveTo>
                      <a:pt x="8" y="0"/>
                    </a:moveTo>
                    <a:lnTo>
                      <a:pt x="8" y="0"/>
                    </a:lnTo>
                    <a:lnTo>
                      <a:pt x="8" y="108"/>
                    </a:lnTo>
                    <a:lnTo>
                      <a:pt x="8" y="108"/>
                    </a:lnTo>
                    <a:lnTo>
                      <a:pt x="4" y="98"/>
                    </a:lnTo>
                    <a:lnTo>
                      <a:pt x="2" y="84"/>
                    </a:lnTo>
                    <a:lnTo>
                      <a:pt x="0" y="54"/>
                    </a:lnTo>
                    <a:lnTo>
                      <a:pt x="2" y="24"/>
                    </a:lnTo>
                    <a:lnTo>
                      <a:pt x="4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96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99" name="Freeform 153"/>
              <p:cNvSpPr>
                <a:spLocks/>
              </p:cNvSpPr>
              <p:nvPr/>
            </p:nvSpPr>
            <p:spPr bwMode="auto">
              <a:xfrm>
                <a:off x="-5648325" y="376237"/>
                <a:ext cx="114300" cy="12700"/>
              </a:xfrm>
              <a:custGeom>
                <a:avLst/>
                <a:gdLst>
                  <a:gd name="T0" fmla="*/ 0 w 72"/>
                  <a:gd name="T1" fmla="*/ 8 h 8"/>
                  <a:gd name="T2" fmla="*/ 0 w 72"/>
                  <a:gd name="T3" fmla="*/ 8 h 8"/>
                  <a:gd name="T4" fmla="*/ 6 w 72"/>
                  <a:gd name="T5" fmla="*/ 4 h 8"/>
                  <a:gd name="T6" fmla="*/ 14 w 72"/>
                  <a:gd name="T7" fmla="*/ 2 h 8"/>
                  <a:gd name="T8" fmla="*/ 36 w 72"/>
                  <a:gd name="T9" fmla="*/ 0 h 8"/>
                  <a:gd name="T10" fmla="*/ 58 w 72"/>
                  <a:gd name="T11" fmla="*/ 2 h 8"/>
                  <a:gd name="T12" fmla="*/ 66 w 72"/>
                  <a:gd name="T13" fmla="*/ 4 h 8"/>
                  <a:gd name="T14" fmla="*/ 72 w 72"/>
                  <a:gd name="T15" fmla="*/ 8 h 8"/>
                  <a:gd name="T16" fmla="*/ 72 w 72"/>
                  <a:gd name="T17" fmla="*/ 8 h 8"/>
                  <a:gd name="T18" fmla="*/ 0 w 72"/>
                  <a:gd name="T19" fmla="*/ 8 h 8"/>
                  <a:gd name="T20" fmla="*/ 0 w 72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8">
                    <a:moveTo>
                      <a:pt x="0" y="8"/>
                    </a:moveTo>
                    <a:lnTo>
                      <a:pt x="0" y="8"/>
                    </a:lnTo>
                    <a:lnTo>
                      <a:pt x="6" y="4"/>
                    </a:lnTo>
                    <a:lnTo>
                      <a:pt x="14" y="2"/>
                    </a:lnTo>
                    <a:lnTo>
                      <a:pt x="36" y="0"/>
                    </a:lnTo>
                    <a:lnTo>
                      <a:pt x="58" y="2"/>
                    </a:lnTo>
                    <a:lnTo>
                      <a:pt x="66" y="4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74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0" name="Freeform 155"/>
              <p:cNvSpPr>
                <a:spLocks/>
              </p:cNvSpPr>
              <p:nvPr/>
            </p:nvSpPr>
            <p:spPr bwMode="auto">
              <a:xfrm>
                <a:off x="-7280275" y="693737"/>
                <a:ext cx="12700" cy="152400"/>
              </a:xfrm>
              <a:custGeom>
                <a:avLst/>
                <a:gdLst>
                  <a:gd name="T0" fmla="*/ 8 w 8"/>
                  <a:gd name="T1" fmla="*/ 96 h 96"/>
                  <a:gd name="T2" fmla="*/ 8 w 8"/>
                  <a:gd name="T3" fmla="*/ 96 h 96"/>
                  <a:gd name="T4" fmla="*/ 4 w 8"/>
                  <a:gd name="T5" fmla="*/ 88 h 96"/>
                  <a:gd name="T6" fmla="*/ 2 w 8"/>
                  <a:gd name="T7" fmla="*/ 76 h 96"/>
                  <a:gd name="T8" fmla="*/ 0 w 8"/>
                  <a:gd name="T9" fmla="*/ 48 h 96"/>
                  <a:gd name="T10" fmla="*/ 2 w 8"/>
                  <a:gd name="T11" fmla="*/ 20 h 96"/>
                  <a:gd name="T12" fmla="*/ 4 w 8"/>
                  <a:gd name="T13" fmla="*/ 8 h 96"/>
                  <a:gd name="T14" fmla="*/ 8 w 8"/>
                  <a:gd name="T15" fmla="*/ 0 h 96"/>
                  <a:gd name="T16" fmla="*/ 8 w 8"/>
                  <a:gd name="T17" fmla="*/ 0 h 96"/>
                  <a:gd name="T18" fmla="*/ 8 w 8"/>
                  <a:gd name="T19" fmla="*/ 96 h 96"/>
                  <a:gd name="T20" fmla="*/ 8 w 8"/>
                  <a:gd name="T21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96">
                    <a:moveTo>
                      <a:pt x="8" y="96"/>
                    </a:moveTo>
                    <a:lnTo>
                      <a:pt x="8" y="96"/>
                    </a:lnTo>
                    <a:lnTo>
                      <a:pt x="4" y="88"/>
                    </a:lnTo>
                    <a:lnTo>
                      <a:pt x="2" y="76"/>
                    </a:lnTo>
                    <a:lnTo>
                      <a:pt x="0" y="48"/>
                    </a:lnTo>
                    <a:lnTo>
                      <a:pt x="2" y="20"/>
                    </a:lnTo>
                    <a:lnTo>
                      <a:pt x="4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8" y="96"/>
                    </a:lnTo>
                    <a:lnTo>
                      <a:pt x="8" y="96"/>
                    </a:lnTo>
                    <a:close/>
                  </a:path>
                </a:pathLst>
              </a:custGeom>
              <a:solidFill>
                <a:srgbClr val="1A1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1" name="Freeform 156"/>
              <p:cNvSpPr>
                <a:spLocks/>
              </p:cNvSpPr>
              <p:nvPr/>
            </p:nvSpPr>
            <p:spPr bwMode="auto">
              <a:xfrm>
                <a:off x="-3838575" y="703263"/>
                <a:ext cx="12700" cy="133350"/>
              </a:xfrm>
              <a:custGeom>
                <a:avLst/>
                <a:gdLst>
                  <a:gd name="T0" fmla="*/ 0 w 8"/>
                  <a:gd name="T1" fmla="*/ 0 h 84"/>
                  <a:gd name="T2" fmla="*/ 0 w 8"/>
                  <a:gd name="T3" fmla="*/ 0 h 84"/>
                  <a:gd name="T4" fmla="*/ 4 w 8"/>
                  <a:gd name="T5" fmla="*/ 8 h 84"/>
                  <a:gd name="T6" fmla="*/ 6 w 8"/>
                  <a:gd name="T7" fmla="*/ 18 h 84"/>
                  <a:gd name="T8" fmla="*/ 8 w 8"/>
                  <a:gd name="T9" fmla="*/ 42 h 84"/>
                  <a:gd name="T10" fmla="*/ 6 w 8"/>
                  <a:gd name="T11" fmla="*/ 66 h 84"/>
                  <a:gd name="T12" fmla="*/ 4 w 8"/>
                  <a:gd name="T13" fmla="*/ 76 h 84"/>
                  <a:gd name="T14" fmla="*/ 0 w 8"/>
                  <a:gd name="T15" fmla="*/ 84 h 84"/>
                  <a:gd name="T16" fmla="*/ 0 w 8"/>
                  <a:gd name="T17" fmla="*/ 84 h 84"/>
                  <a:gd name="T18" fmla="*/ 0 w 8"/>
                  <a:gd name="T19" fmla="*/ 0 h 84"/>
                  <a:gd name="T20" fmla="*/ 0 w 8"/>
                  <a:gd name="T2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84">
                    <a:moveTo>
                      <a:pt x="0" y="0"/>
                    </a:moveTo>
                    <a:lnTo>
                      <a:pt x="0" y="0"/>
                    </a:lnTo>
                    <a:lnTo>
                      <a:pt x="4" y="8"/>
                    </a:lnTo>
                    <a:lnTo>
                      <a:pt x="6" y="18"/>
                    </a:lnTo>
                    <a:lnTo>
                      <a:pt x="8" y="42"/>
                    </a:lnTo>
                    <a:lnTo>
                      <a:pt x="6" y="66"/>
                    </a:lnTo>
                    <a:lnTo>
                      <a:pt x="4" y="76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09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2" name="Freeform 157"/>
              <p:cNvSpPr>
                <a:spLocks/>
              </p:cNvSpPr>
              <p:nvPr/>
            </p:nvSpPr>
            <p:spPr bwMode="auto">
              <a:xfrm>
                <a:off x="-5791200" y="2979738"/>
                <a:ext cx="419100" cy="12700"/>
              </a:xfrm>
              <a:custGeom>
                <a:avLst/>
                <a:gdLst>
                  <a:gd name="T0" fmla="*/ 264 w 264"/>
                  <a:gd name="T1" fmla="*/ 0 h 8"/>
                  <a:gd name="T2" fmla="*/ 264 w 264"/>
                  <a:gd name="T3" fmla="*/ 0 h 8"/>
                  <a:gd name="T4" fmla="*/ 234 w 264"/>
                  <a:gd name="T5" fmla="*/ 4 h 8"/>
                  <a:gd name="T6" fmla="*/ 202 w 264"/>
                  <a:gd name="T7" fmla="*/ 6 h 8"/>
                  <a:gd name="T8" fmla="*/ 132 w 264"/>
                  <a:gd name="T9" fmla="*/ 8 h 8"/>
                  <a:gd name="T10" fmla="*/ 62 w 264"/>
                  <a:gd name="T11" fmla="*/ 6 h 8"/>
                  <a:gd name="T12" fmla="*/ 30 w 264"/>
                  <a:gd name="T13" fmla="*/ 4 h 8"/>
                  <a:gd name="T14" fmla="*/ 0 w 264"/>
                  <a:gd name="T15" fmla="*/ 0 h 8"/>
                  <a:gd name="T16" fmla="*/ 0 w 264"/>
                  <a:gd name="T17" fmla="*/ 0 h 8"/>
                  <a:gd name="T18" fmla="*/ 264 w 264"/>
                  <a:gd name="T19" fmla="*/ 0 h 8"/>
                  <a:gd name="T20" fmla="*/ 264 w 264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4" h="8">
                    <a:moveTo>
                      <a:pt x="264" y="0"/>
                    </a:moveTo>
                    <a:lnTo>
                      <a:pt x="264" y="0"/>
                    </a:lnTo>
                    <a:lnTo>
                      <a:pt x="234" y="4"/>
                    </a:lnTo>
                    <a:lnTo>
                      <a:pt x="202" y="6"/>
                    </a:lnTo>
                    <a:lnTo>
                      <a:pt x="132" y="8"/>
                    </a:lnTo>
                    <a:lnTo>
                      <a:pt x="62" y="6"/>
                    </a:lnTo>
                    <a:lnTo>
                      <a:pt x="30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64" y="0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3" name="Freeform 160"/>
              <p:cNvSpPr>
                <a:spLocks/>
              </p:cNvSpPr>
              <p:nvPr/>
            </p:nvSpPr>
            <p:spPr bwMode="auto">
              <a:xfrm>
                <a:off x="-5429250" y="-773113"/>
                <a:ext cx="904875" cy="628650"/>
              </a:xfrm>
              <a:custGeom>
                <a:avLst/>
                <a:gdLst>
                  <a:gd name="T0" fmla="*/ 0 w 570"/>
                  <a:gd name="T1" fmla="*/ 0 h 396"/>
                  <a:gd name="T2" fmla="*/ 0 w 570"/>
                  <a:gd name="T3" fmla="*/ 0 h 396"/>
                  <a:gd name="T4" fmla="*/ 22 w 570"/>
                  <a:gd name="T5" fmla="*/ 116 h 396"/>
                  <a:gd name="T6" fmla="*/ 34 w 570"/>
                  <a:gd name="T7" fmla="*/ 174 h 396"/>
                  <a:gd name="T8" fmla="*/ 42 w 570"/>
                  <a:gd name="T9" fmla="*/ 200 h 396"/>
                  <a:gd name="T10" fmla="*/ 50 w 570"/>
                  <a:gd name="T11" fmla="*/ 226 h 396"/>
                  <a:gd name="T12" fmla="*/ 60 w 570"/>
                  <a:gd name="T13" fmla="*/ 252 h 396"/>
                  <a:gd name="T14" fmla="*/ 70 w 570"/>
                  <a:gd name="T15" fmla="*/ 274 h 396"/>
                  <a:gd name="T16" fmla="*/ 82 w 570"/>
                  <a:gd name="T17" fmla="*/ 296 h 396"/>
                  <a:gd name="T18" fmla="*/ 96 w 570"/>
                  <a:gd name="T19" fmla="*/ 318 h 396"/>
                  <a:gd name="T20" fmla="*/ 112 w 570"/>
                  <a:gd name="T21" fmla="*/ 336 h 396"/>
                  <a:gd name="T22" fmla="*/ 130 w 570"/>
                  <a:gd name="T23" fmla="*/ 352 h 396"/>
                  <a:gd name="T24" fmla="*/ 152 w 570"/>
                  <a:gd name="T25" fmla="*/ 366 h 396"/>
                  <a:gd name="T26" fmla="*/ 174 w 570"/>
                  <a:gd name="T27" fmla="*/ 378 h 396"/>
                  <a:gd name="T28" fmla="*/ 174 w 570"/>
                  <a:gd name="T29" fmla="*/ 378 h 396"/>
                  <a:gd name="T30" fmla="*/ 174 w 570"/>
                  <a:gd name="T31" fmla="*/ 384 h 396"/>
                  <a:gd name="T32" fmla="*/ 174 w 570"/>
                  <a:gd name="T33" fmla="*/ 384 h 396"/>
                  <a:gd name="T34" fmla="*/ 196 w 570"/>
                  <a:gd name="T35" fmla="*/ 384 h 396"/>
                  <a:gd name="T36" fmla="*/ 220 w 570"/>
                  <a:gd name="T37" fmla="*/ 384 h 396"/>
                  <a:gd name="T38" fmla="*/ 242 w 570"/>
                  <a:gd name="T39" fmla="*/ 384 h 396"/>
                  <a:gd name="T40" fmla="*/ 250 w 570"/>
                  <a:gd name="T41" fmla="*/ 382 h 396"/>
                  <a:gd name="T42" fmla="*/ 258 w 570"/>
                  <a:gd name="T43" fmla="*/ 378 h 396"/>
                  <a:gd name="T44" fmla="*/ 258 w 570"/>
                  <a:gd name="T45" fmla="*/ 378 h 396"/>
                  <a:gd name="T46" fmla="*/ 282 w 570"/>
                  <a:gd name="T47" fmla="*/ 374 h 396"/>
                  <a:gd name="T48" fmla="*/ 306 w 570"/>
                  <a:gd name="T49" fmla="*/ 368 h 396"/>
                  <a:gd name="T50" fmla="*/ 328 w 570"/>
                  <a:gd name="T51" fmla="*/ 362 h 396"/>
                  <a:gd name="T52" fmla="*/ 348 w 570"/>
                  <a:gd name="T53" fmla="*/ 354 h 396"/>
                  <a:gd name="T54" fmla="*/ 386 w 570"/>
                  <a:gd name="T55" fmla="*/ 336 h 396"/>
                  <a:gd name="T56" fmla="*/ 422 w 570"/>
                  <a:gd name="T57" fmla="*/ 314 h 396"/>
                  <a:gd name="T58" fmla="*/ 458 w 570"/>
                  <a:gd name="T59" fmla="*/ 292 h 396"/>
                  <a:gd name="T60" fmla="*/ 492 w 570"/>
                  <a:gd name="T61" fmla="*/ 270 h 396"/>
                  <a:gd name="T62" fmla="*/ 530 w 570"/>
                  <a:gd name="T63" fmla="*/ 250 h 396"/>
                  <a:gd name="T64" fmla="*/ 550 w 570"/>
                  <a:gd name="T65" fmla="*/ 242 h 396"/>
                  <a:gd name="T66" fmla="*/ 570 w 570"/>
                  <a:gd name="T67" fmla="*/ 234 h 396"/>
                  <a:gd name="T68" fmla="*/ 570 w 570"/>
                  <a:gd name="T69" fmla="*/ 234 h 396"/>
                  <a:gd name="T70" fmla="*/ 542 w 570"/>
                  <a:gd name="T71" fmla="*/ 264 h 396"/>
                  <a:gd name="T72" fmla="*/ 510 w 570"/>
                  <a:gd name="T73" fmla="*/ 292 h 396"/>
                  <a:gd name="T74" fmla="*/ 476 w 570"/>
                  <a:gd name="T75" fmla="*/ 316 h 396"/>
                  <a:gd name="T76" fmla="*/ 440 w 570"/>
                  <a:gd name="T77" fmla="*/ 338 h 396"/>
                  <a:gd name="T78" fmla="*/ 402 w 570"/>
                  <a:gd name="T79" fmla="*/ 358 h 396"/>
                  <a:gd name="T80" fmla="*/ 360 w 570"/>
                  <a:gd name="T81" fmla="*/ 374 h 396"/>
                  <a:gd name="T82" fmla="*/ 314 w 570"/>
                  <a:gd name="T83" fmla="*/ 388 h 396"/>
                  <a:gd name="T84" fmla="*/ 264 w 570"/>
                  <a:gd name="T85" fmla="*/ 396 h 396"/>
                  <a:gd name="T86" fmla="*/ 264 w 570"/>
                  <a:gd name="T87" fmla="*/ 396 h 396"/>
                  <a:gd name="T88" fmla="*/ 174 w 570"/>
                  <a:gd name="T89" fmla="*/ 396 h 396"/>
                  <a:gd name="T90" fmla="*/ 174 w 570"/>
                  <a:gd name="T91" fmla="*/ 396 h 396"/>
                  <a:gd name="T92" fmla="*/ 150 w 570"/>
                  <a:gd name="T93" fmla="*/ 396 h 396"/>
                  <a:gd name="T94" fmla="*/ 150 w 570"/>
                  <a:gd name="T95" fmla="*/ 396 h 396"/>
                  <a:gd name="T96" fmla="*/ 134 w 570"/>
                  <a:gd name="T97" fmla="*/ 386 h 396"/>
                  <a:gd name="T98" fmla="*/ 118 w 570"/>
                  <a:gd name="T99" fmla="*/ 372 h 396"/>
                  <a:gd name="T100" fmla="*/ 104 w 570"/>
                  <a:gd name="T101" fmla="*/ 360 h 396"/>
                  <a:gd name="T102" fmla="*/ 92 w 570"/>
                  <a:gd name="T103" fmla="*/ 344 h 396"/>
                  <a:gd name="T104" fmla="*/ 80 w 570"/>
                  <a:gd name="T105" fmla="*/ 328 h 396"/>
                  <a:gd name="T106" fmla="*/ 70 w 570"/>
                  <a:gd name="T107" fmla="*/ 312 h 396"/>
                  <a:gd name="T108" fmla="*/ 52 w 570"/>
                  <a:gd name="T109" fmla="*/ 276 h 396"/>
                  <a:gd name="T110" fmla="*/ 36 w 570"/>
                  <a:gd name="T111" fmla="*/ 236 h 396"/>
                  <a:gd name="T112" fmla="*/ 22 w 570"/>
                  <a:gd name="T113" fmla="*/ 194 h 396"/>
                  <a:gd name="T114" fmla="*/ 0 w 570"/>
                  <a:gd name="T115" fmla="*/ 108 h 396"/>
                  <a:gd name="T116" fmla="*/ 0 w 570"/>
                  <a:gd name="T117" fmla="*/ 108 h 396"/>
                  <a:gd name="T118" fmla="*/ 0 w 570"/>
                  <a:gd name="T119" fmla="*/ 0 h 396"/>
                  <a:gd name="T120" fmla="*/ 0 w 570"/>
                  <a:gd name="T121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70" h="396">
                    <a:moveTo>
                      <a:pt x="0" y="0"/>
                    </a:moveTo>
                    <a:lnTo>
                      <a:pt x="0" y="0"/>
                    </a:lnTo>
                    <a:lnTo>
                      <a:pt x="22" y="116"/>
                    </a:lnTo>
                    <a:lnTo>
                      <a:pt x="34" y="174"/>
                    </a:lnTo>
                    <a:lnTo>
                      <a:pt x="42" y="200"/>
                    </a:lnTo>
                    <a:lnTo>
                      <a:pt x="50" y="226"/>
                    </a:lnTo>
                    <a:lnTo>
                      <a:pt x="60" y="252"/>
                    </a:lnTo>
                    <a:lnTo>
                      <a:pt x="70" y="274"/>
                    </a:lnTo>
                    <a:lnTo>
                      <a:pt x="82" y="296"/>
                    </a:lnTo>
                    <a:lnTo>
                      <a:pt x="96" y="318"/>
                    </a:lnTo>
                    <a:lnTo>
                      <a:pt x="112" y="336"/>
                    </a:lnTo>
                    <a:lnTo>
                      <a:pt x="130" y="352"/>
                    </a:lnTo>
                    <a:lnTo>
                      <a:pt x="152" y="366"/>
                    </a:lnTo>
                    <a:lnTo>
                      <a:pt x="174" y="378"/>
                    </a:lnTo>
                    <a:lnTo>
                      <a:pt x="174" y="378"/>
                    </a:lnTo>
                    <a:lnTo>
                      <a:pt x="174" y="384"/>
                    </a:lnTo>
                    <a:lnTo>
                      <a:pt x="174" y="384"/>
                    </a:lnTo>
                    <a:lnTo>
                      <a:pt x="196" y="384"/>
                    </a:lnTo>
                    <a:lnTo>
                      <a:pt x="220" y="384"/>
                    </a:lnTo>
                    <a:lnTo>
                      <a:pt x="242" y="384"/>
                    </a:lnTo>
                    <a:lnTo>
                      <a:pt x="250" y="382"/>
                    </a:lnTo>
                    <a:lnTo>
                      <a:pt x="258" y="378"/>
                    </a:lnTo>
                    <a:lnTo>
                      <a:pt x="258" y="378"/>
                    </a:lnTo>
                    <a:lnTo>
                      <a:pt x="282" y="374"/>
                    </a:lnTo>
                    <a:lnTo>
                      <a:pt x="306" y="368"/>
                    </a:lnTo>
                    <a:lnTo>
                      <a:pt x="328" y="362"/>
                    </a:lnTo>
                    <a:lnTo>
                      <a:pt x="348" y="354"/>
                    </a:lnTo>
                    <a:lnTo>
                      <a:pt x="386" y="336"/>
                    </a:lnTo>
                    <a:lnTo>
                      <a:pt x="422" y="314"/>
                    </a:lnTo>
                    <a:lnTo>
                      <a:pt x="458" y="292"/>
                    </a:lnTo>
                    <a:lnTo>
                      <a:pt x="492" y="270"/>
                    </a:lnTo>
                    <a:lnTo>
                      <a:pt x="530" y="250"/>
                    </a:lnTo>
                    <a:lnTo>
                      <a:pt x="550" y="242"/>
                    </a:lnTo>
                    <a:lnTo>
                      <a:pt x="570" y="234"/>
                    </a:lnTo>
                    <a:lnTo>
                      <a:pt x="570" y="234"/>
                    </a:lnTo>
                    <a:lnTo>
                      <a:pt x="542" y="264"/>
                    </a:lnTo>
                    <a:lnTo>
                      <a:pt x="510" y="292"/>
                    </a:lnTo>
                    <a:lnTo>
                      <a:pt x="476" y="316"/>
                    </a:lnTo>
                    <a:lnTo>
                      <a:pt x="440" y="338"/>
                    </a:lnTo>
                    <a:lnTo>
                      <a:pt x="402" y="358"/>
                    </a:lnTo>
                    <a:lnTo>
                      <a:pt x="360" y="374"/>
                    </a:lnTo>
                    <a:lnTo>
                      <a:pt x="314" y="388"/>
                    </a:lnTo>
                    <a:lnTo>
                      <a:pt x="264" y="396"/>
                    </a:lnTo>
                    <a:lnTo>
                      <a:pt x="264" y="396"/>
                    </a:lnTo>
                    <a:lnTo>
                      <a:pt x="174" y="396"/>
                    </a:lnTo>
                    <a:lnTo>
                      <a:pt x="174" y="396"/>
                    </a:lnTo>
                    <a:lnTo>
                      <a:pt x="150" y="396"/>
                    </a:lnTo>
                    <a:lnTo>
                      <a:pt x="150" y="396"/>
                    </a:lnTo>
                    <a:lnTo>
                      <a:pt x="134" y="386"/>
                    </a:lnTo>
                    <a:lnTo>
                      <a:pt x="118" y="372"/>
                    </a:lnTo>
                    <a:lnTo>
                      <a:pt x="104" y="360"/>
                    </a:lnTo>
                    <a:lnTo>
                      <a:pt x="92" y="344"/>
                    </a:lnTo>
                    <a:lnTo>
                      <a:pt x="80" y="328"/>
                    </a:lnTo>
                    <a:lnTo>
                      <a:pt x="70" y="312"/>
                    </a:lnTo>
                    <a:lnTo>
                      <a:pt x="52" y="276"/>
                    </a:lnTo>
                    <a:lnTo>
                      <a:pt x="36" y="236"/>
                    </a:lnTo>
                    <a:lnTo>
                      <a:pt x="22" y="194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4" name="Freeform 161"/>
              <p:cNvSpPr>
                <a:spLocks/>
              </p:cNvSpPr>
              <p:nvPr/>
            </p:nvSpPr>
            <p:spPr bwMode="auto">
              <a:xfrm>
                <a:off x="-7067550" y="379412"/>
                <a:ext cx="333375" cy="152400"/>
              </a:xfrm>
              <a:custGeom>
                <a:avLst/>
                <a:gdLst>
                  <a:gd name="T0" fmla="*/ 0 w 210"/>
                  <a:gd name="T1" fmla="*/ 0 h 96"/>
                  <a:gd name="T2" fmla="*/ 0 w 210"/>
                  <a:gd name="T3" fmla="*/ 0 h 96"/>
                  <a:gd name="T4" fmla="*/ 28 w 210"/>
                  <a:gd name="T5" fmla="*/ 10 h 96"/>
                  <a:gd name="T6" fmla="*/ 56 w 210"/>
                  <a:gd name="T7" fmla="*/ 20 h 96"/>
                  <a:gd name="T8" fmla="*/ 108 w 210"/>
                  <a:gd name="T9" fmla="*/ 44 h 96"/>
                  <a:gd name="T10" fmla="*/ 158 w 210"/>
                  <a:gd name="T11" fmla="*/ 70 h 96"/>
                  <a:gd name="T12" fmla="*/ 210 w 210"/>
                  <a:gd name="T13" fmla="*/ 96 h 96"/>
                  <a:gd name="T14" fmla="*/ 210 w 210"/>
                  <a:gd name="T15" fmla="*/ 96 h 96"/>
                  <a:gd name="T16" fmla="*/ 184 w 210"/>
                  <a:gd name="T17" fmla="*/ 90 h 96"/>
                  <a:gd name="T18" fmla="*/ 156 w 210"/>
                  <a:gd name="T19" fmla="*/ 84 h 96"/>
                  <a:gd name="T20" fmla="*/ 126 w 210"/>
                  <a:gd name="T21" fmla="*/ 74 h 96"/>
                  <a:gd name="T22" fmla="*/ 98 w 210"/>
                  <a:gd name="T23" fmla="*/ 62 h 96"/>
                  <a:gd name="T24" fmla="*/ 70 w 210"/>
                  <a:gd name="T25" fmla="*/ 50 h 96"/>
                  <a:gd name="T26" fmla="*/ 44 w 210"/>
                  <a:gd name="T27" fmla="*/ 34 h 96"/>
                  <a:gd name="T28" fmla="*/ 20 w 210"/>
                  <a:gd name="T29" fmla="*/ 18 h 96"/>
                  <a:gd name="T30" fmla="*/ 0 w 210"/>
                  <a:gd name="T31" fmla="*/ 0 h 96"/>
                  <a:gd name="T32" fmla="*/ 0 w 210"/>
                  <a:gd name="T3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0" h="96">
                    <a:moveTo>
                      <a:pt x="0" y="0"/>
                    </a:moveTo>
                    <a:lnTo>
                      <a:pt x="0" y="0"/>
                    </a:lnTo>
                    <a:lnTo>
                      <a:pt x="28" y="10"/>
                    </a:lnTo>
                    <a:lnTo>
                      <a:pt x="56" y="20"/>
                    </a:lnTo>
                    <a:lnTo>
                      <a:pt x="108" y="44"/>
                    </a:lnTo>
                    <a:lnTo>
                      <a:pt x="158" y="70"/>
                    </a:lnTo>
                    <a:lnTo>
                      <a:pt x="210" y="96"/>
                    </a:lnTo>
                    <a:lnTo>
                      <a:pt x="210" y="96"/>
                    </a:lnTo>
                    <a:lnTo>
                      <a:pt x="184" y="90"/>
                    </a:lnTo>
                    <a:lnTo>
                      <a:pt x="156" y="84"/>
                    </a:lnTo>
                    <a:lnTo>
                      <a:pt x="126" y="74"/>
                    </a:lnTo>
                    <a:lnTo>
                      <a:pt x="98" y="62"/>
                    </a:lnTo>
                    <a:lnTo>
                      <a:pt x="70" y="50"/>
                    </a:lnTo>
                    <a:lnTo>
                      <a:pt x="44" y="34"/>
                    </a:lnTo>
                    <a:lnTo>
                      <a:pt x="20" y="1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5" name="Freeform 162"/>
              <p:cNvSpPr>
                <a:spLocks noEditPoints="1"/>
              </p:cNvSpPr>
              <p:nvPr/>
            </p:nvSpPr>
            <p:spPr bwMode="auto">
              <a:xfrm>
                <a:off x="-5911850" y="388937"/>
                <a:ext cx="695325" cy="695325"/>
              </a:xfrm>
              <a:custGeom>
                <a:avLst/>
                <a:gdLst>
                  <a:gd name="T0" fmla="*/ 268 w 438"/>
                  <a:gd name="T1" fmla="*/ 4 h 438"/>
                  <a:gd name="T2" fmla="*/ 340 w 438"/>
                  <a:gd name="T3" fmla="*/ 28 h 438"/>
                  <a:gd name="T4" fmla="*/ 392 w 438"/>
                  <a:gd name="T5" fmla="*/ 72 h 438"/>
                  <a:gd name="T6" fmla="*/ 424 w 438"/>
                  <a:gd name="T7" fmla="*/ 126 h 438"/>
                  <a:gd name="T8" fmla="*/ 438 w 438"/>
                  <a:gd name="T9" fmla="*/ 188 h 438"/>
                  <a:gd name="T10" fmla="*/ 434 w 438"/>
                  <a:gd name="T11" fmla="*/ 252 h 438"/>
                  <a:gd name="T12" fmla="*/ 412 w 438"/>
                  <a:gd name="T13" fmla="*/ 314 h 438"/>
                  <a:gd name="T14" fmla="*/ 374 w 438"/>
                  <a:gd name="T15" fmla="*/ 368 h 438"/>
                  <a:gd name="T16" fmla="*/ 320 w 438"/>
                  <a:gd name="T17" fmla="*/ 410 h 438"/>
                  <a:gd name="T18" fmla="*/ 252 w 438"/>
                  <a:gd name="T19" fmla="*/ 434 h 438"/>
                  <a:gd name="T20" fmla="*/ 172 w 438"/>
                  <a:gd name="T21" fmla="*/ 436 h 438"/>
                  <a:gd name="T22" fmla="*/ 128 w 438"/>
                  <a:gd name="T23" fmla="*/ 428 h 438"/>
                  <a:gd name="T24" fmla="*/ 86 w 438"/>
                  <a:gd name="T25" fmla="*/ 404 h 438"/>
                  <a:gd name="T26" fmla="*/ 52 w 438"/>
                  <a:gd name="T27" fmla="*/ 364 h 438"/>
                  <a:gd name="T28" fmla="*/ 26 w 438"/>
                  <a:gd name="T29" fmla="*/ 314 h 438"/>
                  <a:gd name="T30" fmla="*/ 0 w 438"/>
                  <a:gd name="T31" fmla="*/ 200 h 438"/>
                  <a:gd name="T32" fmla="*/ 4 w 438"/>
                  <a:gd name="T33" fmla="*/ 142 h 438"/>
                  <a:gd name="T34" fmla="*/ 18 w 438"/>
                  <a:gd name="T35" fmla="*/ 90 h 438"/>
                  <a:gd name="T36" fmla="*/ 46 w 438"/>
                  <a:gd name="T37" fmla="*/ 46 h 438"/>
                  <a:gd name="T38" fmla="*/ 86 w 438"/>
                  <a:gd name="T39" fmla="*/ 14 h 438"/>
                  <a:gd name="T40" fmla="*/ 144 w 438"/>
                  <a:gd name="T41" fmla="*/ 0 h 438"/>
                  <a:gd name="T42" fmla="*/ 238 w 438"/>
                  <a:gd name="T43" fmla="*/ 0 h 438"/>
                  <a:gd name="T44" fmla="*/ 154 w 438"/>
                  <a:gd name="T45" fmla="*/ 30 h 438"/>
                  <a:gd name="T46" fmla="*/ 104 w 438"/>
                  <a:gd name="T47" fmla="*/ 42 h 438"/>
                  <a:gd name="T48" fmla="*/ 68 w 438"/>
                  <a:gd name="T49" fmla="*/ 66 h 438"/>
                  <a:gd name="T50" fmla="*/ 42 w 438"/>
                  <a:gd name="T51" fmla="*/ 102 h 438"/>
                  <a:gd name="T52" fmla="*/ 26 w 438"/>
                  <a:gd name="T53" fmla="*/ 144 h 438"/>
                  <a:gd name="T54" fmla="*/ 22 w 438"/>
                  <a:gd name="T55" fmla="*/ 240 h 438"/>
                  <a:gd name="T56" fmla="*/ 50 w 438"/>
                  <a:gd name="T57" fmla="*/ 332 h 438"/>
                  <a:gd name="T58" fmla="*/ 86 w 438"/>
                  <a:gd name="T59" fmla="*/ 380 h 438"/>
                  <a:gd name="T60" fmla="*/ 118 w 438"/>
                  <a:gd name="T61" fmla="*/ 402 h 438"/>
                  <a:gd name="T62" fmla="*/ 146 w 438"/>
                  <a:gd name="T63" fmla="*/ 412 h 438"/>
                  <a:gd name="T64" fmla="*/ 198 w 438"/>
                  <a:gd name="T65" fmla="*/ 420 h 438"/>
                  <a:gd name="T66" fmla="*/ 298 w 438"/>
                  <a:gd name="T67" fmla="*/ 402 h 438"/>
                  <a:gd name="T68" fmla="*/ 370 w 438"/>
                  <a:gd name="T69" fmla="*/ 360 h 438"/>
                  <a:gd name="T70" fmla="*/ 388 w 438"/>
                  <a:gd name="T71" fmla="*/ 336 h 438"/>
                  <a:gd name="T72" fmla="*/ 412 w 438"/>
                  <a:gd name="T73" fmla="*/ 278 h 438"/>
                  <a:gd name="T74" fmla="*/ 420 w 438"/>
                  <a:gd name="T75" fmla="*/ 224 h 438"/>
                  <a:gd name="T76" fmla="*/ 408 w 438"/>
                  <a:gd name="T77" fmla="*/ 150 h 438"/>
                  <a:gd name="T78" fmla="*/ 372 w 438"/>
                  <a:gd name="T79" fmla="*/ 90 h 438"/>
                  <a:gd name="T80" fmla="*/ 314 w 438"/>
                  <a:gd name="T81" fmla="*/ 46 h 438"/>
                  <a:gd name="T82" fmla="*/ 240 w 438"/>
                  <a:gd name="T83" fmla="*/ 18 h 438"/>
                  <a:gd name="T84" fmla="*/ 148 w 438"/>
                  <a:gd name="T85" fmla="*/ 12 h 438"/>
                  <a:gd name="T86" fmla="*/ 148 w 438"/>
                  <a:gd name="T87" fmla="*/ 20 h 438"/>
                  <a:gd name="T88" fmla="*/ 160 w 438"/>
                  <a:gd name="T89" fmla="*/ 26 h 438"/>
                  <a:gd name="T90" fmla="*/ 154 w 438"/>
                  <a:gd name="T91" fmla="*/ 3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8" h="438">
                    <a:moveTo>
                      <a:pt x="238" y="0"/>
                    </a:moveTo>
                    <a:lnTo>
                      <a:pt x="238" y="0"/>
                    </a:lnTo>
                    <a:lnTo>
                      <a:pt x="268" y="4"/>
                    </a:lnTo>
                    <a:lnTo>
                      <a:pt x="294" y="10"/>
                    </a:lnTo>
                    <a:lnTo>
                      <a:pt x="318" y="18"/>
                    </a:lnTo>
                    <a:lnTo>
                      <a:pt x="340" y="28"/>
                    </a:lnTo>
                    <a:lnTo>
                      <a:pt x="360" y="42"/>
                    </a:lnTo>
                    <a:lnTo>
                      <a:pt x="378" y="56"/>
                    </a:lnTo>
                    <a:lnTo>
                      <a:pt x="392" y="72"/>
                    </a:lnTo>
                    <a:lnTo>
                      <a:pt x="406" y="88"/>
                    </a:lnTo>
                    <a:lnTo>
                      <a:pt x="416" y="106"/>
                    </a:lnTo>
                    <a:lnTo>
                      <a:pt x="424" y="126"/>
                    </a:lnTo>
                    <a:lnTo>
                      <a:pt x="432" y="146"/>
                    </a:lnTo>
                    <a:lnTo>
                      <a:pt x="436" y="166"/>
                    </a:lnTo>
                    <a:lnTo>
                      <a:pt x="438" y="188"/>
                    </a:lnTo>
                    <a:lnTo>
                      <a:pt x="438" y="208"/>
                    </a:lnTo>
                    <a:lnTo>
                      <a:pt x="436" y="230"/>
                    </a:lnTo>
                    <a:lnTo>
                      <a:pt x="434" y="252"/>
                    </a:lnTo>
                    <a:lnTo>
                      <a:pt x="428" y="272"/>
                    </a:lnTo>
                    <a:lnTo>
                      <a:pt x="420" y="294"/>
                    </a:lnTo>
                    <a:lnTo>
                      <a:pt x="412" y="314"/>
                    </a:lnTo>
                    <a:lnTo>
                      <a:pt x="400" y="332"/>
                    </a:lnTo>
                    <a:lnTo>
                      <a:pt x="388" y="350"/>
                    </a:lnTo>
                    <a:lnTo>
                      <a:pt x="374" y="368"/>
                    </a:lnTo>
                    <a:lnTo>
                      <a:pt x="356" y="384"/>
                    </a:lnTo>
                    <a:lnTo>
                      <a:pt x="340" y="398"/>
                    </a:lnTo>
                    <a:lnTo>
                      <a:pt x="320" y="410"/>
                    </a:lnTo>
                    <a:lnTo>
                      <a:pt x="298" y="420"/>
                    </a:lnTo>
                    <a:lnTo>
                      <a:pt x="276" y="428"/>
                    </a:lnTo>
                    <a:lnTo>
                      <a:pt x="252" y="434"/>
                    </a:lnTo>
                    <a:lnTo>
                      <a:pt x="226" y="438"/>
                    </a:lnTo>
                    <a:lnTo>
                      <a:pt x="200" y="438"/>
                    </a:lnTo>
                    <a:lnTo>
                      <a:pt x="172" y="436"/>
                    </a:lnTo>
                    <a:lnTo>
                      <a:pt x="142" y="432"/>
                    </a:lnTo>
                    <a:lnTo>
                      <a:pt x="142" y="432"/>
                    </a:lnTo>
                    <a:lnTo>
                      <a:pt x="128" y="428"/>
                    </a:lnTo>
                    <a:lnTo>
                      <a:pt x="114" y="422"/>
                    </a:lnTo>
                    <a:lnTo>
                      <a:pt x="100" y="414"/>
                    </a:lnTo>
                    <a:lnTo>
                      <a:pt x="86" y="404"/>
                    </a:lnTo>
                    <a:lnTo>
                      <a:pt x="74" y="392"/>
                    </a:lnTo>
                    <a:lnTo>
                      <a:pt x="64" y="378"/>
                    </a:lnTo>
                    <a:lnTo>
                      <a:pt x="52" y="364"/>
                    </a:lnTo>
                    <a:lnTo>
                      <a:pt x="42" y="348"/>
                    </a:lnTo>
                    <a:lnTo>
                      <a:pt x="34" y="332"/>
                    </a:lnTo>
                    <a:lnTo>
                      <a:pt x="26" y="314"/>
                    </a:lnTo>
                    <a:lnTo>
                      <a:pt x="14" y="278"/>
                    </a:lnTo>
                    <a:lnTo>
                      <a:pt x="4" y="240"/>
                    </a:lnTo>
                    <a:lnTo>
                      <a:pt x="0" y="200"/>
                    </a:lnTo>
                    <a:lnTo>
                      <a:pt x="0" y="180"/>
                    </a:lnTo>
                    <a:lnTo>
                      <a:pt x="2" y="162"/>
                    </a:lnTo>
                    <a:lnTo>
                      <a:pt x="4" y="142"/>
                    </a:lnTo>
                    <a:lnTo>
                      <a:pt x="6" y="124"/>
                    </a:lnTo>
                    <a:lnTo>
                      <a:pt x="12" y="106"/>
                    </a:lnTo>
                    <a:lnTo>
                      <a:pt x="18" y="90"/>
                    </a:lnTo>
                    <a:lnTo>
                      <a:pt x="26" y="74"/>
                    </a:lnTo>
                    <a:lnTo>
                      <a:pt x="34" y="60"/>
                    </a:lnTo>
                    <a:lnTo>
                      <a:pt x="46" y="46"/>
                    </a:lnTo>
                    <a:lnTo>
                      <a:pt x="58" y="34"/>
                    </a:lnTo>
                    <a:lnTo>
                      <a:pt x="72" y="24"/>
                    </a:lnTo>
                    <a:lnTo>
                      <a:pt x="86" y="14"/>
                    </a:lnTo>
                    <a:lnTo>
                      <a:pt x="104" y="8"/>
                    </a:lnTo>
                    <a:lnTo>
                      <a:pt x="122" y="4"/>
                    </a:lnTo>
                    <a:lnTo>
                      <a:pt x="144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154" y="30"/>
                    </a:moveTo>
                    <a:lnTo>
                      <a:pt x="154" y="30"/>
                    </a:lnTo>
                    <a:lnTo>
                      <a:pt x="136" y="32"/>
                    </a:lnTo>
                    <a:lnTo>
                      <a:pt x="120" y="36"/>
                    </a:lnTo>
                    <a:lnTo>
                      <a:pt x="104" y="42"/>
                    </a:lnTo>
                    <a:lnTo>
                      <a:pt x="90" y="48"/>
                    </a:lnTo>
                    <a:lnTo>
                      <a:pt x="78" y="56"/>
                    </a:lnTo>
                    <a:lnTo>
                      <a:pt x="68" y="66"/>
                    </a:lnTo>
                    <a:lnTo>
                      <a:pt x="58" y="76"/>
                    </a:lnTo>
                    <a:lnTo>
                      <a:pt x="48" y="88"/>
                    </a:lnTo>
                    <a:lnTo>
                      <a:pt x="42" y="102"/>
                    </a:lnTo>
                    <a:lnTo>
                      <a:pt x="34" y="114"/>
                    </a:lnTo>
                    <a:lnTo>
                      <a:pt x="30" y="128"/>
                    </a:lnTo>
                    <a:lnTo>
                      <a:pt x="26" y="144"/>
                    </a:lnTo>
                    <a:lnTo>
                      <a:pt x="20" y="174"/>
                    </a:lnTo>
                    <a:lnTo>
                      <a:pt x="18" y="208"/>
                    </a:lnTo>
                    <a:lnTo>
                      <a:pt x="22" y="240"/>
                    </a:lnTo>
                    <a:lnTo>
                      <a:pt x="28" y="272"/>
                    </a:lnTo>
                    <a:lnTo>
                      <a:pt x="38" y="302"/>
                    </a:lnTo>
                    <a:lnTo>
                      <a:pt x="50" y="332"/>
                    </a:lnTo>
                    <a:lnTo>
                      <a:pt x="66" y="358"/>
                    </a:lnTo>
                    <a:lnTo>
                      <a:pt x="76" y="368"/>
                    </a:lnTo>
                    <a:lnTo>
                      <a:pt x="86" y="380"/>
                    </a:lnTo>
                    <a:lnTo>
                      <a:pt x="96" y="388"/>
                    </a:lnTo>
                    <a:lnTo>
                      <a:pt x="106" y="396"/>
                    </a:lnTo>
                    <a:lnTo>
                      <a:pt x="118" y="402"/>
                    </a:lnTo>
                    <a:lnTo>
                      <a:pt x="130" y="408"/>
                    </a:lnTo>
                    <a:lnTo>
                      <a:pt x="130" y="408"/>
                    </a:lnTo>
                    <a:lnTo>
                      <a:pt x="146" y="412"/>
                    </a:lnTo>
                    <a:lnTo>
                      <a:pt x="164" y="416"/>
                    </a:lnTo>
                    <a:lnTo>
                      <a:pt x="180" y="418"/>
                    </a:lnTo>
                    <a:lnTo>
                      <a:pt x="198" y="420"/>
                    </a:lnTo>
                    <a:lnTo>
                      <a:pt x="232" y="418"/>
                    </a:lnTo>
                    <a:lnTo>
                      <a:pt x="266" y="412"/>
                    </a:lnTo>
                    <a:lnTo>
                      <a:pt x="298" y="402"/>
                    </a:lnTo>
                    <a:lnTo>
                      <a:pt x="326" y="390"/>
                    </a:lnTo>
                    <a:lnTo>
                      <a:pt x="350" y="376"/>
                    </a:lnTo>
                    <a:lnTo>
                      <a:pt x="370" y="360"/>
                    </a:lnTo>
                    <a:lnTo>
                      <a:pt x="370" y="360"/>
                    </a:lnTo>
                    <a:lnTo>
                      <a:pt x="380" y="348"/>
                    </a:lnTo>
                    <a:lnTo>
                      <a:pt x="388" y="336"/>
                    </a:lnTo>
                    <a:lnTo>
                      <a:pt x="396" y="322"/>
                    </a:lnTo>
                    <a:lnTo>
                      <a:pt x="404" y="308"/>
                    </a:lnTo>
                    <a:lnTo>
                      <a:pt x="412" y="278"/>
                    </a:lnTo>
                    <a:lnTo>
                      <a:pt x="418" y="252"/>
                    </a:lnTo>
                    <a:lnTo>
                      <a:pt x="418" y="252"/>
                    </a:lnTo>
                    <a:lnTo>
                      <a:pt x="420" y="224"/>
                    </a:lnTo>
                    <a:lnTo>
                      <a:pt x="418" y="198"/>
                    </a:lnTo>
                    <a:lnTo>
                      <a:pt x="414" y="174"/>
                    </a:lnTo>
                    <a:lnTo>
                      <a:pt x="408" y="150"/>
                    </a:lnTo>
                    <a:lnTo>
                      <a:pt x="398" y="130"/>
                    </a:lnTo>
                    <a:lnTo>
                      <a:pt x="386" y="110"/>
                    </a:lnTo>
                    <a:lnTo>
                      <a:pt x="372" y="90"/>
                    </a:lnTo>
                    <a:lnTo>
                      <a:pt x="356" y="74"/>
                    </a:lnTo>
                    <a:lnTo>
                      <a:pt x="336" y="58"/>
                    </a:lnTo>
                    <a:lnTo>
                      <a:pt x="314" y="46"/>
                    </a:lnTo>
                    <a:lnTo>
                      <a:pt x="292" y="34"/>
                    </a:lnTo>
                    <a:lnTo>
                      <a:pt x="266" y="26"/>
                    </a:lnTo>
                    <a:lnTo>
                      <a:pt x="240" y="18"/>
                    </a:lnTo>
                    <a:lnTo>
                      <a:pt x="210" y="14"/>
                    </a:lnTo>
                    <a:lnTo>
                      <a:pt x="180" y="12"/>
                    </a:lnTo>
                    <a:lnTo>
                      <a:pt x="148" y="12"/>
                    </a:lnTo>
                    <a:lnTo>
                      <a:pt x="148" y="12"/>
                    </a:lnTo>
                    <a:lnTo>
                      <a:pt x="146" y="18"/>
                    </a:lnTo>
                    <a:lnTo>
                      <a:pt x="148" y="20"/>
                    </a:lnTo>
                    <a:lnTo>
                      <a:pt x="150" y="24"/>
                    </a:lnTo>
                    <a:lnTo>
                      <a:pt x="154" y="24"/>
                    </a:lnTo>
                    <a:lnTo>
                      <a:pt x="160" y="26"/>
                    </a:lnTo>
                    <a:lnTo>
                      <a:pt x="160" y="28"/>
                    </a:lnTo>
                    <a:lnTo>
                      <a:pt x="154" y="30"/>
                    </a:lnTo>
                    <a:lnTo>
                      <a:pt x="154" y="3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6" name="Freeform 163"/>
              <p:cNvSpPr>
                <a:spLocks/>
              </p:cNvSpPr>
              <p:nvPr/>
            </p:nvSpPr>
            <p:spPr bwMode="auto">
              <a:xfrm>
                <a:off x="-6810375" y="579437"/>
                <a:ext cx="339725" cy="733425"/>
              </a:xfrm>
              <a:custGeom>
                <a:avLst/>
                <a:gdLst>
                  <a:gd name="T0" fmla="*/ 0 w 214"/>
                  <a:gd name="T1" fmla="*/ 456 h 462"/>
                  <a:gd name="T2" fmla="*/ 0 w 214"/>
                  <a:gd name="T3" fmla="*/ 456 h 462"/>
                  <a:gd name="T4" fmla="*/ 26 w 214"/>
                  <a:gd name="T5" fmla="*/ 440 h 462"/>
                  <a:gd name="T6" fmla="*/ 50 w 214"/>
                  <a:gd name="T7" fmla="*/ 420 h 462"/>
                  <a:gd name="T8" fmla="*/ 74 w 214"/>
                  <a:gd name="T9" fmla="*/ 396 h 462"/>
                  <a:gd name="T10" fmla="*/ 98 w 214"/>
                  <a:gd name="T11" fmla="*/ 368 h 462"/>
                  <a:gd name="T12" fmla="*/ 120 w 214"/>
                  <a:gd name="T13" fmla="*/ 338 h 462"/>
                  <a:gd name="T14" fmla="*/ 140 w 214"/>
                  <a:gd name="T15" fmla="*/ 308 h 462"/>
                  <a:gd name="T16" fmla="*/ 156 w 214"/>
                  <a:gd name="T17" fmla="*/ 274 h 462"/>
                  <a:gd name="T18" fmla="*/ 170 w 214"/>
                  <a:gd name="T19" fmla="*/ 240 h 462"/>
                  <a:gd name="T20" fmla="*/ 180 w 214"/>
                  <a:gd name="T21" fmla="*/ 206 h 462"/>
                  <a:gd name="T22" fmla="*/ 182 w 214"/>
                  <a:gd name="T23" fmla="*/ 188 h 462"/>
                  <a:gd name="T24" fmla="*/ 184 w 214"/>
                  <a:gd name="T25" fmla="*/ 172 h 462"/>
                  <a:gd name="T26" fmla="*/ 184 w 214"/>
                  <a:gd name="T27" fmla="*/ 154 h 462"/>
                  <a:gd name="T28" fmla="*/ 184 w 214"/>
                  <a:gd name="T29" fmla="*/ 138 h 462"/>
                  <a:gd name="T30" fmla="*/ 182 w 214"/>
                  <a:gd name="T31" fmla="*/ 122 h 462"/>
                  <a:gd name="T32" fmla="*/ 178 w 214"/>
                  <a:gd name="T33" fmla="*/ 106 h 462"/>
                  <a:gd name="T34" fmla="*/ 172 w 214"/>
                  <a:gd name="T35" fmla="*/ 90 h 462"/>
                  <a:gd name="T36" fmla="*/ 164 w 214"/>
                  <a:gd name="T37" fmla="*/ 76 h 462"/>
                  <a:gd name="T38" fmla="*/ 156 w 214"/>
                  <a:gd name="T39" fmla="*/ 60 h 462"/>
                  <a:gd name="T40" fmla="*/ 146 w 214"/>
                  <a:gd name="T41" fmla="*/ 48 h 462"/>
                  <a:gd name="T42" fmla="*/ 134 w 214"/>
                  <a:gd name="T43" fmla="*/ 34 h 462"/>
                  <a:gd name="T44" fmla="*/ 118 w 214"/>
                  <a:gd name="T45" fmla="*/ 22 h 462"/>
                  <a:gd name="T46" fmla="*/ 102 w 214"/>
                  <a:gd name="T47" fmla="*/ 10 h 462"/>
                  <a:gd name="T48" fmla="*/ 84 w 214"/>
                  <a:gd name="T49" fmla="*/ 0 h 462"/>
                  <a:gd name="T50" fmla="*/ 84 w 214"/>
                  <a:gd name="T51" fmla="*/ 0 h 462"/>
                  <a:gd name="T52" fmla="*/ 98 w 214"/>
                  <a:gd name="T53" fmla="*/ 2 h 462"/>
                  <a:gd name="T54" fmla="*/ 110 w 214"/>
                  <a:gd name="T55" fmla="*/ 4 h 462"/>
                  <a:gd name="T56" fmla="*/ 122 w 214"/>
                  <a:gd name="T57" fmla="*/ 10 h 462"/>
                  <a:gd name="T58" fmla="*/ 132 w 214"/>
                  <a:gd name="T59" fmla="*/ 14 h 462"/>
                  <a:gd name="T60" fmla="*/ 152 w 214"/>
                  <a:gd name="T61" fmla="*/ 26 h 462"/>
                  <a:gd name="T62" fmla="*/ 168 w 214"/>
                  <a:gd name="T63" fmla="*/ 42 h 462"/>
                  <a:gd name="T64" fmla="*/ 168 w 214"/>
                  <a:gd name="T65" fmla="*/ 42 h 462"/>
                  <a:gd name="T66" fmla="*/ 180 w 214"/>
                  <a:gd name="T67" fmla="*/ 56 h 462"/>
                  <a:gd name="T68" fmla="*/ 188 w 214"/>
                  <a:gd name="T69" fmla="*/ 70 h 462"/>
                  <a:gd name="T70" fmla="*/ 196 w 214"/>
                  <a:gd name="T71" fmla="*/ 84 h 462"/>
                  <a:gd name="T72" fmla="*/ 204 w 214"/>
                  <a:gd name="T73" fmla="*/ 100 h 462"/>
                  <a:gd name="T74" fmla="*/ 208 w 214"/>
                  <a:gd name="T75" fmla="*/ 114 h 462"/>
                  <a:gd name="T76" fmla="*/ 212 w 214"/>
                  <a:gd name="T77" fmla="*/ 130 h 462"/>
                  <a:gd name="T78" fmla="*/ 214 w 214"/>
                  <a:gd name="T79" fmla="*/ 144 h 462"/>
                  <a:gd name="T80" fmla="*/ 214 w 214"/>
                  <a:gd name="T81" fmla="*/ 160 h 462"/>
                  <a:gd name="T82" fmla="*/ 214 w 214"/>
                  <a:gd name="T83" fmla="*/ 176 h 462"/>
                  <a:gd name="T84" fmla="*/ 212 w 214"/>
                  <a:gd name="T85" fmla="*/ 190 h 462"/>
                  <a:gd name="T86" fmla="*/ 204 w 214"/>
                  <a:gd name="T87" fmla="*/ 222 h 462"/>
                  <a:gd name="T88" fmla="*/ 194 w 214"/>
                  <a:gd name="T89" fmla="*/ 252 h 462"/>
                  <a:gd name="T90" fmla="*/ 180 w 214"/>
                  <a:gd name="T91" fmla="*/ 282 h 462"/>
                  <a:gd name="T92" fmla="*/ 162 w 214"/>
                  <a:gd name="T93" fmla="*/ 310 h 462"/>
                  <a:gd name="T94" fmla="*/ 142 w 214"/>
                  <a:gd name="T95" fmla="*/ 338 h 462"/>
                  <a:gd name="T96" fmla="*/ 122 w 214"/>
                  <a:gd name="T97" fmla="*/ 364 h 462"/>
                  <a:gd name="T98" fmla="*/ 98 w 214"/>
                  <a:gd name="T99" fmla="*/ 388 h 462"/>
                  <a:gd name="T100" fmla="*/ 74 w 214"/>
                  <a:gd name="T101" fmla="*/ 410 h 462"/>
                  <a:gd name="T102" fmla="*/ 52 w 214"/>
                  <a:gd name="T103" fmla="*/ 430 h 462"/>
                  <a:gd name="T104" fmla="*/ 28 w 214"/>
                  <a:gd name="T105" fmla="*/ 448 h 462"/>
                  <a:gd name="T106" fmla="*/ 6 w 214"/>
                  <a:gd name="T107" fmla="*/ 462 h 462"/>
                  <a:gd name="T108" fmla="*/ 6 w 214"/>
                  <a:gd name="T109" fmla="*/ 462 h 462"/>
                  <a:gd name="T110" fmla="*/ 10 w 214"/>
                  <a:gd name="T111" fmla="*/ 454 h 462"/>
                  <a:gd name="T112" fmla="*/ 10 w 214"/>
                  <a:gd name="T113" fmla="*/ 452 h 462"/>
                  <a:gd name="T114" fmla="*/ 8 w 214"/>
                  <a:gd name="T115" fmla="*/ 452 h 462"/>
                  <a:gd name="T116" fmla="*/ 0 w 214"/>
                  <a:gd name="T117" fmla="*/ 456 h 462"/>
                  <a:gd name="T118" fmla="*/ 0 w 214"/>
                  <a:gd name="T119" fmla="*/ 45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4" h="462">
                    <a:moveTo>
                      <a:pt x="0" y="456"/>
                    </a:moveTo>
                    <a:lnTo>
                      <a:pt x="0" y="456"/>
                    </a:lnTo>
                    <a:lnTo>
                      <a:pt x="26" y="440"/>
                    </a:lnTo>
                    <a:lnTo>
                      <a:pt x="50" y="420"/>
                    </a:lnTo>
                    <a:lnTo>
                      <a:pt x="74" y="396"/>
                    </a:lnTo>
                    <a:lnTo>
                      <a:pt x="98" y="368"/>
                    </a:lnTo>
                    <a:lnTo>
                      <a:pt x="120" y="338"/>
                    </a:lnTo>
                    <a:lnTo>
                      <a:pt x="140" y="308"/>
                    </a:lnTo>
                    <a:lnTo>
                      <a:pt x="156" y="274"/>
                    </a:lnTo>
                    <a:lnTo>
                      <a:pt x="170" y="240"/>
                    </a:lnTo>
                    <a:lnTo>
                      <a:pt x="180" y="206"/>
                    </a:lnTo>
                    <a:lnTo>
                      <a:pt x="182" y="188"/>
                    </a:lnTo>
                    <a:lnTo>
                      <a:pt x="184" y="172"/>
                    </a:lnTo>
                    <a:lnTo>
                      <a:pt x="184" y="154"/>
                    </a:lnTo>
                    <a:lnTo>
                      <a:pt x="184" y="138"/>
                    </a:lnTo>
                    <a:lnTo>
                      <a:pt x="182" y="122"/>
                    </a:lnTo>
                    <a:lnTo>
                      <a:pt x="178" y="106"/>
                    </a:lnTo>
                    <a:lnTo>
                      <a:pt x="172" y="90"/>
                    </a:lnTo>
                    <a:lnTo>
                      <a:pt x="164" y="76"/>
                    </a:lnTo>
                    <a:lnTo>
                      <a:pt x="156" y="60"/>
                    </a:lnTo>
                    <a:lnTo>
                      <a:pt x="146" y="48"/>
                    </a:lnTo>
                    <a:lnTo>
                      <a:pt x="134" y="34"/>
                    </a:lnTo>
                    <a:lnTo>
                      <a:pt x="118" y="22"/>
                    </a:lnTo>
                    <a:lnTo>
                      <a:pt x="102" y="1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98" y="2"/>
                    </a:lnTo>
                    <a:lnTo>
                      <a:pt x="110" y="4"/>
                    </a:lnTo>
                    <a:lnTo>
                      <a:pt x="122" y="10"/>
                    </a:lnTo>
                    <a:lnTo>
                      <a:pt x="132" y="14"/>
                    </a:lnTo>
                    <a:lnTo>
                      <a:pt x="152" y="26"/>
                    </a:lnTo>
                    <a:lnTo>
                      <a:pt x="168" y="42"/>
                    </a:lnTo>
                    <a:lnTo>
                      <a:pt x="168" y="42"/>
                    </a:lnTo>
                    <a:lnTo>
                      <a:pt x="180" y="56"/>
                    </a:lnTo>
                    <a:lnTo>
                      <a:pt x="188" y="70"/>
                    </a:lnTo>
                    <a:lnTo>
                      <a:pt x="196" y="84"/>
                    </a:lnTo>
                    <a:lnTo>
                      <a:pt x="204" y="100"/>
                    </a:lnTo>
                    <a:lnTo>
                      <a:pt x="208" y="114"/>
                    </a:lnTo>
                    <a:lnTo>
                      <a:pt x="212" y="130"/>
                    </a:lnTo>
                    <a:lnTo>
                      <a:pt x="214" y="144"/>
                    </a:lnTo>
                    <a:lnTo>
                      <a:pt x="214" y="160"/>
                    </a:lnTo>
                    <a:lnTo>
                      <a:pt x="214" y="176"/>
                    </a:lnTo>
                    <a:lnTo>
                      <a:pt x="212" y="190"/>
                    </a:lnTo>
                    <a:lnTo>
                      <a:pt x="204" y="222"/>
                    </a:lnTo>
                    <a:lnTo>
                      <a:pt x="194" y="252"/>
                    </a:lnTo>
                    <a:lnTo>
                      <a:pt x="180" y="282"/>
                    </a:lnTo>
                    <a:lnTo>
                      <a:pt x="162" y="310"/>
                    </a:lnTo>
                    <a:lnTo>
                      <a:pt x="142" y="338"/>
                    </a:lnTo>
                    <a:lnTo>
                      <a:pt x="122" y="364"/>
                    </a:lnTo>
                    <a:lnTo>
                      <a:pt x="98" y="388"/>
                    </a:lnTo>
                    <a:lnTo>
                      <a:pt x="74" y="410"/>
                    </a:lnTo>
                    <a:lnTo>
                      <a:pt x="52" y="430"/>
                    </a:lnTo>
                    <a:lnTo>
                      <a:pt x="28" y="448"/>
                    </a:lnTo>
                    <a:lnTo>
                      <a:pt x="6" y="462"/>
                    </a:lnTo>
                    <a:lnTo>
                      <a:pt x="6" y="462"/>
                    </a:lnTo>
                    <a:lnTo>
                      <a:pt x="10" y="454"/>
                    </a:lnTo>
                    <a:lnTo>
                      <a:pt x="10" y="452"/>
                    </a:lnTo>
                    <a:lnTo>
                      <a:pt x="8" y="452"/>
                    </a:lnTo>
                    <a:lnTo>
                      <a:pt x="0" y="456"/>
                    </a:lnTo>
                    <a:lnTo>
                      <a:pt x="0" y="456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7" name="Freeform 164"/>
              <p:cNvSpPr>
                <a:spLocks/>
              </p:cNvSpPr>
              <p:nvPr/>
            </p:nvSpPr>
            <p:spPr bwMode="auto">
              <a:xfrm>
                <a:off x="-5667375" y="598487"/>
                <a:ext cx="254000" cy="247650"/>
              </a:xfrm>
              <a:custGeom>
                <a:avLst/>
                <a:gdLst>
                  <a:gd name="T0" fmla="*/ 102 w 160"/>
                  <a:gd name="T1" fmla="*/ 0 h 156"/>
                  <a:gd name="T2" fmla="*/ 124 w 160"/>
                  <a:gd name="T3" fmla="*/ 6 h 156"/>
                  <a:gd name="T4" fmla="*/ 142 w 160"/>
                  <a:gd name="T5" fmla="*/ 20 h 156"/>
                  <a:gd name="T6" fmla="*/ 154 w 160"/>
                  <a:gd name="T7" fmla="*/ 40 h 156"/>
                  <a:gd name="T8" fmla="*/ 160 w 160"/>
                  <a:gd name="T9" fmla="*/ 64 h 156"/>
                  <a:gd name="T10" fmla="*/ 160 w 160"/>
                  <a:gd name="T11" fmla="*/ 88 h 156"/>
                  <a:gd name="T12" fmla="*/ 156 w 160"/>
                  <a:gd name="T13" fmla="*/ 112 h 156"/>
                  <a:gd name="T14" fmla="*/ 146 w 160"/>
                  <a:gd name="T15" fmla="*/ 134 h 156"/>
                  <a:gd name="T16" fmla="*/ 132 w 160"/>
                  <a:gd name="T17" fmla="*/ 150 h 156"/>
                  <a:gd name="T18" fmla="*/ 114 w 160"/>
                  <a:gd name="T19" fmla="*/ 154 h 156"/>
                  <a:gd name="T20" fmla="*/ 74 w 160"/>
                  <a:gd name="T21" fmla="*/ 156 h 156"/>
                  <a:gd name="T22" fmla="*/ 34 w 160"/>
                  <a:gd name="T23" fmla="*/ 150 h 156"/>
                  <a:gd name="T24" fmla="*/ 12 w 160"/>
                  <a:gd name="T25" fmla="*/ 140 h 156"/>
                  <a:gd name="T26" fmla="*/ 6 w 160"/>
                  <a:gd name="T27" fmla="*/ 132 h 156"/>
                  <a:gd name="T28" fmla="*/ 6 w 160"/>
                  <a:gd name="T29" fmla="*/ 126 h 156"/>
                  <a:gd name="T30" fmla="*/ 46 w 160"/>
                  <a:gd name="T31" fmla="*/ 140 h 156"/>
                  <a:gd name="T32" fmla="*/ 88 w 160"/>
                  <a:gd name="T33" fmla="*/ 140 h 156"/>
                  <a:gd name="T34" fmla="*/ 124 w 160"/>
                  <a:gd name="T35" fmla="*/ 128 h 156"/>
                  <a:gd name="T36" fmla="*/ 136 w 160"/>
                  <a:gd name="T37" fmla="*/ 116 h 156"/>
                  <a:gd name="T38" fmla="*/ 144 w 160"/>
                  <a:gd name="T39" fmla="*/ 102 h 156"/>
                  <a:gd name="T40" fmla="*/ 146 w 160"/>
                  <a:gd name="T41" fmla="*/ 88 h 156"/>
                  <a:gd name="T42" fmla="*/ 146 w 160"/>
                  <a:gd name="T43" fmla="*/ 64 h 156"/>
                  <a:gd name="T44" fmla="*/ 134 w 160"/>
                  <a:gd name="T45" fmla="*/ 44 h 156"/>
                  <a:gd name="T46" fmla="*/ 118 w 160"/>
                  <a:gd name="T47" fmla="*/ 28 h 156"/>
                  <a:gd name="T48" fmla="*/ 96 w 160"/>
                  <a:gd name="T49" fmla="*/ 16 h 156"/>
                  <a:gd name="T50" fmla="*/ 70 w 160"/>
                  <a:gd name="T51" fmla="*/ 10 h 156"/>
                  <a:gd name="T52" fmla="*/ 44 w 160"/>
                  <a:gd name="T53" fmla="*/ 12 h 156"/>
                  <a:gd name="T54" fmla="*/ 18 w 160"/>
                  <a:gd name="T55" fmla="*/ 22 h 156"/>
                  <a:gd name="T56" fmla="*/ 6 w 160"/>
                  <a:gd name="T57" fmla="*/ 30 h 156"/>
                  <a:gd name="T58" fmla="*/ 0 w 160"/>
                  <a:gd name="T59" fmla="*/ 30 h 156"/>
                  <a:gd name="T60" fmla="*/ 4 w 160"/>
                  <a:gd name="T61" fmla="*/ 18 h 156"/>
                  <a:gd name="T62" fmla="*/ 12 w 160"/>
                  <a:gd name="T63" fmla="*/ 8 h 156"/>
                  <a:gd name="T64" fmla="*/ 36 w 160"/>
                  <a:gd name="T65" fmla="*/ 0 h 156"/>
                  <a:gd name="T66" fmla="*/ 102 w 160"/>
                  <a:gd name="T6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0" h="156">
                    <a:moveTo>
                      <a:pt x="102" y="0"/>
                    </a:moveTo>
                    <a:lnTo>
                      <a:pt x="102" y="0"/>
                    </a:lnTo>
                    <a:lnTo>
                      <a:pt x="114" y="2"/>
                    </a:lnTo>
                    <a:lnTo>
                      <a:pt x="124" y="6"/>
                    </a:lnTo>
                    <a:lnTo>
                      <a:pt x="134" y="12"/>
                    </a:lnTo>
                    <a:lnTo>
                      <a:pt x="142" y="20"/>
                    </a:lnTo>
                    <a:lnTo>
                      <a:pt x="148" y="30"/>
                    </a:lnTo>
                    <a:lnTo>
                      <a:pt x="154" y="40"/>
                    </a:lnTo>
                    <a:lnTo>
                      <a:pt x="158" y="52"/>
                    </a:lnTo>
                    <a:lnTo>
                      <a:pt x="160" y="64"/>
                    </a:lnTo>
                    <a:lnTo>
                      <a:pt x="160" y="76"/>
                    </a:lnTo>
                    <a:lnTo>
                      <a:pt x="160" y="88"/>
                    </a:lnTo>
                    <a:lnTo>
                      <a:pt x="160" y="100"/>
                    </a:lnTo>
                    <a:lnTo>
                      <a:pt x="156" y="112"/>
                    </a:lnTo>
                    <a:lnTo>
                      <a:pt x="152" y="124"/>
                    </a:lnTo>
                    <a:lnTo>
                      <a:pt x="146" y="134"/>
                    </a:lnTo>
                    <a:lnTo>
                      <a:pt x="140" y="142"/>
                    </a:lnTo>
                    <a:lnTo>
                      <a:pt x="132" y="150"/>
                    </a:lnTo>
                    <a:lnTo>
                      <a:pt x="132" y="150"/>
                    </a:lnTo>
                    <a:lnTo>
                      <a:pt x="114" y="154"/>
                    </a:lnTo>
                    <a:lnTo>
                      <a:pt x="94" y="156"/>
                    </a:lnTo>
                    <a:lnTo>
                      <a:pt x="74" y="156"/>
                    </a:lnTo>
                    <a:lnTo>
                      <a:pt x="52" y="154"/>
                    </a:lnTo>
                    <a:lnTo>
                      <a:pt x="34" y="150"/>
                    </a:lnTo>
                    <a:lnTo>
                      <a:pt x="18" y="144"/>
                    </a:lnTo>
                    <a:lnTo>
                      <a:pt x="12" y="140"/>
                    </a:lnTo>
                    <a:lnTo>
                      <a:pt x="8" y="136"/>
                    </a:lnTo>
                    <a:lnTo>
                      <a:pt x="6" y="132"/>
                    </a:lnTo>
                    <a:lnTo>
                      <a:pt x="6" y="126"/>
                    </a:lnTo>
                    <a:lnTo>
                      <a:pt x="6" y="126"/>
                    </a:lnTo>
                    <a:lnTo>
                      <a:pt x="24" y="134"/>
                    </a:lnTo>
                    <a:lnTo>
                      <a:pt x="46" y="140"/>
                    </a:lnTo>
                    <a:lnTo>
                      <a:pt x="66" y="142"/>
                    </a:lnTo>
                    <a:lnTo>
                      <a:pt x="88" y="140"/>
                    </a:lnTo>
                    <a:lnTo>
                      <a:pt x="106" y="136"/>
                    </a:lnTo>
                    <a:lnTo>
                      <a:pt x="124" y="128"/>
                    </a:lnTo>
                    <a:lnTo>
                      <a:pt x="130" y="122"/>
                    </a:lnTo>
                    <a:lnTo>
                      <a:pt x="136" y="116"/>
                    </a:lnTo>
                    <a:lnTo>
                      <a:pt x="140" y="110"/>
                    </a:lnTo>
                    <a:lnTo>
                      <a:pt x="144" y="102"/>
                    </a:lnTo>
                    <a:lnTo>
                      <a:pt x="144" y="102"/>
                    </a:lnTo>
                    <a:lnTo>
                      <a:pt x="146" y="88"/>
                    </a:lnTo>
                    <a:lnTo>
                      <a:pt x="148" y="76"/>
                    </a:lnTo>
                    <a:lnTo>
                      <a:pt x="146" y="64"/>
                    </a:lnTo>
                    <a:lnTo>
                      <a:pt x="140" y="54"/>
                    </a:lnTo>
                    <a:lnTo>
                      <a:pt x="134" y="44"/>
                    </a:lnTo>
                    <a:lnTo>
                      <a:pt x="128" y="34"/>
                    </a:lnTo>
                    <a:lnTo>
                      <a:pt x="118" y="28"/>
                    </a:lnTo>
                    <a:lnTo>
                      <a:pt x="108" y="20"/>
                    </a:lnTo>
                    <a:lnTo>
                      <a:pt x="96" y="16"/>
                    </a:lnTo>
                    <a:lnTo>
                      <a:pt x="84" y="12"/>
                    </a:lnTo>
                    <a:lnTo>
                      <a:pt x="70" y="10"/>
                    </a:lnTo>
                    <a:lnTo>
                      <a:pt x="58" y="10"/>
                    </a:lnTo>
                    <a:lnTo>
                      <a:pt x="44" y="12"/>
                    </a:lnTo>
                    <a:lnTo>
                      <a:pt x="32" y="16"/>
                    </a:lnTo>
                    <a:lnTo>
                      <a:pt x="18" y="22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22" y="4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102" y="0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8" name="Freeform 165"/>
              <p:cNvSpPr>
                <a:spLocks/>
              </p:cNvSpPr>
              <p:nvPr/>
            </p:nvSpPr>
            <p:spPr bwMode="auto">
              <a:xfrm>
                <a:off x="-6991350" y="1296988"/>
                <a:ext cx="196850" cy="130175"/>
              </a:xfrm>
              <a:custGeom>
                <a:avLst/>
                <a:gdLst>
                  <a:gd name="T0" fmla="*/ 114 w 124"/>
                  <a:gd name="T1" fmla="*/ 4 h 82"/>
                  <a:gd name="T2" fmla="*/ 114 w 124"/>
                  <a:gd name="T3" fmla="*/ 4 h 82"/>
                  <a:gd name="T4" fmla="*/ 122 w 124"/>
                  <a:gd name="T5" fmla="*/ 0 h 82"/>
                  <a:gd name="T6" fmla="*/ 124 w 124"/>
                  <a:gd name="T7" fmla="*/ 0 h 82"/>
                  <a:gd name="T8" fmla="*/ 124 w 124"/>
                  <a:gd name="T9" fmla="*/ 2 h 82"/>
                  <a:gd name="T10" fmla="*/ 120 w 124"/>
                  <a:gd name="T11" fmla="*/ 10 h 82"/>
                  <a:gd name="T12" fmla="*/ 120 w 124"/>
                  <a:gd name="T13" fmla="*/ 10 h 82"/>
                  <a:gd name="T14" fmla="*/ 94 w 124"/>
                  <a:gd name="T15" fmla="*/ 32 h 82"/>
                  <a:gd name="T16" fmla="*/ 66 w 124"/>
                  <a:gd name="T17" fmla="*/ 52 h 82"/>
                  <a:gd name="T18" fmla="*/ 34 w 124"/>
                  <a:gd name="T19" fmla="*/ 68 h 82"/>
                  <a:gd name="T20" fmla="*/ 0 w 124"/>
                  <a:gd name="T21" fmla="*/ 82 h 82"/>
                  <a:gd name="T22" fmla="*/ 0 w 124"/>
                  <a:gd name="T23" fmla="*/ 82 h 82"/>
                  <a:gd name="T24" fmla="*/ 26 w 124"/>
                  <a:gd name="T25" fmla="*/ 60 h 82"/>
                  <a:gd name="T26" fmla="*/ 54 w 124"/>
                  <a:gd name="T27" fmla="*/ 40 h 82"/>
                  <a:gd name="T28" fmla="*/ 114 w 124"/>
                  <a:gd name="T29" fmla="*/ 4 h 82"/>
                  <a:gd name="T30" fmla="*/ 114 w 124"/>
                  <a:gd name="T31" fmla="*/ 4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" h="82">
                    <a:moveTo>
                      <a:pt x="114" y="4"/>
                    </a:moveTo>
                    <a:lnTo>
                      <a:pt x="114" y="4"/>
                    </a:lnTo>
                    <a:lnTo>
                      <a:pt x="122" y="0"/>
                    </a:lnTo>
                    <a:lnTo>
                      <a:pt x="124" y="0"/>
                    </a:lnTo>
                    <a:lnTo>
                      <a:pt x="124" y="2"/>
                    </a:lnTo>
                    <a:lnTo>
                      <a:pt x="120" y="10"/>
                    </a:lnTo>
                    <a:lnTo>
                      <a:pt x="120" y="10"/>
                    </a:lnTo>
                    <a:lnTo>
                      <a:pt x="94" y="32"/>
                    </a:lnTo>
                    <a:lnTo>
                      <a:pt x="66" y="52"/>
                    </a:lnTo>
                    <a:lnTo>
                      <a:pt x="34" y="68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6" y="60"/>
                    </a:lnTo>
                    <a:lnTo>
                      <a:pt x="54" y="40"/>
                    </a:lnTo>
                    <a:lnTo>
                      <a:pt x="114" y="4"/>
                    </a:lnTo>
                    <a:lnTo>
                      <a:pt x="114" y="4"/>
                    </a:lnTo>
                    <a:close/>
                  </a:path>
                </a:pathLst>
              </a:custGeom>
              <a:solidFill>
                <a:srgbClr val="91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9" name="Freeform 166"/>
              <p:cNvSpPr>
                <a:spLocks/>
              </p:cNvSpPr>
              <p:nvPr/>
            </p:nvSpPr>
            <p:spPr bwMode="auto">
              <a:xfrm>
                <a:off x="-4362450" y="1531938"/>
                <a:ext cx="123825" cy="73025"/>
              </a:xfrm>
              <a:custGeom>
                <a:avLst/>
                <a:gdLst>
                  <a:gd name="T0" fmla="*/ 0 w 78"/>
                  <a:gd name="T1" fmla="*/ 0 h 46"/>
                  <a:gd name="T2" fmla="*/ 0 w 78"/>
                  <a:gd name="T3" fmla="*/ 0 h 46"/>
                  <a:gd name="T4" fmla="*/ 38 w 78"/>
                  <a:gd name="T5" fmla="*/ 22 h 46"/>
                  <a:gd name="T6" fmla="*/ 56 w 78"/>
                  <a:gd name="T7" fmla="*/ 34 h 46"/>
                  <a:gd name="T8" fmla="*/ 78 w 78"/>
                  <a:gd name="T9" fmla="*/ 42 h 46"/>
                  <a:gd name="T10" fmla="*/ 78 w 78"/>
                  <a:gd name="T11" fmla="*/ 42 h 46"/>
                  <a:gd name="T12" fmla="*/ 66 w 78"/>
                  <a:gd name="T13" fmla="*/ 46 h 46"/>
                  <a:gd name="T14" fmla="*/ 56 w 78"/>
                  <a:gd name="T15" fmla="*/ 46 h 46"/>
                  <a:gd name="T16" fmla="*/ 44 w 78"/>
                  <a:gd name="T17" fmla="*/ 44 h 46"/>
                  <a:gd name="T18" fmla="*/ 34 w 78"/>
                  <a:gd name="T19" fmla="*/ 38 h 46"/>
                  <a:gd name="T20" fmla="*/ 16 w 78"/>
                  <a:gd name="T21" fmla="*/ 26 h 46"/>
                  <a:gd name="T22" fmla="*/ 0 w 78"/>
                  <a:gd name="T23" fmla="*/ 12 h 46"/>
                  <a:gd name="T24" fmla="*/ 0 w 78"/>
                  <a:gd name="T25" fmla="*/ 12 h 46"/>
                  <a:gd name="T26" fmla="*/ 0 w 78"/>
                  <a:gd name="T27" fmla="*/ 0 h 46"/>
                  <a:gd name="T28" fmla="*/ 0 w 78"/>
                  <a:gd name="T2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8" h="46">
                    <a:moveTo>
                      <a:pt x="0" y="0"/>
                    </a:moveTo>
                    <a:lnTo>
                      <a:pt x="0" y="0"/>
                    </a:lnTo>
                    <a:lnTo>
                      <a:pt x="38" y="22"/>
                    </a:lnTo>
                    <a:lnTo>
                      <a:pt x="56" y="34"/>
                    </a:lnTo>
                    <a:lnTo>
                      <a:pt x="78" y="42"/>
                    </a:lnTo>
                    <a:lnTo>
                      <a:pt x="78" y="42"/>
                    </a:lnTo>
                    <a:lnTo>
                      <a:pt x="66" y="46"/>
                    </a:lnTo>
                    <a:lnTo>
                      <a:pt x="56" y="46"/>
                    </a:lnTo>
                    <a:lnTo>
                      <a:pt x="44" y="44"/>
                    </a:lnTo>
                    <a:lnTo>
                      <a:pt x="34" y="38"/>
                    </a:lnTo>
                    <a:lnTo>
                      <a:pt x="16" y="2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1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0" name="Freeform 167"/>
              <p:cNvSpPr>
                <a:spLocks/>
              </p:cNvSpPr>
              <p:nvPr/>
            </p:nvSpPr>
            <p:spPr bwMode="auto">
              <a:xfrm>
                <a:off x="-6667500" y="1592263"/>
                <a:ext cx="981075" cy="349250"/>
              </a:xfrm>
              <a:custGeom>
                <a:avLst/>
                <a:gdLst>
                  <a:gd name="T0" fmla="*/ 612 w 618"/>
                  <a:gd name="T1" fmla="*/ 220 h 220"/>
                  <a:gd name="T2" fmla="*/ 612 w 618"/>
                  <a:gd name="T3" fmla="*/ 220 h 220"/>
                  <a:gd name="T4" fmla="*/ 588 w 618"/>
                  <a:gd name="T5" fmla="*/ 170 h 220"/>
                  <a:gd name="T6" fmla="*/ 574 w 618"/>
                  <a:gd name="T7" fmla="*/ 144 h 220"/>
                  <a:gd name="T8" fmla="*/ 560 w 618"/>
                  <a:gd name="T9" fmla="*/ 122 h 220"/>
                  <a:gd name="T10" fmla="*/ 546 w 618"/>
                  <a:gd name="T11" fmla="*/ 98 h 220"/>
                  <a:gd name="T12" fmla="*/ 530 w 618"/>
                  <a:gd name="T13" fmla="*/ 76 h 220"/>
                  <a:gd name="T14" fmla="*/ 512 w 618"/>
                  <a:gd name="T15" fmla="*/ 58 h 220"/>
                  <a:gd name="T16" fmla="*/ 492 w 618"/>
                  <a:gd name="T17" fmla="*/ 40 h 220"/>
                  <a:gd name="T18" fmla="*/ 492 w 618"/>
                  <a:gd name="T19" fmla="*/ 40 h 220"/>
                  <a:gd name="T20" fmla="*/ 470 w 618"/>
                  <a:gd name="T21" fmla="*/ 34 h 220"/>
                  <a:gd name="T22" fmla="*/ 450 w 618"/>
                  <a:gd name="T23" fmla="*/ 28 h 220"/>
                  <a:gd name="T24" fmla="*/ 430 w 618"/>
                  <a:gd name="T25" fmla="*/ 26 h 220"/>
                  <a:gd name="T26" fmla="*/ 410 w 618"/>
                  <a:gd name="T27" fmla="*/ 24 h 220"/>
                  <a:gd name="T28" fmla="*/ 374 w 618"/>
                  <a:gd name="T29" fmla="*/ 22 h 220"/>
                  <a:gd name="T30" fmla="*/ 340 w 618"/>
                  <a:gd name="T31" fmla="*/ 26 h 220"/>
                  <a:gd name="T32" fmla="*/ 308 w 618"/>
                  <a:gd name="T33" fmla="*/ 34 h 220"/>
                  <a:gd name="T34" fmla="*/ 280 w 618"/>
                  <a:gd name="T35" fmla="*/ 44 h 220"/>
                  <a:gd name="T36" fmla="*/ 250 w 618"/>
                  <a:gd name="T37" fmla="*/ 58 h 220"/>
                  <a:gd name="T38" fmla="*/ 224 w 618"/>
                  <a:gd name="T39" fmla="*/ 72 h 220"/>
                  <a:gd name="T40" fmla="*/ 170 w 618"/>
                  <a:gd name="T41" fmla="*/ 106 h 220"/>
                  <a:gd name="T42" fmla="*/ 118 w 618"/>
                  <a:gd name="T43" fmla="*/ 140 h 220"/>
                  <a:gd name="T44" fmla="*/ 90 w 618"/>
                  <a:gd name="T45" fmla="*/ 156 h 220"/>
                  <a:gd name="T46" fmla="*/ 62 w 618"/>
                  <a:gd name="T47" fmla="*/ 170 h 220"/>
                  <a:gd name="T48" fmla="*/ 32 w 618"/>
                  <a:gd name="T49" fmla="*/ 182 h 220"/>
                  <a:gd name="T50" fmla="*/ 0 w 618"/>
                  <a:gd name="T51" fmla="*/ 190 h 220"/>
                  <a:gd name="T52" fmla="*/ 0 w 618"/>
                  <a:gd name="T53" fmla="*/ 190 h 220"/>
                  <a:gd name="T54" fmla="*/ 18 w 618"/>
                  <a:gd name="T55" fmla="*/ 182 h 220"/>
                  <a:gd name="T56" fmla="*/ 36 w 618"/>
                  <a:gd name="T57" fmla="*/ 172 h 220"/>
                  <a:gd name="T58" fmla="*/ 72 w 618"/>
                  <a:gd name="T59" fmla="*/ 146 h 220"/>
                  <a:gd name="T60" fmla="*/ 150 w 618"/>
                  <a:gd name="T61" fmla="*/ 90 h 220"/>
                  <a:gd name="T62" fmla="*/ 190 w 618"/>
                  <a:gd name="T63" fmla="*/ 62 h 220"/>
                  <a:gd name="T64" fmla="*/ 230 w 618"/>
                  <a:gd name="T65" fmla="*/ 36 h 220"/>
                  <a:gd name="T66" fmla="*/ 252 w 618"/>
                  <a:gd name="T67" fmla="*/ 26 h 220"/>
                  <a:gd name="T68" fmla="*/ 274 w 618"/>
                  <a:gd name="T69" fmla="*/ 16 h 220"/>
                  <a:gd name="T70" fmla="*/ 296 w 618"/>
                  <a:gd name="T71" fmla="*/ 8 h 220"/>
                  <a:gd name="T72" fmla="*/ 318 w 618"/>
                  <a:gd name="T73" fmla="*/ 4 h 220"/>
                  <a:gd name="T74" fmla="*/ 318 w 618"/>
                  <a:gd name="T75" fmla="*/ 4 h 220"/>
                  <a:gd name="T76" fmla="*/ 348 w 618"/>
                  <a:gd name="T77" fmla="*/ 0 h 220"/>
                  <a:gd name="T78" fmla="*/ 378 w 618"/>
                  <a:gd name="T79" fmla="*/ 0 h 220"/>
                  <a:gd name="T80" fmla="*/ 404 w 618"/>
                  <a:gd name="T81" fmla="*/ 4 h 220"/>
                  <a:gd name="T82" fmla="*/ 432 w 618"/>
                  <a:gd name="T83" fmla="*/ 10 h 220"/>
                  <a:gd name="T84" fmla="*/ 484 w 618"/>
                  <a:gd name="T85" fmla="*/ 24 h 220"/>
                  <a:gd name="T86" fmla="*/ 540 w 618"/>
                  <a:gd name="T87" fmla="*/ 40 h 220"/>
                  <a:gd name="T88" fmla="*/ 540 w 618"/>
                  <a:gd name="T89" fmla="*/ 40 h 220"/>
                  <a:gd name="T90" fmla="*/ 556 w 618"/>
                  <a:gd name="T91" fmla="*/ 54 h 220"/>
                  <a:gd name="T92" fmla="*/ 570 w 618"/>
                  <a:gd name="T93" fmla="*/ 72 h 220"/>
                  <a:gd name="T94" fmla="*/ 580 w 618"/>
                  <a:gd name="T95" fmla="*/ 92 h 220"/>
                  <a:gd name="T96" fmla="*/ 590 w 618"/>
                  <a:gd name="T97" fmla="*/ 112 h 220"/>
                  <a:gd name="T98" fmla="*/ 598 w 618"/>
                  <a:gd name="T99" fmla="*/ 136 h 220"/>
                  <a:gd name="T100" fmla="*/ 606 w 618"/>
                  <a:gd name="T101" fmla="*/ 158 h 220"/>
                  <a:gd name="T102" fmla="*/ 618 w 618"/>
                  <a:gd name="T103" fmla="*/ 208 h 220"/>
                  <a:gd name="T104" fmla="*/ 618 w 618"/>
                  <a:gd name="T105" fmla="*/ 208 h 220"/>
                  <a:gd name="T106" fmla="*/ 614 w 618"/>
                  <a:gd name="T107" fmla="*/ 210 h 220"/>
                  <a:gd name="T108" fmla="*/ 614 w 618"/>
                  <a:gd name="T109" fmla="*/ 212 h 220"/>
                  <a:gd name="T110" fmla="*/ 612 w 618"/>
                  <a:gd name="T111" fmla="*/ 220 h 220"/>
                  <a:gd name="T112" fmla="*/ 612 w 618"/>
                  <a:gd name="T113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8" h="220">
                    <a:moveTo>
                      <a:pt x="612" y="220"/>
                    </a:moveTo>
                    <a:lnTo>
                      <a:pt x="612" y="220"/>
                    </a:lnTo>
                    <a:lnTo>
                      <a:pt x="588" y="170"/>
                    </a:lnTo>
                    <a:lnTo>
                      <a:pt x="574" y="144"/>
                    </a:lnTo>
                    <a:lnTo>
                      <a:pt x="560" y="122"/>
                    </a:lnTo>
                    <a:lnTo>
                      <a:pt x="546" y="98"/>
                    </a:lnTo>
                    <a:lnTo>
                      <a:pt x="530" y="76"/>
                    </a:lnTo>
                    <a:lnTo>
                      <a:pt x="512" y="58"/>
                    </a:lnTo>
                    <a:lnTo>
                      <a:pt x="492" y="40"/>
                    </a:lnTo>
                    <a:lnTo>
                      <a:pt x="492" y="40"/>
                    </a:lnTo>
                    <a:lnTo>
                      <a:pt x="470" y="34"/>
                    </a:lnTo>
                    <a:lnTo>
                      <a:pt x="450" y="28"/>
                    </a:lnTo>
                    <a:lnTo>
                      <a:pt x="430" y="26"/>
                    </a:lnTo>
                    <a:lnTo>
                      <a:pt x="410" y="24"/>
                    </a:lnTo>
                    <a:lnTo>
                      <a:pt x="374" y="22"/>
                    </a:lnTo>
                    <a:lnTo>
                      <a:pt x="340" y="26"/>
                    </a:lnTo>
                    <a:lnTo>
                      <a:pt x="308" y="34"/>
                    </a:lnTo>
                    <a:lnTo>
                      <a:pt x="280" y="44"/>
                    </a:lnTo>
                    <a:lnTo>
                      <a:pt x="250" y="58"/>
                    </a:lnTo>
                    <a:lnTo>
                      <a:pt x="224" y="72"/>
                    </a:lnTo>
                    <a:lnTo>
                      <a:pt x="170" y="106"/>
                    </a:lnTo>
                    <a:lnTo>
                      <a:pt x="118" y="140"/>
                    </a:lnTo>
                    <a:lnTo>
                      <a:pt x="90" y="156"/>
                    </a:lnTo>
                    <a:lnTo>
                      <a:pt x="62" y="170"/>
                    </a:lnTo>
                    <a:lnTo>
                      <a:pt x="32" y="182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18" y="182"/>
                    </a:lnTo>
                    <a:lnTo>
                      <a:pt x="36" y="172"/>
                    </a:lnTo>
                    <a:lnTo>
                      <a:pt x="72" y="146"/>
                    </a:lnTo>
                    <a:lnTo>
                      <a:pt x="150" y="90"/>
                    </a:lnTo>
                    <a:lnTo>
                      <a:pt x="190" y="62"/>
                    </a:lnTo>
                    <a:lnTo>
                      <a:pt x="230" y="36"/>
                    </a:lnTo>
                    <a:lnTo>
                      <a:pt x="252" y="26"/>
                    </a:lnTo>
                    <a:lnTo>
                      <a:pt x="274" y="16"/>
                    </a:lnTo>
                    <a:lnTo>
                      <a:pt x="296" y="8"/>
                    </a:lnTo>
                    <a:lnTo>
                      <a:pt x="318" y="4"/>
                    </a:lnTo>
                    <a:lnTo>
                      <a:pt x="318" y="4"/>
                    </a:lnTo>
                    <a:lnTo>
                      <a:pt x="348" y="0"/>
                    </a:lnTo>
                    <a:lnTo>
                      <a:pt x="378" y="0"/>
                    </a:lnTo>
                    <a:lnTo>
                      <a:pt x="404" y="4"/>
                    </a:lnTo>
                    <a:lnTo>
                      <a:pt x="432" y="10"/>
                    </a:lnTo>
                    <a:lnTo>
                      <a:pt x="484" y="24"/>
                    </a:lnTo>
                    <a:lnTo>
                      <a:pt x="540" y="40"/>
                    </a:lnTo>
                    <a:lnTo>
                      <a:pt x="540" y="40"/>
                    </a:lnTo>
                    <a:lnTo>
                      <a:pt x="556" y="54"/>
                    </a:lnTo>
                    <a:lnTo>
                      <a:pt x="570" y="72"/>
                    </a:lnTo>
                    <a:lnTo>
                      <a:pt x="580" y="92"/>
                    </a:lnTo>
                    <a:lnTo>
                      <a:pt x="590" y="112"/>
                    </a:lnTo>
                    <a:lnTo>
                      <a:pt x="598" y="136"/>
                    </a:lnTo>
                    <a:lnTo>
                      <a:pt x="606" y="158"/>
                    </a:lnTo>
                    <a:lnTo>
                      <a:pt x="618" y="208"/>
                    </a:lnTo>
                    <a:lnTo>
                      <a:pt x="618" y="208"/>
                    </a:lnTo>
                    <a:lnTo>
                      <a:pt x="614" y="210"/>
                    </a:lnTo>
                    <a:lnTo>
                      <a:pt x="614" y="212"/>
                    </a:lnTo>
                    <a:lnTo>
                      <a:pt x="612" y="220"/>
                    </a:lnTo>
                    <a:lnTo>
                      <a:pt x="612" y="220"/>
                    </a:lnTo>
                    <a:close/>
                  </a:path>
                </a:pathLst>
              </a:custGeom>
              <a:solidFill>
                <a:srgbClr val="81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1" name="Freeform 168"/>
              <p:cNvSpPr>
                <a:spLocks/>
              </p:cNvSpPr>
              <p:nvPr/>
            </p:nvSpPr>
            <p:spPr bwMode="auto">
              <a:xfrm>
                <a:off x="-5695950" y="1922463"/>
                <a:ext cx="76200" cy="438150"/>
              </a:xfrm>
              <a:custGeom>
                <a:avLst/>
                <a:gdLst>
                  <a:gd name="T0" fmla="*/ 0 w 48"/>
                  <a:gd name="T1" fmla="*/ 12 h 276"/>
                  <a:gd name="T2" fmla="*/ 0 w 48"/>
                  <a:gd name="T3" fmla="*/ 12 h 276"/>
                  <a:gd name="T4" fmla="*/ 2 w 48"/>
                  <a:gd name="T5" fmla="*/ 4 h 276"/>
                  <a:gd name="T6" fmla="*/ 2 w 48"/>
                  <a:gd name="T7" fmla="*/ 2 h 276"/>
                  <a:gd name="T8" fmla="*/ 6 w 48"/>
                  <a:gd name="T9" fmla="*/ 0 h 276"/>
                  <a:gd name="T10" fmla="*/ 6 w 48"/>
                  <a:gd name="T11" fmla="*/ 0 h 276"/>
                  <a:gd name="T12" fmla="*/ 18 w 48"/>
                  <a:gd name="T13" fmla="*/ 28 h 276"/>
                  <a:gd name="T14" fmla="*/ 26 w 48"/>
                  <a:gd name="T15" fmla="*/ 60 h 276"/>
                  <a:gd name="T16" fmla="*/ 34 w 48"/>
                  <a:gd name="T17" fmla="*/ 90 h 276"/>
                  <a:gd name="T18" fmla="*/ 40 w 48"/>
                  <a:gd name="T19" fmla="*/ 124 h 276"/>
                  <a:gd name="T20" fmla="*/ 46 w 48"/>
                  <a:gd name="T21" fmla="*/ 160 h 276"/>
                  <a:gd name="T22" fmla="*/ 48 w 48"/>
                  <a:gd name="T23" fmla="*/ 196 h 276"/>
                  <a:gd name="T24" fmla="*/ 48 w 48"/>
                  <a:gd name="T25" fmla="*/ 236 h 276"/>
                  <a:gd name="T26" fmla="*/ 48 w 48"/>
                  <a:gd name="T27" fmla="*/ 276 h 276"/>
                  <a:gd name="T28" fmla="*/ 48 w 48"/>
                  <a:gd name="T29" fmla="*/ 276 h 276"/>
                  <a:gd name="T30" fmla="*/ 38 w 48"/>
                  <a:gd name="T31" fmla="*/ 246 h 276"/>
                  <a:gd name="T32" fmla="*/ 32 w 48"/>
                  <a:gd name="T33" fmla="*/ 214 h 276"/>
                  <a:gd name="T34" fmla="*/ 26 w 48"/>
                  <a:gd name="T35" fmla="*/ 182 h 276"/>
                  <a:gd name="T36" fmla="*/ 20 w 48"/>
                  <a:gd name="T37" fmla="*/ 148 h 276"/>
                  <a:gd name="T38" fmla="*/ 12 w 48"/>
                  <a:gd name="T39" fmla="*/ 78 h 276"/>
                  <a:gd name="T40" fmla="*/ 6 w 48"/>
                  <a:gd name="T41" fmla="*/ 44 h 276"/>
                  <a:gd name="T42" fmla="*/ 0 w 48"/>
                  <a:gd name="T43" fmla="*/ 12 h 276"/>
                  <a:gd name="T44" fmla="*/ 0 w 48"/>
                  <a:gd name="T45" fmla="*/ 12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76">
                    <a:moveTo>
                      <a:pt x="0" y="12"/>
                    </a:moveTo>
                    <a:lnTo>
                      <a:pt x="0" y="12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18" y="28"/>
                    </a:lnTo>
                    <a:lnTo>
                      <a:pt x="26" y="60"/>
                    </a:lnTo>
                    <a:lnTo>
                      <a:pt x="34" y="90"/>
                    </a:lnTo>
                    <a:lnTo>
                      <a:pt x="40" y="124"/>
                    </a:lnTo>
                    <a:lnTo>
                      <a:pt x="46" y="160"/>
                    </a:lnTo>
                    <a:lnTo>
                      <a:pt x="48" y="196"/>
                    </a:lnTo>
                    <a:lnTo>
                      <a:pt x="48" y="236"/>
                    </a:lnTo>
                    <a:lnTo>
                      <a:pt x="48" y="276"/>
                    </a:lnTo>
                    <a:lnTo>
                      <a:pt x="48" y="276"/>
                    </a:lnTo>
                    <a:lnTo>
                      <a:pt x="38" y="246"/>
                    </a:lnTo>
                    <a:lnTo>
                      <a:pt x="32" y="214"/>
                    </a:lnTo>
                    <a:lnTo>
                      <a:pt x="26" y="182"/>
                    </a:lnTo>
                    <a:lnTo>
                      <a:pt x="20" y="148"/>
                    </a:lnTo>
                    <a:lnTo>
                      <a:pt x="12" y="78"/>
                    </a:lnTo>
                    <a:lnTo>
                      <a:pt x="6" y="44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2" name="Freeform 169"/>
              <p:cNvSpPr>
                <a:spLocks/>
              </p:cNvSpPr>
              <p:nvPr/>
            </p:nvSpPr>
            <p:spPr bwMode="auto">
              <a:xfrm>
                <a:off x="-6315075" y="2919413"/>
                <a:ext cx="114300" cy="31750"/>
              </a:xfrm>
              <a:custGeom>
                <a:avLst/>
                <a:gdLst>
                  <a:gd name="T0" fmla="*/ 54 w 72"/>
                  <a:gd name="T1" fmla="*/ 20 h 20"/>
                  <a:gd name="T2" fmla="*/ 54 w 72"/>
                  <a:gd name="T3" fmla="*/ 20 h 20"/>
                  <a:gd name="T4" fmla="*/ 26 w 72"/>
                  <a:gd name="T5" fmla="*/ 12 h 20"/>
                  <a:gd name="T6" fmla="*/ 0 w 72"/>
                  <a:gd name="T7" fmla="*/ 2 h 20"/>
                  <a:gd name="T8" fmla="*/ 0 w 72"/>
                  <a:gd name="T9" fmla="*/ 2 h 20"/>
                  <a:gd name="T10" fmla="*/ 6 w 72"/>
                  <a:gd name="T11" fmla="*/ 0 h 20"/>
                  <a:gd name="T12" fmla="*/ 14 w 72"/>
                  <a:gd name="T13" fmla="*/ 0 h 20"/>
                  <a:gd name="T14" fmla="*/ 34 w 72"/>
                  <a:gd name="T15" fmla="*/ 4 h 20"/>
                  <a:gd name="T16" fmla="*/ 72 w 72"/>
                  <a:gd name="T17" fmla="*/ 14 h 20"/>
                  <a:gd name="T18" fmla="*/ 72 w 72"/>
                  <a:gd name="T19" fmla="*/ 14 h 20"/>
                  <a:gd name="T20" fmla="*/ 60 w 72"/>
                  <a:gd name="T21" fmla="*/ 14 h 20"/>
                  <a:gd name="T22" fmla="*/ 56 w 72"/>
                  <a:gd name="T23" fmla="*/ 16 h 20"/>
                  <a:gd name="T24" fmla="*/ 54 w 72"/>
                  <a:gd name="T25" fmla="*/ 20 h 20"/>
                  <a:gd name="T26" fmla="*/ 54 w 72"/>
                  <a:gd name="T2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20">
                    <a:moveTo>
                      <a:pt x="54" y="20"/>
                    </a:moveTo>
                    <a:lnTo>
                      <a:pt x="54" y="20"/>
                    </a:lnTo>
                    <a:lnTo>
                      <a:pt x="26" y="1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34" y="4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0" y="14"/>
                    </a:lnTo>
                    <a:lnTo>
                      <a:pt x="56" y="16"/>
                    </a:lnTo>
                    <a:lnTo>
                      <a:pt x="54" y="20"/>
                    </a:lnTo>
                    <a:lnTo>
                      <a:pt x="54" y="2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3" name="Freeform 170"/>
              <p:cNvSpPr>
                <a:spLocks/>
              </p:cNvSpPr>
              <p:nvPr/>
            </p:nvSpPr>
            <p:spPr bwMode="auto">
              <a:xfrm>
                <a:off x="-6229350" y="2941638"/>
                <a:ext cx="1390650" cy="104775"/>
              </a:xfrm>
              <a:custGeom>
                <a:avLst/>
                <a:gdLst>
                  <a:gd name="T0" fmla="*/ 0 w 876"/>
                  <a:gd name="T1" fmla="*/ 6 h 66"/>
                  <a:gd name="T2" fmla="*/ 0 w 876"/>
                  <a:gd name="T3" fmla="*/ 6 h 66"/>
                  <a:gd name="T4" fmla="*/ 2 w 876"/>
                  <a:gd name="T5" fmla="*/ 2 h 66"/>
                  <a:gd name="T6" fmla="*/ 6 w 876"/>
                  <a:gd name="T7" fmla="*/ 0 h 66"/>
                  <a:gd name="T8" fmla="*/ 18 w 876"/>
                  <a:gd name="T9" fmla="*/ 0 h 66"/>
                  <a:gd name="T10" fmla="*/ 18 w 876"/>
                  <a:gd name="T11" fmla="*/ 0 h 66"/>
                  <a:gd name="T12" fmla="*/ 82 w 876"/>
                  <a:gd name="T13" fmla="*/ 6 h 66"/>
                  <a:gd name="T14" fmla="*/ 146 w 876"/>
                  <a:gd name="T15" fmla="*/ 14 h 66"/>
                  <a:gd name="T16" fmla="*/ 210 w 876"/>
                  <a:gd name="T17" fmla="*/ 20 h 66"/>
                  <a:gd name="T18" fmla="*/ 276 w 876"/>
                  <a:gd name="T19" fmla="*/ 24 h 66"/>
                  <a:gd name="T20" fmla="*/ 276 w 876"/>
                  <a:gd name="T21" fmla="*/ 24 h 66"/>
                  <a:gd name="T22" fmla="*/ 306 w 876"/>
                  <a:gd name="T23" fmla="*/ 28 h 66"/>
                  <a:gd name="T24" fmla="*/ 338 w 876"/>
                  <a:gd name="T25" fmla="*/ 30 h 66"/>
                  <a:gd name="T26" fmla="*/ 408 w 876"/>
                  <a:gd name="T27" fmla="*/ 32 h 66"/>
                  <a:gd name="T28" fmla="*/ 478 w 876"/>
                  <a:gd name="T29" fmla="*/ 30 h 66"/>
                  <a:gd name="T30" fmla="*/ 510 w 876"/>
                  <a:gd name="T31" fmla="*/ 28 h 66"/>
                  <a:gd name="T32" fmla="*/ 540 w 876"/>
                  <a:gd name="T33" fmla="*/ 24 h 66"/>
                  <a:gd name="T34" fmla="*/ 540 w 876"/>
                  <a:gd name="T35" fmla="*/ 24 h 66"/>
                  <a:gd name="T36" fmla="*/ 606 w 876"/>
                  <a:gd name="T37" fmla="*/ 24 h 66"/>
                  <a:gd name="T38" fmla="*/ 606 w 876"/>
                  <a:gd name="T39" fmla="*/ 24 h 66"/>
                  <a:gd name="T40" fmla="*/ 632 w 876"/>
                  <a:gd name="T41" fmla="*/ 24 h 66"/>
                  <a:gd name="T42" fmla="*/ 660 w 876"/>
                  <a:gd name="T43" fmla="*/ 24 h 66"/>
                  <a:gd name="T44" fmla="*/ 688 w 876"/>
                  <a:gd name="T45" fmla="*/ 24 h 66"/>
                  <a:gd name="T46" fmla="*/ 698 w 876"/>
                  <a:gd name="T47" fmla="*/ 22 h 66"/>
                  <a:gd name="T48" fmla="*/ 708 w 876"/>
                  <a:gd name="T49" fmla="*/ 18 h 66"/>
                  <a:gd name="T50" fmla="*/ 708 w 876"/>
                  <a:gd name="T51" fmla="*/ 18 h 66"/>
                  <a:gd name="T52" fmla="*/ 744 w 876"/>
                  <a:gd name="T53" fmla="*/ 18 h 66"/>
                  <a:gd name="T54" fmla="*/ 744 w 876"/>
                  <a:gd name="T55" fmla="*/ 18 h 66"/>
                  <a:gd name="T56" fmla="*/ 762 w 876"/>
                  <a:gd name="T57" fmla="*/ 18 h 66"/>
                  <a:gd name="T58" fmla="*/ 780 w 876"/>
                  <a:gd name="T59" fmla="*/ 18 h 66"/>
                  <a:gd name="T60" fmla="*/ 798 w 876"/>
                  <a:gd name="T61" fmla="*/ 18 h 66"/>
                  <a:gd name="T62" fmla="*/ 806 w 876"/>
                  <a:gd name="T63" fmla="*/ 16 h 66"/>
                  <a:gd name="T64" fmla="*/ 810 w 876"/>
                  <a:gd name="T65" fmla="*/ 12 h 66"/>
                  <a:gd name="T66" fmla="*/ 810 w 876"/>
                  <a:gd name="T67" fmla="*/ 12 h 66"/>
                  <a:gd name="T68" fmla="*/ 876 w 876"/>
                  <a:gd name="T69" fmla="*/ 12 h 66"/>
                  <a:gd name="T70" fmla="*/ 876 w 876"/>
                  <a:gd name="T71" fmla="*/ 12 h 66"/>
                  <a:gd name="T72" fmla="*/ 812 w 876"/>
                  <a:gd name="T73" fmla="*/ 32 h 66"/>
                  <a:gd name="T74" fmla="*/ 746 w 876"/>
                  <a:gd name="T75" fmla="*/ 48 h 66"/>
                  <a:gd name="T76" fmla="*/ 712 w 876"/>
                  <a:gd name="T77" fmla="*/ 54 h 66"/>
                  <a:gd name="T78" fmla="*/ 676 w 876"/>
                  <a:gd name="T79" fmla="*/ 60 h 66"/>
                  <a:gd name="T80" fmla="*/ 638 w 876"/>
                  <a:gd name="T81" fmla="*/ 64 h 66"/>
                  <a:gd name="T82" fmla="*/ 600 w 876"/>
                  <a:gd name="T83" fmla="*/ 66 h 66"/>
                  <a:gd name="T84" fmla="*/ 600 w 876"/>
                  <a:gd name="T85" fmla="*/ 66 h 66"/>
                  <a:gd name="T86" fmla="*/ 306 w 876"/>
                  <a:gd name="T87" fmla="*/ 66 h 66"/>
                  <a:gd name="T88" fmla="*/ 306 w 876"/>
                  <a:gd name="T89" fmla="*/ 66 h 66"/>
                  <a:gd name="T90" fmla="*/ 264 w 876"/>
                  <a:gd name="T91" fmla="*/ 62 h 66"/>
                  <a:gd name="T92" fmla="*/ 222 w 876"/>
                  <a:gd name="T93" fmla="*/ 58 h 66"/>
                  <a:gd name="T94" fmla="*/ 184 w 876"/>
                  <a:gd name="T95" fmla="*/ 52 h 66"/>
                  <a:gd name="T96" fmla="*/ 146 w 876"/>
                  <a:gd name="T97" fmla="*/ 44 h 66"/>
                  <a:gd name="T98" fmla="*/ 72 w 876"/>
                  <a:gd name="T99" fmla="*/ 26 h 66"/>
                  <a:gd name="T100" fmla="*/ 0 w 876"/>
                  <a:gd name="T101" fmla="*/ 6 h 66"/>
                  <a:gd name="T102" fmla="*/ 0 w 876"/>
                  <a:gd name="T103" fmla="*/ 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76" h="66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82" y="6"/>
                    </a:lnTo>
                    <a:lnTo>
                      <a:pt x="146" y="14"/>
                    </a:lnTo>
                    <a:lnTo>
                      <a:pt x="210" y="20"/>
                    </a:lnTo>
                    <a:lnTo>
                      <a:pt x="276" y="24"/>
                    </a:lnTo>
                    <a:lnTo>
                      <a:pt x="276" y="24"/>
                    </a:lnTo>
                    <a:lnTo>
                      <a:pt x="306" y="28"/>
                    </a:lnTo>
                    <a:lnTo>
                      <a:pt x="338" y="30"/>
                    </a:lnTo>
                    <a:lnTo>
                      <a:pt x="408" y="32"/>
                    </a:lnTo>
                    <a:lnTo>
                      <a:pt x="478" y="30"/>
                    </a:lnTo>
                    <a:lnTo>
                      <a:pt x="510" y="28"/>
                    </a:lnTo>
                    <a:lnTo>
                      <a:pt x="540" y="24"/>
                    </a:lnTo>
                    <a:lnTo>
                      <a:pt x="540" y="24"/>
                    </a:lnTo>
                    <a:lnTo>
                      <a:pt x="606" y="24"/>
                    </a:lnTo>
                    <a:lnTo>
                      <a:pt x="606" y="24"/>
                    </a:lnTo>
                    <a:lnTo>
                      <a:pt x="632" y="24"/>
                    </a:lnTo>
                    <a:lnTo>
                      <a:pt x="660" y="24"/>
                    </a:lnTo>
                    <a:lnTo>
                      <a:pt x="688" y="24"/>
                    </a:lnTo>
                    <a:lnTo>
                      <a:pt x="698" y="22"/>
                    </a:lnTo>
                    <a:lnTo>
                      <a:pt x="708" y="18"/>
                    </a:lnTo>
                    <a:lnTo>
                      <a:pt x="708" y="18"/>
                    </a:lnTo>
                    <a:lnTo>
                      <a:pt x="744" y="18"/>
                    </a:lnTo>
                    <a:lnTo>
                      <a:pt x="744" y="18"/>
                    </a:lnTo>
                    <a:lnTo>
                      <a:pt x="762" y="18"/>
                    </a:lnTo>
                    <a:lnTo>
                      <a:pt x="780" y="18"/>
                    </a:lnTo>
                    <a:lnTo>
                      <a:pt x="798" y="18"/>
                    </a:lnTo>
                    <a:lnTo>
                      <a:pt x="806" y="16"/>
                    </a:lnTo>
                    <a:lnTo>
                      <a:pt x="810" y="12"/>
                    </a:lnTo>
                    <a:lnTo>
                      <a:pt x="810" y="12"/>
                    </a:lnTo>
                    <a:lnTo>
                      <a:pt x="876" y="12"/>
                    </a:lnTo>
                    <a:lnTo>
                      <a:pt x="876" y="12"/>
                    </a:lnTo>
                    <a:lnTo>
                      <a:pt x="812" y="32"/>
                    </a:lnTo>
                    <a:lnTo>
                      <a:pt x="746" y="48"/>
                    </a:lnTo>
                    <a:lnTo>
                      <a:pt x="712" y="54"/>
                    </a:lnTo>
                    <a:lnTo>
                      <a:pt x="676" y="60"/>
                    </a:lnTo>
                    <a:lnTo>
                      <a:pt x="638" y="64"/>
                    </a:lnTo>
                    <a:lnTo>
                      <a:pt x="600" y="66"/>
                    </a:lnTo>
                    <a:lnTo>
                      <a:pt x="600" y="66"/>
                    </a:lnTo>
                    <a:lnTo>
                      <a:pt x="306" y="66"/>
                    </a:lnTo>
                    <a:lnTo>
                      <a:pt x="306" y="66"/>
                    </a:lnTo>
                    <a:lnTo>
                      <a:pt x="264" y="62"/>
                    </a:lnTo>
                    <a:lnTo>
                      <a:pt x="222" y="58"/>
                    </a:lnTo>
                    <a:lnTo>
                      <a:pt x="184" y="52"/>
                    </a:lnTo>
                    <a:lnTo>
                      <a:pt x="146" y="44"/>
                    </a:lnTo>
                    <a:lnTo>
                      <a:pt x="72" y="2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4" name="Freeform 171"/>
              <p:cNvSpPr>
                <a:spLocks/>
              </p:cNvSpPr>
              <p:nvPr/>
            </p:nvSpPr>
            <p:spPr bwMode="auto">
              <a:xfrm>
                <a:off x="-6819900" y="-725488"/>
                <a:ext cx="850900" cy="762000"/>
              </a:xfrm>
              <a:custGeom>
                <a:avLst/>
                <a:gdLst>
                  <a:gd name="T0" fmla="*/ 204 w 536"/>
                  <a:gd name="T1" fmla="*/ 480 h 480"/>
                  <a:gd name="T2" fmla="*/ 108 w 536"/>
                  <a:gd name="T3" fmla="*/ 472 h 480"/>
                  <a:gd name="T4" fmla="*/ 54 w 536"/>
                  <a:gd name="T5" fmla="*/ 458 h 480"/>
                  <a:gd name="T6" fmla="*/ 30 w 536"/>
                  <a:gd name="T7" fmla="*/ 446 h 480"/>
                  <a:gd name="T8" fmla="*/ 12 w 536"/>
                  <a:gd name="T9" fmla="*/ 430 h 480"/>
                  <a:gd name="T10" fmla="*/ 0 w 536"/>
                  <a:gd name="T11" fmla="*/ 408 h 480"/>
                  <a:gd name="T12" fmla="*/ 14 w 536"/>
                  <a:gd name="T13" fmla="*/ 412 h 480"/>
                  <a:gd name="T14" fmla="*/ 50 w 536"/>
                  <a:gd name="T15" fmla="*/ 432 h 480"/>
                  <a:gd name="T16" fmla="*/ 84 w 536"/>
                  <a:gd name="T17" fmla="*/ 452 h 480"/>
                  <a:gd name="T18" fmla="*/ 96 w 536"/>
                  <a:gd name="T19" fmla="*/ 456 h 480"/>
                  <a:gd name="T20" fmla="*/ 154 w 536"/>
                  <a:gd name="T21" fmla="*/ 466 h 480"/>
                  <a:gd name="T22" fmla="*/ 208 w 536"/>
                  <a:gd name="T23" fmla="*/ 472 h 480"/>
                  <a:gd name="T24" fmla="*/ 256 w 536"/>
                  <a:gd name="T25" fmla="*/ 470 h 480"/>
                  <a:gd name="T26" fmla="*/ 302 w 536"/>
                  <a:gd name="T27" fmla="*/ 462 h 480"/>
                  <a:gd name="T28" fmla="*/ 342 w 536"/>
                  <a:gd name="T29" fmla="*/ 448 h 480"/>
                  <a:gd name="T30" fmla="*/ 380 w 536"/>
                  <a:gd name="T31" fmla="*/ 430 h 480"/>
                  <a:gd name="T32" fmla="*/ 412 w 536"/>
                  <a:gd name="T33" fmla="*/ 406 h 480"/>
                  <a:gd name="T34" fmla="*/ 440 w 536"/>
                  <a:gd name="T35" fmla="*/ 378 h 480"/>
                  <a:gd name="T36" fmla="*/ 464 w 536"/>
                  <a:gd name="T37" fmla="*/ 344 h 480"/>
                  <a:gd name="T38" fmla="*/ 484 w 536"/>
                  <a:gd name="T39" fmla="*/ 306 h 480"/>
                  <a:gd name="T40" fmla="*/ 498 w 536"/>
                  <a:gd name="T41" fmla="*/ 264 h 480"/>
                  <a:gd name="T42" fmla="*/ 510 w 536"/>
                  <a:gd name="T43" fmla="*/ 218 h 480"/>
                  <a:gd name="T44" fmla="*/ 518 w 536"/>
                  <a:gd name="T45" fmla="*/ 116 h 480"/>
                  <a:gd name="T46" fmla="*/ 510 w 536"/>
                  <a:gd name="T47" fmla="*/ 0 h 480"/>
                  <a:gd name="T48" fmla="*/ 522 w 536"/>
                  <a:gd name="T49" fmla="*/ 36 h 480"/>
                  <a:gd name="T50" fmla="*/ 534 w 536"/>
                  <a:gd name="T51" fmla="*/ 114 h 480"/>
                  <a:gd name="T52" fmla="*/ 534 w 536"/>
                  <a:gd name="T53" fmla="*/ 192 h 480"/>
                  <a:gd name="T54" fmla="*/ 520 w 536"/>
                  <a:gd name="T55" fmla="*/ 270 h 480"/>
                  <a:gd name="T56" fmla="*/ 496 w 536"/>
                  <a:gd name="T57" fmla="*/ 340 h 480"/>
                  <a:gd name="T58" fmla="*/ 458 w 536"/>
                  <a:gd name="T59" fmla="*/ 400 h 480"/>
                  <a:gd name="T60" fmla="*/ 436 w 536"/>
                  <a:gd name="T61" fmla="*/ 426 h 480"/>
                  <a:gd name="T62" fmla="*/ 408 w 536"/>
                  <a:gd name="T63" fmla="*/ 446 h 480"/>
                  <a:gd name="T64" fmla="*/ 380 w 536"/>
                  <a:gd name="T65" fmla="*/ 464 h 480"/>
                  <a:gd name="T66" fmla="*/ 348 w 536"/>
                  <a:gd name="T67" fmla="*/ 474 h 480"/>
                  <a:gd name="T68" fmla="*/ 312 w 536"/>
                  <a:gd name="T69" fmla="*/ 480 h 480"/>
                  <a:gd name="T70" fmla="*/ 204 w 536"/>
                  <a:gd name="T71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36" h="480">
                    <a:moveTo>
                      <a:pt x="204" y="480"/>
                    </a:moveTo>
                    <a:lnTo>
                      <a:pt x="204" y="480"/>
                    </a:lnTo>
                    <a:lnTo>
                      <a:pt x="140" y="476"/>
                    </a:lnTo>
                    <a:lnTo>
                      <a:pt x="108" y="472"/>
                    </a:lnTo>
                    <a:lnTo>
                      <a:pt x="80" y="466"/>
                    </a:lnTo>
                    <a:lnTo>
                      <a:pt x="54" y="458"/>
                    </a:lnTo>
                    <a:lnTo>
                      <a:pt x="42" y="452"/>
                    </a:lnTo>
                    <a:lnTo>
                      <a:pt x="30" y="446"/>
                    </a:lnTo>
                    <a:lnTo>
                      <a:pt x="22" y="438"/>
                    </a:lnTo>
                    <a:lnTo>
                      <a:pt x="12" y="430"/>
                    </a:lnTo>
                    <a:lnTo>
                      <a:pt x="6" y="420"/>
                    </a:lnTo>
                    <a:lnTo>
                      <a:pt x="0" y="408"/>
                    </a:lnTo>
                    <a:lnTo>
                      <a:pt x="0" y="408"/>
                    </a:lnTo>
                    <a:lnTo>
                      <a:pt x="14" y="412"/>
                    </a:lnTo>
                    <a:lnTo>
                      <a:pt x="28" y="418"/>
                    </a:lnTo>
                    <a:lnTo>
                      <a:pt x="50" y="432"/>
                    </a:lnTo>
                    <a:lnTo>
                      <a:pt x="72" y="446"/>
                    </a:lnTo>
                    <a:lnTo>
                      <a:pt x="84" y="452"/>
                    </a:lnTo>
                    <a:lnTo>
                      <a:pt x="96" y="456"/>
                    </a:lnTo>
                    <a:lnTo>
                      <a:pt x="96" y="456"/>
                    </a:lnTo>
                    <a:lnTo>
                      <a:pt x="126" y="462"/>
                    </a:lnTo>
                    <a:lnTo>
                      <a:pt x="154" y="466"/>
                    </a:lnTo>
                    <a:lnTo>
                      <a:pt x="182" y="470"/>
                    </a:lnTo>
                    <a:lnTo>
                      <a:pt x="208" y="472"/>
                    </a:lnTo>
                    <a:lnTo>
                      <a:pt x="232" y="472"/>
                    </a:lnTo>
                    <a:lnTo>
                      <a:pt x="256" y="470"/>
                    </a:lnTo>
                    <a:lnTo>
                      <a:pt x="280" y="466"/>
                    </a:lnTo>
                    <a:lnTo>
                      <a:pt x="302" y="462"/>
                    </a:lnTo>
                    <a:lnTo>
                      <a:pt x="324" y="456"/>
                    </a:lnTo>
                    <a:lnTo>
                      <a:pt x="342" y="448"/>
                    </a:lnTo>
                    <a:lnTo>
                      <a:pt x="362" y="440"/>
                    </a:lnTo>
                    <a:lnTo>
                      <a:pt x="380" y="430"/>
                    </a:lnTo>
                    <a:lnTo>
                      <a:pt x="396" y="420"/>
                    </a:lnTo>
                    <a:lnTo>
                      <a:pt x="412" y="406"/>
                    </a:lnTo>
                    <a:lnTo>
                      <a:pt x="426" y="392"/>
                    </a:lnTo>
                    <a:lnTo>
                      <a:pt x="440" y="378"/>
                    </a:lnTo>
                    <a:lnTo>
                      <a:pt x="452" y="362"/>
                    </a:lnTo>
                    <a:lnTo>
                      <a:pt x="464" y="344"/>
                    </a:lnTo>
                    <a:lnTo>
                      <a:pt x="474" y="326"/>
                    </a:lnTo>
                    <a:lnTo>
                      <a:pt x="484" y="306"/>
                    </a:lnTo>
                    <a:lnTo>
                      <a:pt x="492" y="286"/>
                    </a:lnTo>
                    <a:lnTo>
                      <a:pt x="498" y="264"/>
                    </a:lnTo>
                    <a:lnTo>
                      <a:pt x="504" y="242"/>
                    </a:lnTo>
                    <a:lnTo>
                      <a:pt x="510" y="218"/>
                    </a:lnTo>
                    <a:lnTo>
                      <a:pt x="516" y="170"/>
                    </a:lnTo>
                    <a:lnTo>
                      <a:pt x="518" y="116"/>
                    </a:lnTo>
                    <a:lnTo>
                      <a:pt x="516" y="60"/>
                    </a:lnTo>
                    <a:lnTo>
                      <a:pt x="510" y="0"/>
                    </a:lnTo>
                    <a:lnTo>
                      <a:pt x="510" y="0"/>
                    </a:lnTo>
                    <a:lnTo>
                      <a:pt x="522" y="36"/>
                    </a:lnTo>
                    <a:lnTo>
                      <a:pt x="530" y="74"/>
                    </a:lnTo>
                    <a:lnTo>
                      <a:pt x="534" y="114"/>
                    </a:lnTo>
                    <a:lnTo>
                      <a:pt x="536" y="152"/>
                    </a:lnTo>
                    <a:lnTo>
                      <a:pt x="534" y="192"/>
                    </a:lnTo>
                    <a:lnTo>
                      <a:pt x="528" y="232"/>
                    </a:lnTo>
                    <a:lnTo>
                      <a:pt x="520" y="270"/>
                    </a:lnTo>
                    <a:lnTo>
                      <a:pt x="510" y="306"/>
                    </a:lnTo>
                    <a:lnTo>
                      <a:pt x="496" y="340"/>
                    </a:lnTo>
                    <a:lnTo>
                      <a:pt x="478" y="372"/>
                    </a:lnTo>
                    <a:lnTo>
                      <a:pt x="458" y="400"/>
                    </a:lnTo>
                    <a:lnTo>
                      <a:pt x="448" y="414"/>
                    </a:lnTo>
                    <a:lnTo>
                      <a:pt x="436" y="426"/>
                    </a:lnTo>
                    <a:lnTo>
                      <a:pt x="422" y="436"/>
                    </a:lnTo>
                    <a:lnTo>
                      <a:pt x="408" y="446"/>
                    </a:lnTo>
                    <a:lnTo>
                      <a:pt x="394" y="456"/>
                    </a:lnTo>
                    <a:lnTo>
                      <a:pt x="380" y="464"/>
                    </a:lnTo>
                    <a:lnTo>
                      <a:pt x="364" y="470"/>
                    </a:lnTo>
                    <a:lnTo>
                      <a:pt x="348" y="474"/>
                    </a:lnTo>
                    <a:lnTo>
                      <a:pt x="330" y="478"/>
                    </a:lnTo>
                    <a:lnTo>
                      <a:pt x="312" y="480"/>
                    </a:lnTo>
                    <a:lnTo>
                      <a:pt x="312" y="480"/>
                    </a:lnTo>
                    <a:lnTo>
                      <a:pt x="204" y="480"/>
                    </a:lnTo>
                    <a:lnTo>
                      <a:pt x="204" y="48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5" name="Freeform 172"/>
              <p:cNvSpPr>
                <a:spLocks/>
              </p:cNvSpPr>
              <p:nvPr/>
            </p:nvSpPr>
            <p:spPr bwMode="auto">
              <a:xfrm>
                <a:off x="-5153025" y="-144463"/>
                <a:ext cx="142875" cy="12700"/>
              </a:xfrm>
              <a:custGeom>
                <a:avLst/>
                <a:gdLst>
                  <a:gd name="T0" fmla="*/ 0 w 90"/>
                  <a:gd name="T1" fmla="*/ 0 h 8"/>
                  <a:gd name="T2" fmla="*/ 0 w 90"/>
                  <a:gd name="T3" fmla="*/ 0 h 8"/>
                  <a:gd name="T4" fmla="*/ 90 w 90"/>
                  <a:gd name="T5" fmla="*/ 0 h 8"/>
                  <a:gd name="T6" fmla="*/ 90 w 90"/>
                  <a:gd name="T7" fmla="*/ 0 h 8"/>
                  <a:gd name="T8" fmla="*/ 82 w 90"/>
                  <a:gd name="T9" fmla="*/ 4 h 8"/>
                  <a:gd name="T10" fmla="*/ 72 w 90"/>
                  <a:gd name="T11" fmla="*/ 6 h 8"/>
                  <a:gd name="T12" fmla="*/ 46 w 90"/>
                  <a:gd name="T13" fmla="*/ 8 h 8"/>
                  <a:gd name="T14" fmla="*/ 18 w 90"/>
                  <a:gd name="T15" fmla="*/ 6 h 8"/>
                  <a:gd name="T16" fmla="*/ 8 w 90"/>
                  <a:gd name="T17" fmla="*/ 4 h 8"/>
                  <a:gd name="T18" fmla="*/ 0 w 90"/>
                  <a:gd name="T19" fmla="*/ 0 h 8"/>
                  <a:gd name="T20" fmla="*/ 0 w 90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8">
                    <a:moveTo>
                      <a:pt x="0" y="0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82" y="4"/>
                    </a:lnTo>
                    <a:lnTo>
                      <a:pt x="72" y="6"/>
                    </a:lnTo>
                    <a:lnTo>
                      <a:pt x="46" y="8"/>
                    </a:lnTo>
                    <a:lnTo>
                      <a:pt x="18" y="6"/>
                    </a:ln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1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6" name="Freeform 173"/>
              <p:cNvSpPr>
                <a:spLocks/>
              </p:cNvSpPr>
              <p:nvPr/>
            </p:nvSpPr>
            <p:spPr bwMode="auto">
              <a:xfrm>
                <a:off x="-4610100" y="46037"/>
                <a:ext cx="590550" cy="1028700"/>
              </a:xfrm>
              <a:custGeom>
                <a:avLst/>
                <a:gdLst>
                  <a:gd name="T0" fmla="*/ 0 w 372"/>
                  <a:gd name="T1" fmla="*/ 318 h 648"/>
                  <a:gd name="T2" fmla="*/ 18 w 372"/>
                  <a:gd name="T3" fmla="*/ 262 h 648"/>
                  <a:gd name="T4" fmla="*/ 44 w 372"/>
                  <a:gd name="T5" fmla="*/ 212 h 648"/>
                  <a:gd name="T6" fmla="*/ 76 w 372"/>
                  <a:gd name="T7" fmla="*/ 170 h 648"/>
                  <a:gd name="T8" fmla="*/ 114 w 372"/>
                  <a:gd name="T9" fmla="*/ 132 h 648"/>
                  <a:gd name="T10" fmla="*/ 196 w 372"/>
                  <a:gd name="T11" fmla="*/ 64 h 648"/>
                  <a:gd name="T12" fmla="*/ 282 w 372"/>
                  <a:gd name="T13" fmla="*/ 0 h 648"/>
                  <a:gd name="T14" fmla="*/ 268 w 372"/>
                  <a:gd name="T15" fmla="*/ 22 h 648"/>
                  <a:gd name="T16" fmla="*/ 234 w 372"/>
                  <a:gd name="T17" fmla="*/ 60 h 648"/>
                  <a:gd name="T18" fmla="*/ 174 w 372"/>
                  <a:gd name="T19" fmla="*/ 112 h 648"/>
                  <a:gd name="T20" fmla="*/ 94 w 372"/>
                  <a:gd name="T21" fmla="*/ 180 h 648"/>
                  <a:gd name="T22" fmla="*/ 60 w 372"/>
                  <a:gd name="T23" fmla="*/ 216 h 648"/>
                  <a:gd name="T24" fmla="*/ 34 w 372"/>
                  <a:gd name="T25" fmla="*/ 260 h 648"/>
                  <a:gd name="T26" fmla="*/ 18 w 372"/>
                  <a:gd name="T27" fmla="*/ 312 h 648"/>
                  <a:gd name="T28" fmla="*/ 16 w 372"/>
                  <a:gd name="T29" fmla="*/ 332 h 648"/>
                  <a:gd name="T30" fmla="*/ 14 w 372"/>
                  <a:gd name="T31" fmla="*/ 370 h 648"/>
                  <a:gd name="T32" fmla="*/ 20 w 372"/>
                  <a:gd name="T33" fmla="*/ 404 h 648"/>
                  <a:gd name="T34" fmla="*/ 30 w 372"/>
                  <a:gd name="T35" fmla="*/ 436 h 648"/>
                  <a:gd name="T36" fmla="*/ 44 w 372"/>
                  <a:gd name="T37" fmla="*/ 462 h 648"/>
                  <a:gd name="T38" fmla="*/ 74 w 372"/>
                  <a:gd name="T39" fmla="*/ 498 h 648"/>
                  <a:gd name="T40" fmla="*/ 126 w 372"/>
                  <a:gd name="T41" fmla="*/ 536 h 648"/>
                  <a:gd name="T42" fmla="*/ 186 w 372"/>
                  <a:gd name="T43" fmla="*/ 566 h 648"/>
                  <a:gd name="T44" fmla="*/ 314 w 372"/>
                  <a:gd name="T45" fmla="*/ 620 h 648"/>
                  <a:gd name="T46" fmla="*/ 372 w 372"/>
                  <a:gd name="T47" fmla="*/ 648 h 648"/>
                  <a:gd name="T48" fmla="*/ 356 w 372"/>
                  <a:gd name="T49" fmla="*/ 648 h 648"/>
                  <a:gd name="T50" fmla="*/ 318 w 372"/>
                  <a:gd name="T51" fmla="*/ 646 h 648"/>
                  <a:gd name="T52" fmla="*/ 260 w 372"/>
                  <a:gd name="T53" fmla="*/ 630 h 648"/>
                  <a:gd name="T54" fmla="*/ 178 w 372"/>
                  <a:gd name="T55" fmla="*/ 592 h 648"/>
                  <a:gd name="T56" fmla="*/ 104 w 372"/>
                  <a:gd name="T57" fmla="*/ 546 h 648"/>
                  <a:gd name="T58" fmla="*/ 72 w 372"/>
                  <a:gd name="T59" fmla="*/ 522 h 648"/>
                  <a:gd name="T60" fmla="*/ 46 w 372"/>
                  <a:gd name="T61" fmla="*/ 496 h 648"/>
                  <a:gd name="T62" fmla="*/ 24 w 372"/>
                  <a:gd name="T63" fmla="*/ 466 h 648"/>
                  <a:gd name="T64" fmla="*/ 8 w 372"/>
                  <a:gd name="T65" fmla="*/ 432 h 648"/>
                  <a:gd name="T66" fmla="*/ 0 w 372"/>
                  <a:gd name="T67" fmla="*/ 390 h 648"/>
                  <a:gd name="T68" fmla="*/ 0 w 372"/>
                  <a:gd name="T69" fmla="*/ 318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2" h="648">
                    <a:moveTo>
                      <a:pt x="0" y="318"/>
                    </a:moveTo>
                    <a:lnTo>
                      <a:pt x="0" y="318"/>
                    </a:lnTo>
                    <a:lnTo>
                      <a:pt x="8" y="288"/>
                    </a:lnTo>
                    <a:lnTo>
                      <a:pt x="18" y="262"/>
                    </a:lnTo>
                    <a:lnTo>
                      <a:pt x="30" y="236"/>
                    </a:lnTo>
                    <a:lnTo>
                      <a:pt x="44" y="212"/>
                    </a:lnTo>
                    <a:lnTo>
                      <a:pt x="60" y="190"/>
                    </a:lnTo>
                    <a:lnTo>
                      <a:pt x="76" y="170"/>
                    </a:lnTo>
                    <a:lnTo>
                      <a:pt x="94" y="150"/>
                    </a:lnTo>
                    <a:lnTo>
                      <a:pt x="114" y="132"/>
                    </a:lnTo>
                    <a:lnTo>
                      <a:pt x="154" y="96"/>
                    </a:lnTo>
                    <a:lnTo>
                      <a:pt x="196" y="64"/>
                    </a:lnTo>
                    <a:lnTo>
                      <a:pt x="240" y="32"/>
                    </a:lnTo>
                    <a:lnTo>
                      <a:pt x="282" y="0"/>
                    </a:lnTo>
                    <a:lnTo>
                      <a:pt x="282" y="0"/>
                    </a:lnTo>
                    <a:lnTo>
                      <a:pt x="268" y="22"/>
                    </a:lnTo>
                    <a:lnTo>
                      <a:pt x="252" y="42"/>
                    </a:lnTo>
                    <a:lnTo>
                      <a:pt x="234" y="60"/>
                    </a:lnTo>
                    <a:lnTo>
                      <a:pt x="214" y="78"/>
                    </a:lnTo>
                    <a:lnTo>
                      <a:pt x="174" y="112"/>
                    </a:lnTo>
                    <a:lnTo>
                      <a:pt x="134" y="146"/>
                    </a:lnTo>
                    <a:lnTo>
                      <a:pt x="94" y="180"/>
                    </a:lnTo>
                    <a:lnTo>
                      <a:pt x="76" y="198"/>
                    </a:lnTo>
                    <a:lnTo>
                      <a:pt x="60" y="216"/>
                    </a:lnTo>
                    <a:lnTo>
                      <a:pt x="46" y="238"/>
                    </a:lnTo>
                    <a:lnTo>
                      <a:pt x="34" y="260"/>
                    </a:lnTo>
                    <a:lnTo>
                      <a:pt x="24" y="284"/>
                    </a:lnTo>
                    <a:lnTo>
                      <a:pt x="18" y="312"/>
                    </a:lnTo>
                    <a:lnTo>
                      <a:pt x="18" y="312"/>
                    </a:lnTo>
                    <a:lnTo>
                      <a:pt x="16" y="332"/>
                    </a:lnTo>
                    <a:lnTo>
                      <a:pt x="14" y="352"/>
                    </a:lnTo>
                    <a:lnTo>
                      <a:pt x="14" y="370"/>
                    </a:lnTo>
                    <a:lnTo>
                      <a:pt x="16" y="388"/>
                    </a:lnTo>
                    <a:lnTo>
                      <a:pt x="20" y="404"/>
                    </a:lnTo>
                    <a:lnTo>
                      <a:pt x="24" y="420"/>
                    </a:lnTo>
                    <a:lnTo>
                      <a:pt x="30" y="436"/>
                    </a:lnTo>
                    <a:lnTo>
                      <a:pt x="36" y="448"/>
                    </a:lnTo>
                    <a:lnTo>
                      <a:pt x="44" y="462"/>
                    </a:lnTo>
                    <a:lnTo>
                      <a:pt x="54" y="474"/>
                    </a:lnTo>
                    <a:lnTo>
                      <a:pt x="74" y="498"/>
                    </a:lnTo>
                    <a:lnTo>
                      <a:pt x="100" y="518"/>
                    </a:lnTo>
                    <a:lnTo>
                      <a:pt x="126" y="536"/>
                    </a:lnTo>
                    <a:lnTo>
                      <a:pt x="156" y="552"/>
                    </a:lnTo>
                    <a:lnTo>
                      <a:pt x="186" y="566"/>
                    </a:lnTo>
                    <a:lnTo>
                      <a:pt x="250" y="594"/>
                    </a:lnTo>
                    <a:lnTo>
                      <a:pt x="314" y="620"/>
                    </a:lnTo>
                    <a:lnTo>
                      <a:pt x="344" y="634"/>
                    </a:lnTo>
                    <a:lnTo>
                      <a:pt x="372" y="648"/>
                    </a:lnTo>
                    <a:lnTo>
                      <a:pt x="372" y="648"/>
                    </a:lnTo>
                    <a:lnTo>
                      <a:pt x="356" y="648"/>
                    </a:lnTo>
                    <a:lnTo>
                      <a:pt x="338" y="648"/>
                    </a:lnTo>
                    <a:lnTo>
                      <a:pt x="318" y="646"/>
                    </a:lnTo>
                    <a:lnTo>
                      <a:pt x="300" y="642"/>
                    </a:lnTo>
                    <a:lnTo>
                      <a:pt x="260" y="630"/>
                    </a:lnTo>
                    <a:lnTo>
                      <a:pt x="218" y="612"/>
                    </a:lnTo>
                    <a:lnTo>
                      <a:pt x="178" y="592"/>
                    </a:lnTo>
                    <a:lnTo>
                      <a:pt x="138" y="570"/>
                    </a:lnTo>
                    <a:lnTo>
                      <a:pt x="104" y="546"/>
                    </a:lnTo>
                    <a:lnTo>
                      <a:pt x="72" y="522"/>
                    </a:lnTo>
                    <a:lnTo>
                      <a:pt x="72" y="522"/>
                    </a:lnTo>
                    <a:lnTo>
                      <a:pt x="58" y="510"/>
                    </a:lnTo>
                    <a:lnTo>
                      <a:pt x="46" y="496"/>
                    </a:lnTo>
                    <a:lnTo>
                      <a:pt x="34" y="482"/>
                    </a:lnTo>
                    <a:lnTo>
                      <a:pt x="24" y="466"/>
                    </a:lnTo>
                    <a:lnTo>
                      <a:pt x="14" y="450"/>
                    </a:lnTo>
                    <a:lnTo>
                      <a:pt x="8" y="432"/>
                    </a:lnTo>
                    <a:lnTo>
                      <a:pt x="2" y="412"/>
                    </a:lnTo>
                    <a:lnTo>
                      <a:pt x="0" y="390"/>
                    </a:lnTo>
                    <a:lnTo>
                      <a:pt x="0" y="390"/>
                    </a:lnTo>
                    <a:lnTo>
                      <a:pt x="0" y="318"/>
                    </a:lnTo>
                    <a:lnTo>
                      <a:pt x="0" y="318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7" name="Freeform 174"/>
              <p:cNvSpPr>
                <a:spLocks noEditPoints="1"/>
              </p:cNvSpPr>
              <p:nvPr/>
            </p:nvSpPr>
            <p:spPr bwMode="auto">
              <a:xfrm>
                <a:off x="-5883275" y="407987"/>
                <a:ext cx="638175" cy="647700"/>
              </a:xfrm>
              <a:custGeom>
                <a:avLst/>
                <a:gdLst>
                  <a:gd name="T0" fmla="*/ 162 w 402"/>
                  <a:gd name="T1" fmla="*/ 0 h 408"/>
                  <a:gd name="T2" fmla="*/ 248 w 402"/>
                  <a:gd name="T3" fmla="*/ 14 h 408"/>
                  <a:gd name="T4" fmla="*/ 318 w 402"/>
                  <a:gd name="T5" fmla="*/ 46 h 408"/>
                  <a:gd name="T6" fmla="*/ 368 w 402"/>
                  <a:gd name="T7" fmla="*/ 98 h 408"/>
                  <a:gd name="T8" fmla="*/ 396 w 402"/>
                  <a:gd name="T9" fmla="*/ 162 h 408"/>
                  <a:gd name="T10" fmla="*/ 400 w 402"/>
                  <a:gd name="T11" fmla="*/ 240 h 408"/>
                  <a:gd name="T12" fmla="*/ 386 w 402"/>
                  <a:gd name="T13" fmla="*/ 296 h 408"/>
                  <a:gd name="T14" fmla="*/ 362 w 402"/>
                  <a:gd name="T15" fmla="*/ 336 h 408"/>
                  <a:gd name="T16" fmla="*/ 332 w 402"/>
                  <a:gd name="T17" fmla="*/ 364 h 408"/>
                  <a:gd name="T18" fmla="*/ 248 w 402"/>
                  <a:gd name="T19" fmla="*/ 400 h 408"/>
                  <a:gd name="T20" fmla="*/ 162 w 402"/>
                  <a:gd name="T21" fmla="*/ 406 h 408"/>
                  <a:gd name="T22" fmla="*/ 112 w 402"/>
                  <a:gd name="T23" fmla="*/ 396 h 408"/>
                  <a:gd name="T24" fmla="*/ 88 w 402"/>
                  <a:gd name="T25" fmla="*/ 384 h 408"/>
                  <a:gd name="T26" fmla="*/ 58 w 402"/>
                  <a:gd name="T27" fmla="*/ 356 h 408"/>
                  <a:gd name="T28" fmla="*/ 20 w 402"/>
                  <a:gd name="T29" fmla="*/ 290 h 408"/>
                  <a:gd name="T30" fmla="*/ 0 w 402"/>
                  <a:gd name="T31" fmla="*/ 196 h 408"/>
                  <a:gd name="T32" fmla="*/ 12 w 402"/>
                  <a:gd name="T33" fmla="*/ 116 h 408"/>
                  <a:gd name="T34" fmla="*/ 30 w 402"/>
                  <a:gd name="T35" fmla="*/ 76 h 408"/>
                  <a:gd name="T36" fmla="*/ 60 w 402"/>
                  <a:gd name="T37" fmla="*/ 44 h 408"/>
                  <a:gd name="T38" fmla="*/ 102 w 402"/>
                  <a:gd name="T39" fmla="*/ 24 h 408"/>
                  <a:gd name="T40" fmla="*/ 136 w 402"/>
                  <a:gd name="T41" fmla="*/ 18 h 408"/>
                  <a:gd name="T42" fmla="*/ 136 w 402"/>
                  <a:gd name="T43" fmla="*/ 12 h 408"/>
                  <a:gd name="T44" fmla="*/ 128 w 402"/>
                  <a:gd name="T45" fmla="*/ 6 h 408"/>
                  <a:gd name="T46" fmla="*/ 172 w 402"/>
                  <a:gd name="T47" fmla="*/ 120 h 408"/>
                  <a:gd name="T48" fmla="*/ 148 w 402"/>
                  <a:gd name="T49" fmla="*/ 128 h 408"/>
                  <a:gd name="T50" fmla="*/ 138 w 402"/>
                  <a:gd name="T51" fmla="*/ 142 h 408"/>
                  <a:gd name="T52" fmla="*/ 128 w 402"/>
                  <a:gd name="T53" fmla="*/ 158 h 408"/>
                  <a:gd name="T54" fmla="*/ 118 w 402"/>
                  <a:gd name="T55" fmla="*/ 198 h 408"/>
                  <a:gd name="T56" fmla="*/ 128 w 402"/>
                  <a:gd name="T57" fmla="*/ 238 h 408"/>
                  <a:gd name="T58" fmla="*/ 136 w 402"/>
                  <a:gd name="T59" fmla="*/ 246 h 408"/>
                  <a:gd name="T60" fmla="*/ 140 w 402"/>
                  <a:gd name="T61" fmla="*/ 236 h 408"/>
                  <a:gd name="T62" fmla="*/ 142 w 402"/>
                  <a:gd name="T63" fmla="*/ 246 h 408"/>
                  <a:gd name="T64" fmla="*/ 144 w 402"/>
                  <a:gd name="T65" fmla="*/ 256 h 408"/>
                  <a:gd name="T66" fmla="*/ 170 w 402"/>
                  <a:gd name="T67" fmla="*/ 270 h 408"/>
                  <a:gd name="T68" fmla="*/ 230 w 402"/>
                  <a:gd name="T69" fmla="*/ 276 h 408"/>
                  <a:gd name="T70" fmla="*/ 268 w 402"/>
                  <a:gd name="T71" fmla="*/ 270 h 408"/>
                  <a:gd name="T72" fmla="*/ 288 w 402"/>
                  <a:gd name="T73" fmla="*/ 244 h 408"/>
                  <a:gd name="T74" fmla="*/ 296 w 402"/>
                  <a:gd name="T75" fmla="*/ 208 h 408"/>
                  <a:gd name="T76" fmla="*/ 294 w 402"/>
                  <a:gd name="T77" fmla="*/ 172 h 408"/>
                  <a:gd name="T78" fmla="*/ 278 w 402"/>
                  <a:gd name="T79" fmla="*/ 140 h 408"/>
                  <a:gd name="T80" fmla="*/ 250 w 402"/>
                  <a:gd name="T81" fmla="*/ 122 h 408"/>
                  <a:gd name="T82" fmla="*/ 234 w 402"/>
                  <a:gd name="T83" fmla="*/ 116 h 408"/>
                  <a:gd name="T84" fmla="*/ 184 w 402"/>
                  <a:gd name="T85" fmla="*/ 114 h 408"/>
                  <a:gd name="T86" fmla="*/ 172 w 402"/>
                  <a:gd name="T87" fmla="*/ 12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2" h="408">
                    <a:moveTo>
                      <a:pt x="130" y="0"/>
                    </a:moveTo>
                    <a:lnTo>
                      <a:pt x="130" y="0"/>
                    </a:lnTo>
                    <a:lnTo>
                      <a:pt x="162" y="0"/>
                    </a:lnTo>
                    <a:lnTo>
                      <a:pt x="192" y="2"/>
                    </a:lnTo>
                    <a:lnTo>
                      <a:pt x="222" y="6"/>
                    </a:lnTo>
                    <a:lnTo>
                      <a:pt x="248" y="14"/>
                    </a:lnTo>
                    <a:lnTo>
                      <a:pt x="274" y="22"/>
                    </a:lnTo>
                    <a:lnTo>
                      <a:pt x="296" y="34"/>
                    </a:lnTo>
                    <a:lnTo>
                      <a:pt x="318" y="46"/>
                    </a:lnTo>
                    <a:lnTo>
                      <a:pt x="338" y="62"/>
                    </a:lnTo>
                    <a:lnTo>
                      <a:pt x="354" y="78"/>
                    </a:lnTo>
                    <a:lnTo>
                      <a:pt x="368" y="98"/>
                    </a:lnTo>
                    <a:lnTo>
                      <a:pt x="380" y="118"/>
                    </a:lnTo>
                    <a:lnTo>
                      <a:pt x="390" y="138"/>
                    </a:lnTo>
                    <a:lnTo>
                      <a:pt x="396" y="162"/>
                    </a:lnTo>
                    <a:lnTo>
                      <a:pt x="400" y="186"/>
                    </a:lnTo>
                    <a:lnTo>
                      <a:pt x="402" y="212"/>
                    </a:lnTo>
                    <a:lnTo>
                      <a:pt x="400" y="240"/>
                    </a:lnTo>
                    <a:lnTo>
                      <a:pt x="400" y="240"/>
                    </a:lnTo>
                    <a:lnTo>
                      <a:pt x="394" y="266"/>
                    </a:lnTo>
                    <a:lnTo>
                      <a:pt x="386" y="296"/>
                    </a:lnTo>
                    <a:lnTo>
                      <a:pt x="378" y="310"/>
                    </a:lnTo>
                    <a:lnTo>
                      <a:pt x="370" y="324"/>
                    </a:lnTo>
                    <a:lnTo>
                      <a:pt x="362" y="336"/>
                    </a:lnTo>
                    <a:lnTo>
                      <a:pt x="352" y="348"/>
                    </a:lnTo>
                    <a:lnTo>
                      <a:pt x="352" y="348"/>
                    </a:lnTo>
                    <a:lnTo>
                      <a:pt x="332" y="364"/>
                    </a:lnTo>
                    <a:lnTo>
                      <a:pt x="308" y="378"/>
                    </a:lnTo>
                    <a:lnTo>
                      <a:pt x="280" y="390"/>
                    </a:lnTo>
                    <a:lnTo>
                      <a:pt x="248" y="400"/>
                    </a:lnTo>
                    <a:lnTo>
                      <a:pt x="214" y="406"/>
                    </a:lnTo>
                    <a:lnTo>
                      <a:pt x="180" y="408"/>
                    </a:lnTo>
                    <a:lnTo>
                      <a:pt x="162" y="406"/>
                    </a:lnTo>
                    <a:lnTo>
                      <a:pt x="146" y="404"/>
                    </a:lnTo>
                    <a:lnTo>
                      <a:pt x="128" y="400"/>
                    </a:lnTo>
                    <a:lnTo>
                      <a:pt x="112" y="396"/>
                    </a:lnTo>
                    <a:lnTo>
                      <a:pt x="112" y="396"/>
                    </a:lnTo>
                    <a:lnTo>
                      <a:pt x="100" y="390"/>
                    </a:lnTo>
                    <a:lnTo>
                      <a:pt x="88" y="384"/>
                    </a:lnTo>
                    <a:lnTo>
                      <a:pt x="78" y="376"/>
                    </a:lnTo>
                    <a:lnTo>
                      <a:pt x="68" y="368"/>
                    </a:lnTo>
                    <a:lnTo>
                      <a:pt x="58" y="356"/>
                    </a:lnTo>
                    <a:lnTo>
                      <a:pt x="48" y="346"/>
                    </a:lnTo>
                    <a:lnTo>
                      <a:pt x="32" y="320"/>
                    </a:lnTo>
                    <a:lnTo>
                      <a:pt x="20" y="290"/>
                    </a:lnTo>
                    <a:lnTo>
                      <a:pt x="10" y="260"/>
                    </a:lnTo>
                    <a:lnTo>
                      <a:pt x="4" y="228"/>
                    </a:lnTo>
                    <a:lnTo>
                      <a:pt x="0" y="196"/>
                    </a:lnTo>
                    <a:lnTo>
                      <a:pt x="2" y="162"/>
                    </a:lnTo>
                    <a:lnTo>
                      <a:pt x="8" y="132"/>
                    </a:lnTo>
                    <a:lnTo>
                      <a:pt x="12" y="116"/>
                    </a:lnTo>
                    <a:lnTo>
                      <a:pt x="16" y="102"/>
                    </a:lnTo>
                    <a:lnTo>
                      <a:pt x="24" y="90"/>
                    </a:lnTo>
                    <a:lnTo>
                      <a:pt x="30" y="76"/>
                    </a:lnTo>
                    <a:lnTo>
                      <a:pt x="40" y="64"/>
                    </a:lnTo>
                    <a:lnTo>
                      <a:pt x="50" y="54"/>
                    </a:lnTo>
                    <a:lnTo>
                      <a:pt x="60" y="44"/>
                    </a:lnTo>
                    <a:lnTo>
                      <a:pt x="72" y="36"/>
                    </a:lnTo>
                    <a:lnTo>
                      <a:pt x="86" y="30"/>
                    </a:lnTo>
                    <a:lnTo>
                      <a:pt x="102" y="24"/>
                    </a:lnTo>
                    <a:lnTo>
                      <a:pt x="118" y="20"/>
                    </a:lnTo>
                    <a:lnTo>
                      <a:pt x="136" y="18"/>
                    </a:lnTo>
                    <a:lnTo>
                      <a:pt x="136" y="18"/>
                    </a:lnTo>
                    <a:lnTo>
                      <a:pt x="142" y="16"/>
                    </a:lnTo>
                    <a:lnTo>
                      <a:pt x="142" y="14"/>
                    </a:lnTo>
                    <a:lnTo>
                      <a:pt x="136" y="12"/>
                    </a:lnTo>
                    <a:lnTo>
                      <a:pt x="132" y="12"/>
                    </a:lnTo>
                    <a:lnTo>
                      <a:pt x="130" y="8"/>
                    </a:lnTo>
                    <a:lnTo>
                      <a:pt x="128" y="6"/>
                    </a:lnTo>
                    <a:lnTo>
                      <a:pt x="130" y="0"/>
                    </a:lnTo>
                    <a:lnTo>
                      <a:pt x="130" y="0"/>
                    </a:lnTo>
                    <a:close/>
                    <a:moveTo>
                      <a:pt x="172" y="120"/>
                    </a:moveTo>
                    <a:lnTo>
                      <a:pt x="172" y="120"/>
                    </a:lnTo>
                    <a:lnTo>
                      <a:pt x="158" y="124"/>
                    </a:lnTo>
                    <a:lnTo>
                      <a:pt x="148" y="128"/>
                    </a:lnTo>
                    <a:lnTo>
                      <a:pt x="144" y="132"/>
                    </a:lnTo>
                    <a:lnTo>
                      <a:pt x="140" y="138"/>
                    </a:lnTo>
                    <a:lnTo>
                      <a:pt x="138" y="142"/>
                    </a:lnTo>
                    <a:lnTo>
                      <a:pt x="136" y="150"/>
                    </a:lnTo>
                    <a:lnTo>
                      <a:pt x="136" y="150"/>
                    </a:lnTo>
                    <a:lnTo>
                      <a:pt x="128" y="158"/>
                    </a:lnTo>
                    <a:lnTo>
                      <a:pt x="124" y="170"/>
                    </a:lnTo>
                    <a:lnTo>
                      <a:pt x="120" y="184"/>
                    </a:lnTo>
                    <a:lnTo>
                      <a:pt x="118" y="198"/>
                    </a:lnTo>
                    <a:lnTo>
                      <a:pt x="118" y="214"/>
                    </a:lnTo>
                    <a:lnTo>
                      <a:pt x="122" y="228"/>
                    </a:lnTo>
                    <a:lnTo>
                      <a:pt x="128" y="238"/>
                    </a:lnTo>
                    <a:lnTo>
                      <a:pt x="132" y="242"/>
                    </a:lnTo>
                    <a:lnTo>
                      <a:pt x="136" y="246"/>
                    </a:lnTo>
                    <a:lnTo>
                      <a:pt x="136" y="246"/>
                    </a:lnTo>
                    <a:lnTo>
                      <a:pt x="136" y="234"/>
                    </a:lnTo>
                    <a:lnTo>
                      <a:pt x="136" y="234"/>
                    </a:lnTo>
                    <a:lnTo>
                      <a:pt x="140" y="236"/>
                    </a:lnTo>
                    <a:lnTo>
                      <a:pt x="142" y="238"/>
                    </a:lnTo>
                    <a:lnTo>
                      <a:pt x="142" y="242"/>
                    </a:lnTo>
                    <a:lnTo>
                      <a:pt x="142" y="246"/>
                    </a:lnTo>
                    <a:lnTo>
                      <a:pt x="142" y="246"/>
                    </a:lnTo>
                    <a:lnTo>
                      <a:pt x="142" y="252"/>
                    </a:lnTo>
                    <a:lnTo>
                      <a:pt x="144" y="256"/>
                    </a:lnTo>
                    <a:lnTo>
                      <a:pt x="148" y="260"/>
                    </a:lnTo>
                    <a:lnTo>
                      <a:pt x="154" y="264"/>
                    </a:lnTo>
                    <a:lnTo>
                      <a:pt x="170" y="270"/>
                    </a:lnTo>
                    <a:lnTo>
                      <a:pt x="188" y="274"/>
                    </a:lnTo>
                    <a:lnTo>
                      <a:pt x="210" y="276"/>
                    </a:lnTo>
                    <a:lnTo>
                      <a:pt x="230" y="276"/>
                    </a:lnTo>
                    <a:lnTo>
                      <a:pt x="250" y="274"/>
                    </a:lnTo>
                    <a:lnTo>
                      <a:pt x="268" y="270"/>
                    </a:lnTo>
                    <a:lnTo>
                      <a:pt x="268" y="270"/>
                    </a:lnTo>
                    <a:lnTo>
                      <a:pt x="276" y="262"/>
                    </a:lnTo>
                    <a:lnTo>
                      <a:pt x="282" y="254"/>
                    </a:lnTo>
                    <a:lnTo>
                      <a:pt x="288" y="244"/>
                    </a:lnTo>
                    <a:lnTo>
                      <a:pt x="292" y="232"/>
                    </a:lnTo>
                    <a:lnTo>
                      <a:pt x="296" y="220"/>
                    </a:lnTo>
                    <a:lnTo>
                      <a:pt x="296" y="208"/>
                    </a:lnTo>
                    <a:lnTo>
                      <a:pt x="296" y="196"/>
                    </a:lnTo>
                    <a:lnTo>
                      <a:pt x="296" y="184"/>
                    </a:lnTo>
                    <a:lnTo>
                      <a:pt x="294" y="172"/>
                    </a:lnTo>
                    <a:lnTo>
                      <a:pt x="290" y="160"/>
                    </a:lnTo>
                    <a:lnTo>
                      <a:pt x="284" y="150"/>
                    </a:lnTo>
                    <a:lnTo>
                      <a:pt x="278" y="140"/>
                    </a:lnTo>
                    <a:lnTo>
                      <a:pt x="270" y="132"/>
                    </a:lnTo>
                    <a:lnTo>
                      <a:pt x="260" y="126"/>
                    </a:lnTo>
                    <a:lnTo>
                      <a:pt x="250" y="122"/>
                    </a:lnTo>
                    <a:lnTo>
                      <a:pt x="238" y="120"/>
                    </a:lnTo>
                    <a:lnTo>
                      <a:pt x="238" y="120"/>
                    </a:lnTo>
                    <a:lnTo>
                      <a:pt x="234" y="116"/>
                    </a:lnTo>
                    <a:lnTo>
                      <a:pt x="226" y="114"/>
                    </a:lnTo>
                    <a:lnTo>
                      <a:pt x="204" y="112"/>
                    </a:lnTo>
                    <a:lnTo>
                      <a:pt x="184" y="114"/>
                    </a:lnTo>
                    <a:lnTo>
                      <a:pt x="176" y="116"/>
                    </a:lnTo>
                    <a:lnTo>
                      <a:pt x="172" y="120"/>
                    </a:lnTo>
                    <a:lnTo>
                      <a:pt x="172" y="120"/>
                    </a:lnTo>
                    <a:close/>
                  </a:path>
                </a:pathLst>
              </a:custGeom>
              <a:solidFill>
                <a:srgbClr val="81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8" name="Freeform 175"/>
              <p:cNvSpPr>
                <a:spLocks/>
              </p:cNvSpPr>
              <p:nvPr/>
            </p:nvSpPr>
            <p:spPr bwMode="auto">
              <a:xfrm>
                <a:off x="-4622800" y="550862"/>
                <a:ext cx="12700" cy="114300"/>
              </a:xfrm>
              <a:custGeom>
                <a:avLst/>
                <a:gdLst>
                  <a:gd name="T0" fmla="*/ 8 w 8"/>
                  <a:gd name="T1" fmla="*/ 0 h 72"/>
                  <a:gd name="T2" fmla="*/ 8 w 8"/>
                  <a:gd name="T3" fmla="*/ 0 h 72"/>
                  <a:gd name="T4" fmla="*/ 8 w 8"/>
                  <a:gd name="T5" fmla="*/ 72 h 72"/>
                  <a:gd name="T6" fmla="*/ 8 w 8"/>
                  <a:gd name="T7" fmla="*/ 72 h 72"/>
                  <a:gd name="T8" fmla="*/ 4 w 8"/>
                  <a:gd name="T9" fmla="*/ 66 h 72"/>
                  <a:gd name="T10" fmla="*/ 2 w 8"/>
                  <a:gd name="T11" fmla="*/ 58 h 72"/>
                  <a:gd name="T12" fmla="*/ 0 w 8"/>
                  <a:gd name="T13" fmla="*/ 36 h 72"/>
                  <a:gd name="T14" fmla="*/ 2 w 8"/>
                  <a:gd name="T15" fmla="*/ 14 h 72"/>
                  <a:gd name="T16" fmla="*/ 4 w 8"/>
                  <a:gd name="T17" fmla="*/ 6 h 72"/>
                  <a:gd name="T18" fmla="*/ 8 w 8"/>
                  <a:gd name="T19" fmla="*/ 0 h 72"/>
                  <a:gd name="T20" fmla="*/ 8 w 8"/>
                  <a:gd name="T2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72">
                    <a:moveTo>
                      <a:pt x="8" y="0"/>
                    </a:moveTo>
                    <a:lnTo>
                      <a:pt x="8" y="0"/>
                    </a:lnTo>
                    <a:lnTo>
                      <a:pt x="8" y="72"/>
                    </a:lnTo>
                    <a:lnTo>
                      <a:pt x="8" y="72"/>
                    </a:lnTo>
                    <a:lnTo>
                      <a:pt x="4" y="66"/>
                    </a:lnTo>
                    <a:lnTo>
                      <a:pt x="2" y="58"/>
                    </a:lnTo>
                    <a:lnTo>
                      <a:pt x="0" y="36"/>
                    </a:lnTo>
                    <a:lnTo>
                      <a:pt x="2" y="14"/>
                    </a:lnTo>
                    <a:lnTo>
                      <a:pt x="4" y="6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696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9" name="Freeform 176"/>
              <p:cNvSpPr>
                <a:spLocks/>
              </p:cNvSpPr>
              <p:nvPr/>
            </p:nvSpPr>
            <p:spPr bwMode="auto">
              <a:xfrm>
                <a:off x="-5610225" y="585787"/>
                <a:ext cx="104775" cy="12700"/>
              </a:xfrm>
              <a:custGeom>
                <a:avLst/>
                <a:gdLst>
                  <a:gd name="T0" fmla="*/ 0 w 66"/>
                  <a:gd name="T1" fmla="*/ 8 h 8"/>
                  <a:gd name="T2" fmla="*/ 0 w 66"/>
                  <a:gd name="T3" fmla="*/ 8 h 8"/>
                  <a:gd name="T4" fmla="*/ 4 w 66"/>
                  <a:gd name="T5" fmla="*/ 4 h 8"/>
                  <a:gd name="T6" fmla="*/ 12 w 66"/>
                  <a:gd name="T7" fmla="*/ 2 h 8"/>
                  <a:gd name="T8" fmla="*/ 32 w 66"/>
                  <a:gd name="T9" fmla="*/ 0 h 8"/>
                  <a:gd name="T10" fmla="*/ 54 w 66"/>
                  <a:gd name="T11" fmla="*/ 2 h 8"/>
                  <a:gd name="T12" fmla="*/ 62 w 66"/>
                  <a:gd name="T13" fmla="*/ 4 h 8"/>
                  <a:gd name="T14" fmla="*/ 66 w 66"/>
                  <a:gd name="T15" fmla="*/ 8 h 8"/>
                  <a:gd name="T16" fmla="*/ 66 w 66"/>
                  <a:gd name="T17" fmla="*/ 8 h 8"/>
                  <a:gd name="T18" fmla="*/ 0 w 66"/>
                  <a:gd name="T19" fmla="*/ 8 h 8"/>
                  <a:gd name="T20" fmla="*/ 0 w 66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8">
                    <a:moveTo>
                      <a:pt x="0" y="8"/>
                    </a:moveTo>
                    <a:lnTo>
                      <a:pt x="0" y="8"/>
                    </a:lnTo>
                    <a:lnTo>
                      <a:pt x="4" y="4"/>
                    </a:lnTo>
                    <a:lnTo>
                      <a:pt x="12" y="2"/>
                    </a:lnTo>
                    <a:lnTo>
                      <a:pt x="32" y="0"/>
                    </a:lnTo>
                    <a:lnTo>
                      <a:pt x="54" y="2"/>
                    </a:lnTo>
                    <a:lnTo>
                      <a:pt x="62" y="4"/>
                    </a:lnTo>
                    <a:lnTo>
                      <a:pt x="66" y="8"/>
                    </a:lnTo>
                    <a:lnTo>
                      <a:pt x="66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91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0" name="Freeform 177"/>
              <p:cNvSpPr>
                <a:spLocks/>
              </p:cNvSpPr>
              <p:nvPr/>
            </p:nvSpPr>
            <p:spPr bwMode="auto">
              <a:xfrm>
                <a:off x="-5667375" y="614362"/>
                <a:ext cx="234950" cy="209550"/>
              </a:xfrm>
              <a:custGeom>
                <a:avLst/>
                <a:gdLst>
                  <a:gd name="T0" fmla="*/ 6 w 148"/>
                  <a:gd name="T1" fmla="*/ 20 h 132"/>
                  <a:gd name="T2" fmla="*/ 6 w 148"/>
                  <a:gd name="T3" fmla="*/ 20 h 132"/>
                  <a:gd name="T4" fmla="*/ 18 w 148"/>
                  <a:gd name="T5" fmla="*/ 12 h 132"/>
                  <a:gd name="T6" fmla="*/ 32 w 148"/>
                  <a:gd name="T7" fmla="*/ 6 h 132"/>
                  <a:gd name="T8" fmla="*/ 44 w 148"/>
                  <a:gd name="T9" fmla="*/ 2 h 132"/>
                  <a:gd name="T10" fmla="*/ 58 w 148"/>
                  <a:gd name="T11" fmla="*/ 0 h 132"/>
                  <a:gd name="T12" fmla="*/ 70 w 148"/>
                  <a:gd name="T13" fmla="*/ 0 h 132"/>
                  <a:gd name="T14" fmla="*/ 84 w 148"/>
                  <a:gd name="T15" fmla="*/ 2 h 132"/>
                  <a:gd name="T16" fmla="*/ 96 w 148"/>
                  <a:gd name="T17" fmla="*/ 6 h 132"/>
                  <a:gd name="T18" fmla="*/ 108 w 148"/>
                  <a:gd name="T19" fmla="*/ 10 h 132"/>
                  <a:gd name="T20" fmla="*/ 118 w 148"/>
                  <a:gd name="T21" fmla="*/ 18 h 132"/>
                  <a:gd name="T22" fmla="*/ 128 w 148"/>
                  <a:gd name="T23" fmla="*/ 24 h 132"/>
                  <a:gd name="T24" fmla="*/ 134 w 148"/>
                  <a:gd name="T25" fmla="*/ 34 h 132"/>
                  <a:gd name="T26" fmla="*/ 140 w 148"/>
                  <a:gd name="T27" fmla="*/ 44 h 132"/>
                  <a:gd name="T28" fmla="*/ 146 w 148"/>
                  <a:gd name="T29" fmla="*/ 54 h 132"/>
                  <a:gd name="T30" fmla="*/ 148 w 148"/>
                  <a:gd name="T31" fmla="*/ 66 h 132"/>
                  <a:gd name="T32" fmla="*/ 146 w 148"/>
                  <a:gd name="T33" fmla="*/ 78 h 132"/>
                  <a:gd name="T34" fmla="*/ 144 w 148"/>
                  <a:gd name="T35" fmla="*/ 92 h 132"/>
                  <a:gd name="T36" fmla="*/ 144 w 148"/>
                  <a:gd name="T37" fmla="*/ 92 h 132"/>
                  <a:gd name="T38" fmla="*/ 140 w 148"/>
                  <a:gd name="T39" fmla="*/ 100 h 132"/>
                  <a:gd name="T40" fmla="*/ 136 w 148"/>
                  <a:gd name="T41" fmla="*/ 106 h 132"/>
                  <a:gd name="T42" fmla="*/ 130 w 148"/>
                  <a:gd name="T43" fmla="*/ 112 h 132"/>
                  <a:gd name="T44" fmla="*/ 124 w 148"/>
                  <a:gd name="T45" fmla="*/ 118 h 132"/>
                  <a:gd name="T46" fmla="*/ 106 w 148"/>
                  <a:gd name="T47" fmla="*/ 126 h 132"/>
                  <a:gd name="T48" fmla="*/ 88 w 148"/>
                  <a:gd name="T49" fmla="*/ 130 h 132"/>
                  <a:gd name="T50" fmla="*/ 66 w 148"/>
                  <a:gd name="T51" fmla="*/ 132 h 132"/>
                  <a:gd name="T52" fmla="*/ 46 w 148"/>
                  <a:gd name="T53" fmla="*/ 130 h 132"/>
                  <a:gd name="T54" fmla="*/ 24 w 148"/>
                  <a:gd name="T55" fmla="*/ 124 h 132"/>
                  <a:gd name="T56" fmla="*/ 6 w 148"/>
                  <a:gd name="T57" fmla="*/ 116 h 132"/>
                  <a:gd name="T58" fmla="*/ 6 w 148"/>
                  <a:gd name="T59" fmla="*/ 116 h 132"/>
                  <a:gd name="T60" fmla="*/ 6 w 148"/>
                  <a:gd name="T61" fmla="*/ 112 h 132"/>
                  <a:gd name="T62" fmla="*/ 6 w 148"/>
                  <a:gd name="T63" fmla="*/ 108 h 132"/>
                  <a:gd name="T64" fmla="*/ 4 w 148"/>
                  <a:gd name="T65" fmla="*/ 106 h 132"/>
                  <a:gd name="T66" fmla="*/ 0 w 148"/>
                  <a:gd name="T67" fmla="*/ 104 h 132"/>
                  <a:gd name="T68" fmla="*/ 0 w 148"/>
                  <a:gd name="T69" fmla="*/ 104 h 132"/>
                  <a:gd name="T70" fmla="*/ 0 w 148"/>
                  <a:gd name="T71" fmla="*/ 58 h 132"/>
                  <a:gd name="T72" fmla="*/ 2 w 148"/>
                  <a:gd name="T73" fmla="*/ 38 h 132"/>
                  <a:gd name="T74" fmla="*/ 4 w 148"/>
                  <a:gd name="T75" fmla="*/ 28 h 132"/>
                  <a:gd name="T76" fmla="*/ 6 w 148"/>
                  <a:gd name="T77" fmla="*/ 20 h 132"/>
                  <a:gd name="T78" fmla="*/ 6 w 148"/>
                  <a:gd name="T79" fmla="*/ 2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8" h="132">
                    <a:moveTo>
                      <a:pt x="6" y="20"/>
                    </a:moveTo>
                    <a:lnTo>
                      <a:pt x="6" y="20"/>
                    </a:lnTo>
                    <a:lnTo>
                      <a:pt x="18" y="12"/>
                    </a:lnTo>
                    <a:lnTo>
                      <a:pt x="32" y="6"/>
                    </a:lnTo>
                    <a:lnTo>
                      <a:pt x="44" y="2"/>
                    </a:lnTo>
                    <a:lnTo>
                      <a:pt x="58" y="0"/>
                    </a:lnTo>
                    <a:lnTo>
                      <a:pt x="70" y="0"/>
                    </a:lnTo>
                    <a:lnTo>
                      <a:pt x="84" y="2"/>
                    </a:lnTo>
                    <a:lnTo>
                      <a:pt x="96" y="6"/>
                    </a:lnTo>
                    <a:lnTo>
                      <a:pt x="108" y="10"/>
                    </a:lnTo>
                    <a:lnTo>
                      <a:pt x="118" y="18"/>
                    </a:lnTo>
                    <a:lnTo>
                      <a:pt x="128" y="24"/>
                    </a:lnTo>
                    <a:lnTo>
                      <a:pt x="134" y="34"/>
                    </a:lnTo>
                    <a:lnTo>
                      <a:pt x="140" y="44"/>
                    </a:lnTo>
                    <a:lnTo>
                      <a:pt x="146" y="54"/>
                    </a:lnTo>
                    <a:lnTo>
                      <a:pt x="148" y="66"/>
                    </a:lnTo>
                    <a:lnTo>
                      <a:pt x="146" y="78"/>
                    </a:lnTo>
                    <a:lnTo>
                      <a:pt x="144" y="92"/>
                    </a:lnTo>
                    <a:lnTo>
                      <a:pt x="144" y="92"/>
                    </a:lnTo>
                    <a:lnTo>
                      <a:pt x="140" y="100"/>
                    </a:lnTo>
                    <a:lnTo>
                      <a:pt x="136" y="106"/>
                    </a:lnTo>
                    <a:lnTo>
                      <a:pt x="130" y="112"/>
                    </a:lnTo>
                    <a:lnTo>
                      <a:pt x="124" y="118"/>
                    </a:lnTo>
                    <a:lnTo>
                      <a:pt x="106" y="126"/>
                    </a:lnTo>
                    <a:lnTo>
                      <a:pt x="88" y="130"/>
                    </a:lnTo>
                    <a:lnTo>
                      <a:pt x="66" y="132"/>
                    </a:lnTo>
                    <a:lnTo>
                      <a:pt x="46" y="130"/>
                    </a:lnTo>
                    <a:lnTo>
                      <a:pt x="24" y="124"/>
                    </a:lnTo>
                    <a:lnTo>
                      <a:pt x="6" y="116"/>
                    </a:lnTo>
                    <a:lnTo>
                      <a:pt x="6" y="116"/>
                    </a:lnTo>
                    <a:lnTo>
                      <a:pt x="6" y="112"/>
                    </a:lnTo>
                    <a:lnTo>
                      <a:pt x="6" y="108"/>
                    </a:lnTo>
                    <a:lnTo>
                      <a:pt x="4" y="106"/>
                    </a:lnTo>
                    <a:lnTo>
                      <a:pt x="0" y="104"/>
                    </a:lnTo>
                    <a:lnTo>
                      <a:pt x="0" y="104"/>
                    </a:lnTo>
                    <a:lnTo>
                      <a:pt x="0" y="58"/>
                    </a:lnTo>
                    <a:lnTo>
                      <a:pt x="2" y="38"/>
                    </a:lnTo>
                    <a:lnTo>
                      <a:pt x="4" y="28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solidFill>
                <a:srgbClr val="3F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1" name="Freeform 178"/>
              <p:cNvSpPr>
                <a:spLocks/>
              </p:cNvSpPr>
              <p:nvPr/>
            </p:nvSpPr>
            <p:spPr bwMode="auto">
              <a:xfrm>
                <a:off x="-5133975" y="1468438"/>
                <a:ext cx="771525" cy="758825"/>
              </a:xfrm>
              <a:custGeom>
                <a:avLst/>
                <a:gdLst>
                  <a:gd name="T0" fmla="*/ 0 w 486"/>
                  <a:gd name="T1" fmla="*/ 274 h 478"/>
                  <a:gd name="T2" fmla="*/ 6 w 486"/>
                  <a:gd name="T3" fmla="*/ 200 h 478"/>
                  <a:gd name="T4" fmla="*/ 16 w 486"/>
                  <a:gd name="T5" fmla="*/ 154 h 478"/>
                  <a:gd name="T6" fmla="*/ 30 w 486"/>
                  <a:gd name="T7" fmla="*/ 114 h 478"/>
                  <a:gd name="T8" fmla="*/ 52 w 486"/>
                  <a:gd name="T9" fmla="*/ 78 h 478"/>
                  <a:gd name="T10" fmla="*/ 78 w 486"/>
                  <a:gd name="T11" fmla="*/ 48 h 478"/>
                  <a:gd name="T12" fmla="*/ 110 w 486"/>
                  <a:gd name="T13" fmla="*/ 24 h 478"/>
                  <a:gd name="T14" fmla="*/ 150 w 486"/>
                  <a:gd name="T15" fmla="*/ 8 h 478"/>
                  <a:gd name="T16" fmla="*/ 174 w 486"/>
                  <a:gd name="T17" fmla="*/ 4 h 478"/>
                  <a:gd name="T18" fmla="*/ 252 w 486"/>
                  <a:gd name="T19" fmla="*/ 0 h 478"/>
                  <a:gd name="T20" fmla="*/ 338 w 486"/>
                  <a:gd name="T21" fmla="*/ 4 h 478"/>
                  <a:gd name="T22" fmla="*/ 420 w 486"/>
                  <a:gd name="T23" fmla="*/ 18 h 478"/>
                  <a:gd name="T24" fmla="*/ 486 w 486"/>
                  <a:gd name="T25" fmla="*/ 40 h 478"/>
                  <a:gd name="T26" fmla="*/ 486 w 486"/>
                  <a:gd name="T27" fmla="*/ 52 h 478"/>
                  <a:gd name="T28" fmla="*/ 446 w 486"/>
                  <a:gd name="T29" fmla="*/ 50 h 478"/>
                  <a:gd name="T30" fmla="*/ 326 w 486"/>
                  <a:gd name="T31" fmla="*/ 32 h 478"/>
                  <a:gd name="T32" fmla="*/ 250 w 486"/>
                  <a:gd name="T33" fmla="*/ 22 h 478"/>
                  <a:gd name="T34" fmla="*/ 180 w 486"/>
                  <a:gd name="T35" fmla="*/ 22 h 478"/>
                  <a:gd name="T36" fmla="*/ 158 w 486"/>
                  <a:gd name="T37" fmla="*/ 26 h 478"/>
                  <a:gd name="T38" fmla="*/ 118 w 486"/>
                  <a:gd name="T39" fmla="*/ 42 h 478"/>
                  <a:gd name="T40" fmla="*/ 86 w 486"/>
                  <a:gd name="T41" fmla="*/ 68 h 478"/>
                  <a:gd name="T42" fmla="*/ 62 w 486"/>
                  <a:gd name="T43" fmla="*/ 102 h 478"/>
                  <a:gd name="T44" fmla="*/ 42 w 486"/>
                  <a:gd name="T45" fmla="*/ 142 h 478"/>
                  <a:gd name="T46" fmla="*/ 30 w 486"/>
                  <a:gd name="T47" fmla="*/ 188 h 478"/>
                  <a:gd name="T48" fmla="*/ 16 w 486"/>
                  <a:gd name="T49" fmla="*/ 264 h 478"/>
                  <a:gd name="T50" fmla="*/ 12 w 486"/>
                  <a:gd name="T51" fmla="*/ 316 h 478"/>
                  <a:gd name="T52" fmla="*/ 12 w 486"/>
                  <a:gd name="T53" fmla="*/ 362 h 478"/>
                  <a:gd name="T54" fmla="*/ 14 w 486"/>
                  <a:gd name="T55" fmla="*/ 392 h 478"/>
                  <a:gd name="T56" fmla="*/ 18 w 486"/>
                  <a:gd name="T57" fmla="*/ 400 h 478"/>
                  <a:gd name="T58" fmla="*/ 18 w 486"/>
                  <a:gd name="T59" fmla="*/ 422 h 478"/>
                  <a:gd name="T60" fmla="*/ 26 w 486"/>
                  <a:gd name="T61" fmla="*/ 452 h 478"/>
                  <a:gd name="T62" fmla="*/ 28 w 486"/>
                  <a:gd name="T63" fmla="*/ 470 h 478"/>
                  <a:gd name="T64" fmla="*/ 24 w 486"/>
                  <a:gd name="T65" fmla="*/ 478 h 478"/>
                  <a:gd name="T66" fmla="*/ 12 w 486"/>
                  <a:gd name="T67" fmla="*/ 466 h 478"/>
                  <a:gd name="T68" fmla="*/ 4 w 486"/>
                  <a:gd name="T69" fmla="*/ 446 h 478"/>
                  <a:gd name="T70" fmla="*/ 0 w 486"/>
                  <a:gd name="T71" fmla="*/ 400 h 478"/>
                  <a:gd name="T72" fmla="*/ 0 w 486"/>
                  <a:gd name="T73" fmla="*/ 274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86" h="478">
                    <a:moveTo>
                      <a:pt x="0" y="274"/>
                    </a:moveTo>
                    <a:lnTo>
                      <a:pt x="0" y="274"/>
                    </a:lnTo>
                    <a:lnTo>
                      <a:pt x="4" y="224"/>
                    </a:lnTo>
                    <a:lnTo>
                      <a:pt x="6" y="200"/>
                    </a:lnTo>
                    <a:lnTo>
                      <a:pt x="10" y="176"/>
                    </a:lnTo>
                    <a:lnTo>
                      <a:pt x="16" y="154"/>
                    </a:lnTo>
                    <a:lnTo>
                      <a:pt x="22" y="134"/>
                    </a:lnTo>
                    <a:lnTo>
                      <a:pt x="30" y="114"/>
                    </a:lnTo>
                    <a:lnTo>
                      <a:pt x="40" y="94"/>
                    </a:lnTo>
                    <a:lnTo>
                      <a:pt x="52" y="78"/>
                    </a:lnTo>
                    <a:lnTo>
                      <a:pt x="64" y="62"/>
                    </a:lnTo>
                    <a:lnTo>
                      <a:pt x="78" y="48"/>
                    </a:lnTo>
                    <a:lnTo>
                      <a:pt x="94" y="36"/>
                    </a:lnTo>
                    <a:lnTo>
                      <a:pt x="110" y="24"/>
                    </a:lnTo>
                    <a:lnTo>
                      <a:pt x="130" y="16"/>
                    </a:lnTo>
                    <a:lnTo>
                      <a:pt x="150" y="8"/>
                    </a:lnTo>
                    <a:lnTo>
                      <a:pt x="174" y="4"/>
                    </a:lnTo>
                    <a:lnTo>
                      <a:pt x="174" y="4"/>
                    </a:lnTo>
                    <a:lnTo>
                      <a:pt x="212" y="0"/>
                    </a:lnTo>
                    <a:lnTo>
                      <a:pt x="252" y="0"/>
                    </a:lnTo>
                    <a:lnTo>
                      <a:pt x="296" y="0"/>
                    </a:lnTo>
                    <a:lnTo>
                      <a:pt x="338" y="4"/>
                    </a:lnTo>
                    <a:lnTo>
                      <a:pt x="380" y="10"/>
                    </a:lnTo>
                    <a:lnTo>
                      <a:pt x="420" y="18"/>
                    </a:lnTo>
                    <a:lnTo>
                      <a:pt x="456" y="28"/>
                    </a:lnTo>
                    <a:lnTo>
                      <a:pt x="486" y="40"/>
                    </a:lnTo>
                    <a:lnTo>
                      <a:pt x="486" y="40"/>
                    </a:lnTo>
                    <a:lnTo>
                      <a:pt x="486" y="52"/>
                    </a:lnTo>
                    <a:lnTo>
                      <a:pt x="486" y="52"/>
                    </a:lnTo>
                    <a:lnTo>
                      <a:pt x="446" y="50"/>
                    </a:lnTo>
                    <a:lnTo>
                      <a:pt x="406" y="46"/>
                    </a:lnTo>
                    <a:lnTo>
                      <a:pt x="326" y="32"/>
                    </a:lnTo>
                    <a:lnTo>
                      <a:pt x="288" y="26"/>
                    </a:lnTo>
                    <a:lnTo>
                      <a:pt x="250" y="22"/>
                    </a:lnTo>
                    <a:lnTo>
                      <a:pt x="214" y="20"/>
                    </a:lnTo>
                    <a:lnTo>
                      <a:pt x="180" y="22"/>
                    </a:lnTo>
                    <a:lnTo>
                      <a:pt x="180" y="22"/>
                    </a:lnTo>
                    <a:lnTo>
                      <a:pt x="158" y="26"/>
                    </a:lnTo>
                    <a:lnTo>
                      <a:pt x="136" y="34"/>
                    </a:lnTo>
                    <a:lnTo>
                      <a:pt x="118" y="42"/>
                    </a:lnTo>
                    <a:lnTo>
                      <a:pt x="102" y="54"/>
                    </a:lnTo>
                    <a:lnTo>
                      <a:pt x="86" y="68"/>
                    </a:lnTo>
                    <a:lnTo>
                      <a:pt x="74" y="84"/>
                    </a:lnTo>
                    <a:lnTo>
                      <a:pt x="62" y="102"/>
                    </a:lnTo>
                    <a:lnTo>
                      <a:pt x="52" y="122"/>
                    </a:lnTo>
                    <a:lnTo>
                      <a:pt x="42" y="142"/>
                    </a:lnTo>
                    <a:lnTo>
                      <a:pt x="36" y="164"/>
                    </a:lnTo>
                    <a:lnTo>
                      <a:pt x="30" y="188"/>
                    </a:lnTo>
                    <a:lnTo>
                      <a:pt x="24" y="212"/>
                    </a:lnTo>
                    <a:lnTo>
                      <a:pt x="16" y="264"/>
                    </a:lnTo>
                    <a:lnTo>
                      <a:pt x="12" y="316"/>
                    </a:lnTo>
                    <a:lnTo>
                      <a:pt x="12" y="316"/>
                    </a:lnTo>
                    <a:lnTo>
                      <a:pt x="12" y="338"/>
                    </a:lnTo>
                    <a:lnTo>
                      <a:pt x="12" y="362"/>
                    </a:lnTo>
                    <a:lnTo>
                      <a:pt x="12" y="384"/>
                    </a:lnTo>
                    <a:lnTo>
                      <a:pt x="14" y="392"/>
                    </a:lnTo>
                    <a:lnTo>
                      <a:pt x="18" y="400"/>
                    </a:lnTo>
                    <a:lnTo>
                      <a:pt x="18" y="400"/>
                    </a:lnTo>
                    <a:lnTo>
                      <a:pt x="18" y="412"/>
                    </a:lnTo>
                    <a:lnTo>
                      <a:pt x="18" y="422"/>
                    </a:lnTo>
                    <a:lnTo>
                      <a:pt x="24" y="444"/>
                    </a:lnTo>
                    <a:lnTo>
                      <a:pt x="26" y="452"/>
                    </a:lnTo>
                    <a:lnTo>
                      <a:pt x="28" y="462"/>
                    </a:lnTo>
                    <a:lnTo>
                      <a:pt x="28" y="470"/>
                    </a:lnTo>
                    <a:lnTo>
                      <a:pt x="24" y="478"/>
                    </a:lnTo>
                    <a:lnTo>
                      <a:pt x="24" y="478"/>
                    </a:lnTo>
                    <a:lnTo>
                      <a:pt x="16" y="472"/>
                    </a:lnTo>
                    <a:lnTo>
                      <a:pt x="12" y="466"/>
                    </a:lnTo>
                    <a:lnTo>
                      <a:pt x="8" y="456"/>
                    </a:lnTo>
                    <a:lnTo>
                      <a:pt x="4" y="446"/>
                    </a:lnTo>
                    <a:lnTo>
                      <a:pt x="2" y="424"/>
                    </a:lnTo>
                    <a:lnTo>
                      <a:pt x="0" y="400"/>
                    </a:lnTo>
                    <a:lnTo>
                      <a:pt x="0" y="400"/>
                    </a:lnTo>
                    <a:lnTo>
                      <a:pt x="0" y="274"/>
                    </a:lnTo>
                    <a:lnTo>
                      <a:pt x="0" y="274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2" name="Freeform 180"/>
              <p:cNvSpPr>
                <a:spLocks/>
              </p:cNvSpPr>
              <p:nvPr/>
            </p:nvSpPr>
            <p:spPr bwMode="auto">
              <a:xfrm>
                <a:off x="-5048250" y="2960688"/>
                <a:ext cx="104775" cy="9525"/>
              </a:xfrm>
              <a:custGeom>
                <a:avLst/>
                <a:gdLst>
                  <a:gd name="T0" fmla="*/ 0 w 66"/>
                  <a:gd name="T1" fmla="*/ 6 h 6"/>
                  <a:gd name="T2" fmla="*/ 0 w 66"/>
                  <a:gd name="T3" fmla="*/ 6 h 6"/>
                  <a:gd name="T4" fmla="*/ 4 w 66"/>
                  <a:gd name="T5" fmla="*/ 2 h 6"/>
                  <a:gd name="T6" fmla="*/ 12 w 66"/>
                  <a:gd name="T7" fmla="*/ 0 h 6"/>
                  <a:gd name="T8" fmla="*/ 30 w 66"/>
                  <a:gd name="T9" fmla="*/ 0 h 6"/>
                  <a:gd name="T10" fmla="*/ 48 w 66"/>
                  <a:gd name="T11" fmla="*/ 0 h 6"/>
                  <a:gd name="T12" fmla="*/ 66 w 66"/>
                  <a:gd name="T13" fmla="*/ 0 h 6"/>
                  <a:gd name="T14" fmla="*/ 66 w 66"/>
                  <a:gd name="T15" fmla="*/ 0 h 6"/>
                  <a:gd name="T16" fmla="*/ 62 w 66"/>
                  <a:gd name="T17" fmla="*/ 4 h 6"/>
                  <a:gd name="T18" fmla="*/ 54 w 66"/>
                  <a:gd name="T19" fmla="*/ 6 h 6"/>
                  <a:gd name="T20" fmla="*/ 36 w 66"/>
                  <a:gd name="T21" fmla="*/ 6 h 6"/>
                  <a:gd name="T22" fmla="*/ 18 w 66"/>
                  <a:gd name="T23" fmla="*/ 6 h 6"/>
                  <a:gd name="T24" fmla="*/ 0 w 66"/>
                  <a:gd name="T25" fmla="*/ 6 h 6"/>
                  <a:gd name="T26" fmla="*/ 0 w 66"/>
                  <a:gd name="T2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6">
                    <a:moveTo>
                      <a:pt x="0" y="6"/>
                    </a:moveTo>
                    <a:lnTo>
                      <a:pt x="0" y="6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48" y="0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62" y="4"/>
                    </a:lnTo>
                    <a:lnTo>
                      <a:pt x="54" y="6"/>
                    </a:lnTo>
                    <a:lnTo>
                      <a:pt x="36" y="6"/>
                    </a:lnTo>
                    <a:lnTo>
                      <a:pt x="18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3" name="Freeform 181"/>
              <p:cNvSpPr>
                <a:spLocks/>
              </p:cNvSpPr>
              <p:nvPr/>
            </p:nvSpPr>
            <p:spPr bwMode="auto">
              <a:xfrm>
                <a:off x="-5267325" y="2970213"/>
                <a:ext cx="161925" cy="9525"/>
              </a:xfrm>
              <a:custGeom>
                <a:avLst/>
                <a:gdLst>
                  <a:gd name="T0" fmla="*/ 0 w 102"/>
                  <a:gd name="T1" fmla="*/ 6 h 6"/>
                  <a:gd name="T2" fmla="*/ 0 w 102"/>
                  <a:gd name="T3" fmla="*/ 6 h 6"/>
                  <a:gd name="T4" fmla="*/ 10 w 102"/>
                  <a:gd name="T5" fmla="*/ 2 h 6"/>
                  <a:gd name="T6" fmla="*/ 20 w 102"/>
                  <a:gd name="T7" fmla="*/ 0 h 6"/>
                  <a:gd name="T8" fmla="*/ 48 w 102"/>
                  <a:gd name="T9" fmla="*/ 0 h 6"/>
                  <a:gd name="T10" fmla="*/ 76 w 102"/>
                  <a:gd name="T11" fmla="*/ 0 h 6"/>
                  <a:gd name="T12" fmla="*/ 102 w 102"/>
                  <a:gd name="T13" fmla="*/ 0 h 6"/>
                  <a:gd name="T14" fmla="*/ 102 w 102"/>
                  <a:gd name="T15" fmla="*/ 0 h 6"/>
                  <a:gd name="T16" fmla="*/ 92 w 102"/>
                  <a:gd name="T17" fmla="*/ 4 h 6"/>
                  <a:gd name="T18" fmla="*/ 82 w 102"/>
                  <a:gd name="T19" fmla="*/ 6 h 6"/>
                  <a:gd name="T20" fmla="*/ 54 w 102"/>
                  <a:gd name="T21" fmla="*/ 6 h 6"/>
                  <a:gd name="T22" fmla="*/ 26 w 102"/>
                  <a:gd name="T23" fmla="*/ 6 h 6"/>
                  <a:gd name="T24" fmla="*/ 0 w 102"/>
                  <a:gd name="T25" fmla="*/ 6 h 6"/>
                  <a:gd name="T26" fmla="*/ 0 w 102"/>
                  <a:gd name="T2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" h="6">
                    <a:moveTo>
                      <a:pt x="0" y="6"/>
                    </a:moveTo>
                    <a:lnTo>
                      <a:pt x="0" y="6"/>
                    </a:lnTo>
                    <a:lnTo>
                      <a:pt x="10" y="2"/>
                    </a:lnTo>
                    <a:lnTo>
                      <a:pt x="20" y="0"/>
                    </a:lnTo>
                    <a:lnTo>
                      <a:pt x="48" y="0"/>
                    </a:lnTo>
                    <a:lnTo>
                      <a:pt x="76" y="0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92" y="4"/>
                    </a:lnTo>
                    <a:lnTo>
                      <a:pt x="82" y="6"/>
                    </a:lnTo>
                    <a:lnTo>
                      <a:pt x="54" y="6"/>
                    </a:lnTo>
                    <a:lnTo>
                      <a:pt x="26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4" name="Freeform 182"/>
              <p:cNvSpPr>
                <a:spLocks/>
              </p:cNvSpPr>
              <p:nvPr/>
            </p:nvSpPr>
            <p:spPr bwMode="auto">
              <a:xfrm>
                <a:off x="-5695950" y="646112"/>
                <a:ext cx="38100" cy="152400"/>
              </a:xfrm>
              <a:custGeom>
                <a:avLst/>
                <a:gdLst>
                  <a:gd name="T0" fmla="*/ 18 w 24"/>
                  <a:gd name="T1" fmla="*/ 84 h 96"/>
                  <a:gd name="T2" fmla="*/ 18 w 24"/>
                  <a:gd name="T3" fmla="*/ 84 h 96"/>
                  <a:gd name="T4" fmla="*/ 18 w 24"/>
                  <a:gd name="T5" fmla="*/ 96 h 96"/>
                  <a:gd name="T6" fmla="*/ 18 w 24"/>
                  <a:gd name="T7" fmla="*/ 96 h 96"/>
                  <a:gd name="T8" fmla="*/ 14 w 24"/>
                  <a:gd name="T9" fmla="*/ 92 h 96"/>
                  <a:gd name="T10" fmla="*/ 10 w 24"/>
                  <a:gd name="T11" fmla="*/ 88 h 96"/>
                  <a:gd name="T12" fmla="*/ 4 w 24"/>
                  <a:gd name="T13" fmla="*/ 78 h 96"/>
                  <a:gd name="T14" fmla="*/ 0 w 24"/>
                  <a:gd name="T15" fmla="*/ 64 h 96"/>
                  <a:gd name="T16" fmla="*/ 0 w 24"/>
                  <a:gd name="T17" fmla="*/ 48 h 96"/>
                  <a:gd name="T18" fmla="*/ 2 w 24"/>
                  <a:gd name="T19" fmla="*/ 34 h 96"/>
                  <a:gd name="T20" fmla="*/ 6 w 24"/>
                  <a:gd name="T21" fmla="*/ 20 h 96"/>
                  <a:gd name="T22" fmla="*/ 10 w 24"/>
                  <a:gd name="T23" fmla="*/ 8 h 96"/>
                  <a:gd name="T24" fmla="*/ 18 w 24"/>
                  <a:gd name="T25" fmla="*/ 0 h 96"/>
                  <a:gd name="T26" fmla="*/ 18 w 24"/>
                  <a:gd name="T27" fmla="*/ 0 h 96"/>
                  <a:gd name="T28" fmla="*/ 24 w 24"/>
                  <a:gd name="T29" fmla="*/ 0 h 96"/>
                  <a:gd name="T30" fmla="*/ 24 w 24"/>
                  <a:gd name="T31" fmla="*/ 0 h 96"/>
                  <a:gd name="T32" fmla="*/ 22 w 24"/>
                  <a:gd name="T33" fmla="*/ 8 h 96"/>
                  <a:gd name="T34" fmla="*/ 20 w 24"/>
                  <a:gd name="T35" fmla="*/ 18 h 96"/>
                  <a:gd name="T36" fmla="*/ 18 w 24"/>
                  <a:gd name="T37" fmla="*/ 38 h 96"/>
                  <a:gd name="T38" fmla="*/ 18 w 24"/>
                  <a:gd name="T39" fmla="*/ 84 h 96"/>
                  <a:gd name="T40" fmla="*/ 18 w 24"/>
                  <a:gd name="T41" fmla="*/ 8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96">
                    <a:moveTo>
                      <a:pt x="18" y="84"/>
                    </a:moveTo>
                    <a:lnTo>
                      <a:pt x="18" y="84"/>
                    </a:lnTo>
                    <a:lnTo>
                      <a:pt x="18" y="96"/>
                    </a:lnTo>
                    <a:lnTo>
                      <a:pt x="18" y="96"/>
                    </a:lnTo>
                    <a:lnTo>
                      <a:pt x="14" y="92"/>
                    </a:lnTo>
                    <a:lnTo>
                      <a:pt x="10" y="88"/>
                    </a:lnTo>
                    <a:lnTo>
                      <a:pt x="4" y="78"/>
                    </a:lnTo>
                    <a:lnTo>
                      <a:pt x="0" y="64"/>
                    </a:lnTo>
                    <a:lnTo>
                      <a:pt x="0" y="48"/>
                    </a:lnTo>
                    <a:lnTo>
                      <a:pt x="2" y="34"/>
                    </a:lnTo>
                    <a:lnTo>
                      <a:pt x="6" y="20"/>
                    </a:lnTo>
                    <a:lnTo>
                      <a:pt x="10" y="8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8"/>
                    </a:lnTo>
                    <a:lnTo>
                      <a:pt x="20" y="18"/>
                    </a:lnTo>
                    <a:lnTo>
                      <a:pt x="18" y="38"/>
                    </a:lnTo>
                    <a:lnTo>
                      <a:pt x="18" y="84"/>
                    </a:lnTo>
                    <a:lnTo>
                      <a:pt x="18" y="84"/>
                    </a:lnTo>
                    <a:close/>
                  </a:path>
                </a:pathLst>
              </a:custGeom>
              <a:solidFill>
                <a:srgbClr val="91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5" name="Freeform 184"/>
              <p:cNvSpPr>
                <a:spLocks/>
              </p:cNvSpPr>
              <p:nvPr/>
            </p:nvSpPr>
            <p:spPr bwMode="auto">
              <a:xfrm>
                <a:off x="-6496050" y="36512"/>
                <a:ext cx="171450" cy="12700"/>
              </a:xfrm>
              <a:custGeom>
                <a:avLst/>
                <a:gdLst>
                  <a:gd name="T0" fmla="*/ 0 w 108"/>
                  <a:gd name="T1" fmla="*/ 0 h 8"/>
                  <a:gd name="T2" fmla="*/ 0 w 108"/>
                  <a:gd name="T3" fmla="*/ 0 h 8"/>
                  <a:gd name="T4" fmla="*/ 108 w 108"/>
                  <a:gd name="T5" fmla="*/ 0 h 8"/>
                  <a:gd name="T6" fmla="*/ 108 w 108"/>
                  <a:gd name="T7" fmla="*/ 0 h 8"/>
                  <a:gd name="T8" fmla="*/ 98 w 108"/>
                  <a:gd name="T9" fmla="*/ 4 h 8"/>
                  <a:gd name="T10" fmla="*/ 84 w 108"/>
                  <a:gd name="T11" fmla="*/ 6 h 8"/>
                  <a:gd name="T12" fmla="*/ 54 w 108"/>
                  <a:gd name="T13" fmla="*/ 8 h 8"/>
                  <a:gd name="T14" fmla="*/ 24 w 108"/>
                  <a:gd name="T15" fmla="*/ 6 h 8"/>
                  <a:gd name="T16" fmla="*/ 10 w 108"/>
                  <a:gd name="T17" fmla="*/ 4 h 8"/>
                  <a:gd name="T18" fmla="*/ 0 w 108"/>
                  <a:gd name="T19" fmla="*/ 0 h 8"/>
                  <a:gd name="T20" fmla="*/ 0 w 108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8">
                    <a:moveTo>
                      <a:pt x="0" y="0"/>
                    </a:moveTo>
                    <a:lnTo>
                      <a:pt x="0" y="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98" y="4"/>
                    </a:lnTo>
                    <a:lnTo>
                      <a:pt x="84" y="6"/>
                    </a:lnTo>
                    <a:lnTo>
                      <a:pt x="54" y="8"/>
                    </a:lnTo>
                    <a:lnTo>
                      <a:pt x="24" y="6"/>
                    </a:lnTo>
                    <a:lnTo>
                      <a:pt x="10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18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6" name="Freeform 185"/>
              <p:cNvSpPr>
                <a:spLocks noEditPoints="1"/>
              </p:cNvSpPr>
              <p:nvPr/>
            </p:nvSpPr>
            <p:spPr bwMode="auto">
              <a:xfrm>
                <a:off x="-7267575" y="-935038"/>
                <a:ext cx="3429000" cy="3419476"/>
              </a:xfrm>
              <a:custGeom>
                <a:avLst/>
                <a:gdLst>
                  <a:gd name="T0" fmla="*/ 132 w 2160"/>
                  <a:gd name="T1" fmla="*/ 540 h 2154"/>
                  <a:gd name="T2" fmla="*/ 640 w 2160"/>
                  <a:gd name="T3" fmla="*/ 86 h 2154"/>
                  <a:gd name="T4" fmla="*/ 1290 w 2160"/>
                  <a:gd name="T5" fmla="*/ 14 h 2154"/>
                  <a:gd name="T6" fmla="*/ 1656 w 2160"/>
                  <a:gd name="T7" fmla="*/ 154 h 2154"/>
                  <a:gd name="T8" fmla="*/ 2020 w 2160"/>
                  <a:gd name="T9" fmla="*/ 536 h 2154"/>
                  <a:gd name="T10" fmla="*/ 2160 w 2160"/>
                  <a:gd name="T11" fmla="*/ 1116 h 2154"/>
                  <a:gd name="T12" fmla="*/ 1992 w 2160"/>
                  <a:gd name="T13" fmla="*/ 1658 h 2154"/>
                  <a:gd name="T14" fmla="*/ 1676 w 2160"/>
                  <a:gd name="T15" fmla="*/ 1984 h 2154"/>
                  <a:gd name="T16" fmla="*/ 1140 w 2160"/>
                  <a:gd name="T17" fmla="*/ 2154 h 2154"/>
                  <a:gd name="T18" fmla="*/ 598 w 2160"/>
                  <a:gd name="T19" fmla="*/ 2048 h 2154"/>
                  <a:gd name="T20" fmla="*/ 210 w 2160"/>
                  <a:gd name="T21" fmla="*/ 1728 h 2154"/>
                  <a:gd name="T22" fmla="*/ 12 w 2160"/>
                  <a:gd name="T23" fmla="*/ 1230 h 2154"/>
                  <a:gd name="T24" fmla="*/ 1228 w 2160"/>
                  <a:gd name="T25" fmla="*/ 414 h 2154"/>
                  <a:gd name="T26" fmla="*/ 1350 w 2160"/>
                  <a:gd name="T27" fmla="*/ 504 h 2154"/>
                  <a:gd name="T28" fmla="*/ 1668 w 2160"/>
                  <a:gd name="T29" fmla="*/ 394 h 2154"/>
                  <a:gd name="T30" fmla="*/ 1486 w 2160"/>
                  <a:gd name="T31" fmla="*/ 464 h 2154"/>
                  <a:gd name="T32" fmla="*/ 1240 w 2160"/>
                  <a:gd name="T33" fmla="*/ 398 h 2154"/>
                  <a:gd name="T34" fmla="*/ 1150 w 2160"/>
                  <a:gd name="T35" fmla="*/ 156 h 2154"/>
                  <a:gd name="T36" fmla="*/ 676 w 2160"/>
                  <a:gd name="T37" fmla="*/ 588 h 2154"/>
                  <a:gd name="T38" fmla="*/ 816 w 2160"/>
                  <a:gd name="T39" fmla="*/ 324 h 2154"/>
                  <a:gd name="T40" fmla="*/ 786 w 2160"/>
                  <a:gd name="T41" fmla="*/ 374 h 2154"/>
                  <a:gd name="T42" fmla="*/ 662 w 2160"/>
                  <a:gd name="T43" fmla="*/ 562 h 2154"/>
                  <a:gd name="T44" fmla="*/ 408 w 2160"/>
                  <a:gd name="T45" fmla="*/ 594 h 2154"/>
                  <a:gd name="T46" fmla="*/ 294 w 2160"/>
                  <a:gd name="T47" fmla="*/ 562 h 2154"/>
                  <a:gd name="T48" fmla="*/ 510 w 2160"/>
                  <a:gd name="T49" fmla="*/ 618 h 2154"/>
                  <a:gd name="T50" fmla="*/ 1698 w 2160"/>
                  <a:gd name="T51" fmla="*/ 1084 h 2154"/>
                  <a:gd name="T52" fmla="*/ 1974 w 2160"/>
                  <a:gd name="T53" fmla="*/ 1260 h 2154"/>
                  <a:gd name="T54" fmla="*/ 1800 w 2160"/>
                  <a:gd name="T55" fmla="*/ 1154 h 2154"/>
                  <a:gd name="T56" fmla="*/ 1688 w 2160"/>
                  <a:gd name="T57" fmla="*/ 970 h 2154"/>
                  <a:gd name="T58" fmla="*/ 1848 w 2160"/>
                  <a:gd name="T59" fmla="*/ 730 h 2154"/>
                  <a:gd name="T60" fmla="*/ 1768 w 2160"/>
                  <a:gd name="T61" fmla="*/ 768 h 2154"/>
                  <a:gd name="T62" fmla="*/ 1666 w 2160"/>
                  <a:gd name="T63" fmla="*/ 972 h 2154"/>
                  <a:gd name="T64" fmla="*/ 126 w 2160"/>
                  <a:gd name="T65" fmla="*/ 828 h 2154"/>
                  <a:gd name="T66" fmla="*/ 294 w 2160"/>
                  <a:gd name="T67" fmla="*/ 1416 h 2154"/>
                  <a:gd name="T68" fmla="*/ 492 w 2160"/>
                  <a:gd name="T69" fmla="*/ 1176 h 2154"/>
                  <a:gd name="T70" fmla="*/ 456 w 2160"/>
                  <a:gd name="T71" fmla="*/ 996 h 2154"/>
                  <a:gd name="T72" fmla="*/ 422 w 2160"/>
                  <a:gd name="T73" fmla="*/ 988 h 2154"/>
                  <a:gd name="T74" fmla="*/ 468 w 2160"/>
                  <a:gd name="T75" fmla="*/ 1160 h 2154"/>
                  <a:gd name="T76" fmla="*/ 228 w 2160"/>
                  <a:gd name="T77" fmla="*/ 1446 h 2154"/>
                  <a:gd name="T78" fmla="*/ 998 w 2160"/>
                  <a:gd name="T79" fmla="*/ 834 h 2154"/>
                  <a:gd name="T80" fmla="*/ 860 w 2160"/>
                  <a:gd name="T81" fmla="*/ 958 h 2154"/>
                  <a:gd name="T82" fmla="*/ 918 w 2160"/>
                  <a:gd name="T83" fmla="*/ 1212 h 2154"/>
                  <a:gd name="T84" fmla="*/ 1106 w 2160"/>
                  <a:gd name="T85" fmla="*/ 1268 h 2154"/>
                  <a:gd name="T86" fmla="*/ 1282 w 2160"/>
                  <a:gd name="T87" fmla="*/ 1106 h 2154"/>
                  <a:gd name="T88" fmla="*/ 1232 w 2160"/>
                  <a:gd name="T89" fmla="*/ 890 h 2154"/>
                  <a:gd name="T90" fmla="*/ 1034 w 2160"/>
                  <a:gd name="T91" fmla="*/ 828 h 2154"/>
                  <a:gd name="T92" fmla="*/ 1596 w 2160"/>
                  <a:gd name="T93" fmla="*/ 1514 h 2154"/>
                  <a:gd name="T94" fmla="*/ 1384 w 2160"/>
                  <a:gd name="T95" fmla="*/ 1608 h 2154"/>
                  <a:gd name="T96" fmla="*/ 1336 w 2160"/>
                  <a:gd name="T97" fmla="*/ 1850 h 2154"/>
                  <a:gd name="T98" fmla="*/ 1368 w 2160"/>
                  <a:gd name="T99" fmla="*/ 1992 h 2154"/>
                  <a:gd name="T100" fmla="*/ 1362 w 2160"/>
                  <a:gd name="T101" fmla="*/ 1846 h 2154"/>
                  <a:gd name="T102" fmla="*/ 1418 w 2160"/>
                  <a:gd name="T103" fmla="*/ 1598 h 2154"/>
                  <a:gd name="T104" fmla="*/ 1670 w 2160"/>
                  <a:gd name="T105" fmla="*/ 1546 h 2154"/>
                  <a:gd name="T106" fmla="*/ 1908 w 2160"/>
                  <a:gd name="T107" fmla="*/ 1596 h 2154"/>
                  <a:gd name="T108" fmla="*/ 948 w 2160"/>
                  <a:gd name="T109" fmla="*/ 1664 h 2154"/>
                  <a:gd name="T110" fmla="*/ 674 w 2160"/>
                  <a:gd name="T111" fmla="*/ 1600 h 2154"/>
                  <a:gd name="T112" fmla="*/ 410 w 2160"/>
                  <a:gd name="T113" fmla="*/ 1774 h 2154"/>
                  <a:gd name="T114" fmla="*/ 788 w 2160"/>
                  <a:gd name="T115" fmla="*/ 1616 h 2154"/>
                  <a:gd name="T116" fmla="*/ 966 w 2160"/>
                  <a:gd name="T117" fmla="*/ 1762 h 2154"/>
                  <a:gd name="T118" fmla="*/ 1038 w 2160"/>
                  <a:gd name="T119" fmla="*/ 2036 h 2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60" h="2154">
                    <a:moveTo>
                      <a:pt x="0" y="1026"/>
                    </a:moveTo>
                    <a:lnTo>
                      <a:pt x="0" y="1026"/>
                    </a:lnTo>
                    <a:lnTo>
                      <a:pt x="4" y="956"/>
                    </a:lnTo>
                    <a:lnTo>
                      <a:pt x="12" y="888"/>
                    </a:lnTo>
                    <a:lnTo>
                      <a:pt x="22" y="822"/>
                    </a:lnTo>
                    <a:lnTo>
                      <a:pt x="38" y="760"/>
                    </a:lnTo>
                    <a:lnTo>
                      <a:pt x="56" y="702"/>
                    </a:lnTo>
                    <a:lnTo>
                      <a:pt x="78" y="644"/>
                    </a:lnTo>
                    <a:lnTo>
                      <a:pt x="104" y="590"/>
                    </a:lnTo>
                    <a:lnTo>
                      <a:pt x="132" y="540"/>
                    </a:lnTo>
                    <a:lnTo>
                      <a:pt x="132" y="540"/>
                    </a:lnTo>
                    <a:lnTo>
                      <a:pt x="164" y="488"/>
                    </a:lnTo>
                    <a:lnTo>
                      <a:pt x="200" y="436"/>
                    </a:lnTo>
                    <a:lnTo>
                      <a:pt x="238" y="388"/>
                    </a:lnTo>
                    <a:lnTo>
                      <a:pt x="280" y="342"/>
                    </a:lnTo>
                    <a:lnTo>
                      <a:pt x="322" y="296"/>
                    </a:lnTo>
                    <a:lnTo>
                      <a:pt x="368" y="254"/>
                    </a:lnTo>
                    <a:lnTo>
                      <a:pt x="416" y="216"/>
                    </a:lnTo>
                    <a:lnTo>
                      <a:pt x="468" y="178"/>
                    </a:lnTo>
                    <a:lnTo>
                      <a:pt x="522" y="144"/>
                    </a:lnTo>
                    <a:lnTo>
                      <a:pt x="580" y="114"/>
                    </a:lnTo>
                    <a:lnTo>
                      <a:pt x="640" y="86"/>
                    </a:lnTo>
                    <a:lnTo>
                      <a:pt x="702" y="60"/>
                    </a:lnTo>
                    <a:lnTo>
                      <a:pt x="768" y="40"/>
                    </a:lnTo>
                    <a:lnTo>
                      <a:pt x="838" y="22"/>
                    </a:lnTo>
                    <a:lnTo>
                      <a:pt x="908" y="10"/>
                    </a:lnTo>
                    <a:lnTo>
                      <a:pt x="984" y="0"/>
                    </a:lnTo>
                    <a:lnTo>
                      <a:pt x="984" y="0"/>
                    </a:lnTo>
                    <a:lnTo>
                      <a:pt x="1176" y="0"/>
                    </a:lnTo>
                    <a:lnTo>
                      <a:pt x="1176" y="0"/>
                    </a:lnTo>
                    <a:lnTo>
                      <a:pt x="1214" y="2"/>
                    </a:lnTo>
                    <a:lnTo>
                      <a:pt x="1254" y="8"/>
                    </a:lnTo>
                    <a:lnTo>
                      <a:pt x="1290" y="14"/>
                    </a:lnTo>
                    <a:lnTo>
                      <a:pt x="1328" y="20"/>
                    </a:lnTo>
                    <a:lnTo>
                      <a:pt x="1364" y="28"/>
                    </a:lnTo>
                    <a:lnTo>
                      <a:pt x="1400" y="38"/>
                    </a:lnTo>
                    <a:lnTo>
                      <a:pt x="1436" y="50"/>
                    </a:lnTo>
                    <a:lnTo>
                      <a:pt x="1470" y="62"/>
                    </a:lnTo>
                    <a:lnTo>
                      <a:pt x="1502" y="74"/>
                    </a:lnTo>
                    <a:lnTo>
                      <a:pt x="1536" y="88"/>
                    </a:lnTo>
                    <a:lnTo>
                      <a:pt x="1566" y="104"/>
                    </a:lnTo>
                    <a:lnTo>
                      <a:pt x="1598" y="120"/>
                    </a:lnTo>
                    <a:lnTo>
                      <a:pt x="1628" y="136"/>
                    </a:lnTo>
                    <a:lnTo>
                      <a:pt x="1656" y="154"/>
                    </a:lnTo>
                    <a:lnTo>
                      <a:pt x="1684" y="172"/>
                    </a:lnTo>
                    <a:lnTo>
                      <a:pt x="1710" y="192"/>
                    </a:lnTo>
                    <a:lnTo>
                      <a:pt x="1710" y="192"/>
                    </a:lnTo>
                    <a:lnTo>
                      <a:pt x="1754" y="226"/>
                    </a:lnTo>
                    <a:lnTo>
                      <a:pt x="1798" y="264"/>
                    </a:lnTo>
                    <a:lnTo>
                      <a:pt x="1838" y="304"/>
                    </a:lnTo>
                    <a:lnTo>
                      <a:pt x="1880" y="344"/>
                    </a:lnTo>
                    <a:lnTo>
                      <a:pt x="1918" y="390"/>
                    </a:lnTo>
                    <a:lnTo>
                      <a:pt x="1954" y="436"/>
                    </a:lnTo>
                    <a:lnTo>
                      <a:pt x="1988" y="484"/>
                    </a:lnTo>
                    <a:lnTo>
                      <a:pt x="2020" y="536"/>
                    </a:lnTo>
                    <a:lnTo>
                      <a:pt x="2050" y="590"/>
                    </a:lnTo>
                    <a:lnTo>
                      <a:pt x="2076" y="646"/>
                    </a:lnTo>
                    <a:lnTo>
                      <a:pt x="2098" y="704"/>
                    </a:lnTo>
                    <a:lnTo>
                      <a:pt x="2118" y="764"/>
                    </a:lnTo>
                    <a:lnTo>
                      <a:pt x="2134" y="828"/>
                    </a:lnTo>
                    <a:lnTo>
                      <a:pt x="2148" y="894"/>
                    </a:lnTo>
                    <a:lnTo>
                      <a:pt x="2156" y="962"/>
                    </a:lnTo>
                    <a:lnTo>
                      <a:pt x="2160" y="1032"/>
                    </a:lnTo>
                    <a:lnTo>
                      <a:pt x="2160" y="1032"/>
                    </a:lnTo>
                    <a:lnTo>
                      <a:pt x="2160" y="1116"/>
                    </a:lnTo>
                    <a:lnTo>
                      <a:pt x="2160" y="1116"/>
                    </a:lnTo>
                    <a:lnTo>
                      <a:pt x="2158" y="1176"/>
                    </a:lnTo>
                    <a:lnTo>
                      <a:pt x="2152" y="1232"/>
                    </a:lnTo>
                    <a:lnTo>
                      <a:pt x="2144" y="1288"/>
                    </a:lnTo>
                    <a:lnTo>
                      <a:pt x="2132" y="1340"/>
                    </a:lnTo>
                    <a:lnTo>
                      <a:pt x="2118" y="1392"/>
                    </a:lnTo>
                    <a:lnTo>
                      <a:pt x="2102" y="1440"/>
                    </a:lnTo>
                    <a:lnTo>
                      <a:pt x="2084" y="1488"/>
                    </a:lnTo>
                    <a:lnTo>
                      <a:pt x="2064" y="1532"/>
                    </a:lnTo>
                    <a:lnTo>
                      <a:pt x="2042" y="1576"/>
                    </a:lnTo>
                    <a:lnTo>
                      <a:pt x="2018" y="1618"/>
                    </a:lnTo>
                    <a:lnTo>
                      <a:pt x="1992" y="1658"/>
                    </a:lnTo>
                    <a:lnTo>
                      <a:pt x="1964" y="1696"/>
                    </a:lnTo>
                    <a:lnTo>
                      <a:pt x="1936" y="1734"/>
                    </a:lnTo>
                    <a:lnTo>
                      <a:pt x="1908" y="1770"/>
                    </a:lnTo>
                    <a:lnTo>
                      <a:pt x="1878" y="1804"/>
                    </a:lnTo>
                    <a:lnTo>
                      <a:pt x="1848" y="1836"/>
                    </a:lnTo>
                    <a:lnTo>
                      <a:pt x="1848" y="1836"/>
                    </a:lnTo>
                    <a:lnTo>
                      <a:pt x="1816" y="1868"/>
                    </a:lnTo>
                    <a:lnTo>
                      <a:pt x="1784" y="1898"/>
                    </a:lnTo>
                    <a:lnTo>
                      <a:pt x="1750" y="1928"/>
                    </a:lnTo>
                    <a:lnTo>
                      <a:pt x="1714" y="1956"/>
                    </a:lnTo>
                    <a:lnTo>
                      <a:pt x="1676" y="1984"/>
                    </a:lnTo>
                    <a:lnTo>
                      <a:pt x="1636" y="2008"/>
                    </a:lnTo>
                    <a:lnTo>
                      <a:pt x="1594" y="2032"/>
                    </a:lnTo>
                    <a:lnTo>
                      <a:pt x="1552" y="2056"/>
                    </a:lnTo>
                    <a:lnTo>
                      <a:pt x="1506" y="2076"/>
                    </a:lnTo>
                    <a:lnTo>
                      <a:pt x="1460" y="2094"/>
                    </a:lnTo>
                    <a:lnTo>
                      <a:pt x="1412" y="2110"/>
                    </a:lnTo>
                    <a:lnTo>
                      <a:pt x="1360" y="2124"/>
                    </a:lnTo>
                    <a:lnTo>
                      <a:pt x="1308" y="2136"/>
                    </a:lnTo>
                    <a:lnTo>
                      <a:pt x="1254" y="2144"/>
                    </a:lnTo>
                    <a:lnTo>
                      <a:pt x="1198" y="2150"/>
                    </a:lnTo>
                    <a:lnTo>
                      <a:pt x="1140" y="2154"/>
                    </a:lnTo>
                    <a:lnTo>
                      <a:pt x="1140" y="2154"/>
                    </a:lnTo>
                    <a:lnTo>
                      <a:pt x="984" y="2154"/>
                    </a:lnTo>
                    <a:lnTo>
                      <a:pt x="984" y="2154"/>
                    </a:lnTo>
                    <a:lnTo>
                      <a:pt x="932" y="2146"/>
                    </a:lnTo>
                    <a:lnTo>
                      <a:pt x="880" y="2138"/>
                    </a:lnTo>
                    <a:lnTo>
                      <a:pt x="830" y="2128"/>
                    </a:lnTo>
                    <a:lnTo>
                      <a:pt x="782" y="2114"/>
                    </a:lnTo>
                    <a:lnTo>
                      <a:pt x="734" y="2100"/>
                    </a:lnTo>
                    <a:lnTo>
                      <a:pt x="688" y="2084"/>
                    </a:lnTo>
                    <a:lnTo>
                      <a:pt x="642" y="2068"/>
                    </a:lnTo>
                    <a:lnTo>
                      <a:pt x="598" y="2048"/>
                    </a:lnTo>
                    <a:lnTo>
                      <a:pt x="556" y="2026"/>
                    </a:lnTo>
                    <a:lnTo>
                      <a:pt x="514" y="2004"/>
                    </a:lnTo>
                    <a:lnTo>
                      <a:pt x="474" y="1980"/>
                    </a:lnTo>
                    <a:lnTo>
                      <a:pt x="436" y="1954"/>
                    </a:lnTo>
                    <a:lnTo>
                      <a:pt x="400" y="1926"/>
                    </a:lnTo>
                    <a:lnTo>
                      <a:pt x="364" y="1896"/>
                    </a:lnTo>
                    <a:lnTo>
                      <a:pt x="330" y="1866"/>
                    </a:lnTo>
                    <a:lnTo>
                      <a:pt x="298" y="1834"/>
                    </a:lnTo>
                    <a:lnTo>
                      <a:pt x="266" y="1800"/>
                    </a:lnTo>
                    <a:lnTo>
                      <a:pt x="238" y="1764"/>
                    </a:lnTo>
                    <a:lnTo>
                      <a:pt x="210" y="1728"/>
                    </a:lnTo>
                    <a:lnTo>
                      <a:pt x="184" y="1690"/>
                    </a:lnTo>
                    <a:lnTo>
                      <a:pt x="158" y="1650"/>
                    </a:lnTo>
                    <a:lnTo>
                      <a:pt x="136" y="1608"/>
                    </a:lnTo>
                    <a:lnTo>
                      <a:pt x="114" y="1566"/>
                    </a:lnTo>
                    <a:lnTo>
                      <a:pt x="94" y="1522"/>
                    </a:lnTo>
                    <a:lnTo>
                      <a:pt x="76" y="1476"/>
                    </a:lnTo>
                    <a:lnTo>
                      <a:pt x="60" y="1430"/>
                    </a:lnTo>
                    <a:lnTo>
                      <a:pt x="46" y="1382"/>
                    </a:lnTo>
                    <a:lnTo>
                      <a:pt x="32" y="1332"/>
                    </a:lnTo>
                    <a:lnTo>
                      <a:pt x="22" y="1282"/>
                    </a:lnTo>
                    <a:lnTo>
                      <a:pt x="12" y="1230"/>
                    </a:lnTo>
                    <a:lnTo>
                      <a:pt x="6" y="1176"/>
                    </a:lnTo>
                    <a:lnTo>
                      <a:pt x="0" y="1122"/>
                    </a:lnTo>
                    <a:lnTo>
                      <a:pt x="0" y="1122"/>
                    </a:lnTo>
                    <a:lnTo>
                      <a:pt x="0" y="1026"/>
                    </a:lnTo>
                    <a:lnTo>
                      <a:pt x="0" y="1026"/>
                    </a:lnTo>
                    <a:close/>
                    <a:moveTo>
                      <a:pt x="1158" y="210"/>
                    </a:moveTo>
                    <a:lnTo>
                      <a:pt x="1158" y="210"/>
                    </a:lnTo>
                    <a:lnTo>
                      <a:pt x="1180" y="296"/>
                    </a:lnTo>
                    <a:lnTo>
                      <a:pt x="1194" y="338"/>
                    </a:lnTo>
                    <a:lnTo>
                      <a:pt x="1210" y="378"/>
                    </a:lnTo>
                    <a:lnTo>
                      <a:pt x="1228" y="414"/>
                    </a:lnTo>
                    <a:lnTo>
                      <a:pt x="1238" y="430"/>
                    </a:lnTo>
                    <a:lnTo>
                      <a:pt x="1250" y="446"/>
                    </a:lnTo>
                    <a:lnTo>
                      <a:pt x="1262" y="462"/>
                    </a:lnTo>
                    <a:lnTo>
                      <a:pt x="1276" y="474"/>
                    </a:lnTo>
                    <a:lnTo>
                      <a:pt x="1292" y="488"/>
                    </a:lnTo>
                    <a:lnTo>
                      <a:pt x="1308" y="498"/>
                    </a:lnTo>
                    <a:lnTo>
                      <a:pt x="1308" y="498"/>
                    </a:lnTo>
                    <a:lnTo>
                      <a:pt x="1332" y="498"/>
                    </a:lnTo>
                    <a:lnTo>
                      <a:pt x="1332" y="498"/>
                    </a:lnTo>
                    <a:lnTo>
                      <a:pt x="1340" y="502"/>
                    </a:lnTo>
                    <a:lnTo>
                      <a:pt x="1350" y="504"/>
                    </a:lnTo>
                    <a:lnTo>
                      <a:pt x="1378" y="506"/>
                    </a:lnTo>
                    <a:lnTo>
                      <a:pt x="1404" y="504"/>
                    </a:lnTo>
                    <a:lnTo>
                      <a:pt x="1414" y="502"/>
                    </a:lnTo>
                    <a:lnTo>
                      <a:pt x="1422" y="498"/>
                    </a:lnTo>
                    <a:lnTo>
                      <a:pt x="1422" y="498"/>
                    </a:lnTo>
                    <a:lnTo>
                      <a:pt x="1472" y="490"/>
                    </a:lnTo>
                    <a:lnTo>
                      <a:pt x="1518" y="476"/>
                    </a:lnTo>
                    <a:lnTo>
                      <a:pt x="1560" y="460"/>
                    </a:lnTo>
                    <a:lnTo>
                      <a:pt x="1598" y="440"/>
                    </a:lnTo>
                    <a:lnTo>
                      <a:pt x="1634" y="418"/>
                    </a:lnTo>
                    <a:lnTo>
                      <a:pt x="1668" y="394"/>
                    </a:lnTo>
                    <a:lnTo>
                      <a:pt x="1700" y="366"/>
                    </a:lnTo>
                    <a:lnTo>
                      <a:pt x="1728" y="336"/>
                    </a:lnTo>
                    <a:lnTo>
                      <a:pt x="1728" y="336"/>
                    </a:lnTo>
                    <a:lnTo>
                      <a:pt x="1708" y="344"/>
                    </a:lnTo>
                    <a:lnTo>
                      <a:pt x="1688" y="352"/>
                    </a:lnTo>
                    <a:lnTo>
                      <a:pt x="1650" y="372"/>
                    </a:lnTo>
                    <a:lnTo>
                      <a:pt x="1616" y="394"/>
                    </a:lnTo>
                    <a:lnTo>
                      <a:pt x="1580" y="416"/>
                    </a:lnTo>
                    <a:lnTo>
                      <a:pt x="1544" y="438"/>
                    </a:lnTo>
                    <a:lnTo>
                      <a:pt x="1506" y="456"/>
                    </a:lnTo>
                    <a:lnTo>
                      <a:pt x="1486" y="464"/>
                    </a:lnTo>
                    <a:lnTo>
                      <a:pt x="1464" y="470"/>
                    </a:lnTo>
                    <a:lnTo>
                      <a:pt x="1440" y="476"/>
                    </a:lnTo>
                    <a:lnTo>
                      <a:pt x="1416" y="480"/>
                    </a:lnTo>
                    <a:lnTo>
                      <a:pt x="1416" y="480"/>
                    </a:lnTo>
                    <a:lnTo>
                      <a:pt x="1332" y="480"/>
                    </a:lnTo>
                    <a:lnTo>
                      <a:pt x="1332" y="480"/>
                    </a:lnTo>
                    <a:lnTo>
                      <a:pt x="1310" y="468"/>
                    </a:lnTo>
                    <a:lnTo>
                      <a:pt x="1288" y="454"/>
                    </a:lnTo>
                    <a:lnTo>
                      <a:pt x="1270" y="438"/>
                    </a:lnTo>
                    <a:lnTo>
                      <a:pt x="1254" y="420"/>
                    </a:lnTo>
                    <a:lnTo>
                      <a:pt x="1240" y="398"/>
                    </a:lnTo>
                    <a:lnTo>
                      <a:pt x="1228" y="376"/>
                    </a:lnTo>
                    <a:lnTo>
                      <a:pt x="1218" y="354"/>
                    </a:lnTo>
                    <a:lnTo>
                      <a:pt x="1208" y="328"/>
                    </a:lnTo>
                    <a:lnTo>
                      <a:pt x="1200" y="302"/>
                    </a:lnTo>
                    <a:lnTo>
                      <a:pt x="1192" y="276"/>
                    </a:lnTo>
                    <a:lnTo>
                      <a:pt x="1180" y="218"/>
                    </a:lnTo>
                    <a:lnTo>
                      <a:pt x="1158" y="102"/>
                    </a:lnTo>
                    <a:lnTo>
                      <a:pt x="1158" y="102"/>
                    </a:lnTo>
                    <a:lnTo>
                      <a:pt x="1154" y="112"/>
                    </a:lnTo>
                    <a:lnTo>
                      <a:pt x="1152" y="126"/>
                    </a:lnTo>
                    <a:lnTo>
                      <a:pt x="1150" y="156"/>
                    </a:lnTo>
                    <a:lnTo>
                      <a:pt x="1152" y="186"/>
                    </a:lnTo>
                    <a:lnTo>
                      <a:pt x="1154" y="200"/>
                    </a:lnTo>
                    <a:lnTo>
                      <a:pt x="1158" y="210"/>
                    </a:lnTo>
                    <a:lnTo>
                      <a:pt x="1158" y="210"/>
                    </a:lnTo>
                    <a:close/>
                    <a:moveTo>
                      <a:pt x="594" y="612"/>
                    </a:moveTo>
                    <a:lnTo>
                      <a:pt x="594" y="612"/>
                    </a:lnTo>
                    <a:lnTo>
                      <a:pt x="612" y="610"/>
                    </a:lnTo>
                    <a:lnTo>
                      <a:pt x="630" y="606"/>
                    </a:lnTo>
                    <a:lnTo>
                      <a:pt x="646" y="602"/>
                    </a:lnTo>
                    <a:lnTo>
                      <a:pt x="662" y="596"/>
                    </a:lnTo>
                    <a:lnTo>
                      <a:pt x="676" y="588"/>
                    </a:lnTo>
                    <a:lnTo>
                      <a:pt x="690" y="578"/>
                    </a:lnTo>
                    <a:lnTo>
                      <a:pt x="704" y="568"/>
                    </a:lnTo>
                    <a:lnTo>
                      <a:pt x="718" y="558"/>
                    </a:lnTo>
                    <a:lnTo>
                      <a:pt x="730" y="546"/>
                    </a:lnTo>
                    <a:lnTo>
                      <a:pt x="740" y="532"/>
                    </a:lnTo>
                    <a:lnTo>
                      <a:pt x="760" y="504"/>
                    </a:lnTo>
                    <a:lnTo>
                      <a:pt x="778" y="472"/>
                    </a:lnTo>
                    <a:lnTo>
                      <a:pt x="792" y="438"/>
                    </a:lnTo>
                    <a:lnTo>
                      <a:pt x="802" y="402"/>
                    </a:lnTo>
                    <a:lnTo>
                      <a:pt x="810" y="364"/>
                    </a:lnTo>
                    <a:lnTo>
                      <a:pt x="816" y="324"/>
                    </a:lnTo>
                    <a:lnTo>
                      <a:pt x="818" y="284"/>
                    </a:lnTo>
                    <a:lnTo>
                      <a:pt x="816" y="246"/>
                    </a:lnTo>
                    <a:lnTo>
                      <a:pt x="812" y="206"/>
                    </a:lnTo>
                    <a:lnTo>
                      <a:pt x="804" y="168"/>
                    </a:lnTo>
                    <a:lnTo>
                      <a:pt x="792" y="132"/>
                    </a:lnTo>
                    <a:lnTo>
                      <a:pt x="792" y="132"/>
                    </a:lnTo>
                    <a:lnTo>
                      <a:pt x="798" y="192"/>
                    </a:lnTo>
                    <a:lnTo>
                      <a:pt x="800" y="248"/>
                    </a:lnTo>
                    <a:lnTo>
                      <a:pt x="798" y="302"/>
                    </a:lnTo>
                    <a:lnTo>
                      <a:pt x="792" y="350"/>
                    </a:lnTo>
                    <a:lnTo>
                      <a:pt x="786" y="374"/>
                    </a:lnTo>
                    <a:lnTo>
                      <a:pt x="780" y="396"/>
                    </a:lnTo>
                    <a:lnTo>
                      <a:pt x="774" y="418"/>
                    </a:lnTo>
                    <a:lnTo>
                      <a:pt x="766" y="438"/>
                    </a:lnTo>
                    <a:lnTo>
                      <a:pt x="756" y="458"/>
                    </a:lnTo>
                    <a:lnTo>
                      <a:pt x="746" y="476"/>
                    </a:lnTo>
                    <a:lnTo>
                      <a:pt x="734" y="494"/>
                    </a:lnTo>
                    <a:lnTo>
                      <a:pt x="722" y="510"/>
                    </a:lnTo>
                    <a:lnTo>
                      <a:pt x="708" y="524"/>
                    </a:lnTo>
                    <a:lnTo>
                      <a:pt x="694" y="538"/>
                    </a:lnTo>
                    <a:lnTo>
                      <a:pt x="678" y="552"/>
                    </a:lnTo>
                    <a:lnTo>
                      <a:pt x="662" y="562"/>
                    </a:lnTo>
                    <a:lnTo>
                      <a:pt x="644" y="572"/>
                    </a:lnTo>
                    <a:lnTo>
                      <a:pt x="624" y="580"/>
                    </a:lnTo>
                    <a:lnTo>
                      <a:pt x="606" y="588"/>
                    </a:lnTo>
                    <a:lnTo>
                      <a:pt x="584" y="594"/>
                    </a:lnTo>
                    <a:lnTo>
                      <a:pt x="562" y="598"/>
                    </a:lnTo>
                    <a:lnTo>
                      <a:pt x="538" y="602"/>
                    </a:lnTo>
                    <a:lnTo>
                      <a:pt x="514" y="604"/>
                    </a:lnTo>
                    <a:lnTo>
                      <a:pt x="490" y="604"/>
                    </a:lnTo>
                    <a:lnTo>
                      <a:pt x="464" y="602"/>
                    </a:lnTo>
                    <a:lnTo>
                      <a:pt x="436" y="598"/>
                    </a:lnTo>
                    <a:lnTo>
                      <a:pt x="408" y="594"/>
                    </a:lnTo>
                    <a:lnTo>
                      <a:pt x="378" y="588"/>
                    </a:lnTo>
                    <a:lnTo>
                      <a:pt x="378" y="588"/>
                    </a:lnTo>
                    <a:lnTo>
                      <a:pt x="366" y="584"/>
                    </a:lnTo>
                    <a:lnTo>
                      <a:pt x="354" y="578"/>
                    </a:lnTo>
                    <a:lnTo>
                      <a:pt x="332" y="564"/>
                    </a:lnTo>
                    <a:lnTo>
                      <a:pt x="310" y="550"/>
                    </a:lnTo>
                    <a:lnTo>
                      <a:pt x="296" y="544"/>
                    </a:lnTo>
                    <a:lnTo>
                      <a:pt x="282" y="540"/>
                    </a:lnTo>
                    <a:lnTo>
                      <a:pt x="282" y="540"/>
                    </a:lnTo>
                    <a:lnTo>
                      <a:pt x="288" y="552"/>
                    </a:lnTo>
                    <a:lnTo>
                      <a:pt x="294" y="562"/>
                    </a:lnTo>
                    <a:lnTo>
                      <a:pt x="304" y="570"/>
                    </a:lnTo>
                    <a:lnTo>
                      <a:pt x="312" y="578"/>
                    </a:lnTo>
                    <a:lnTo>
                      <a:pt x="324" y="584"/>
                    </a:lnTo>
                    <a:lnTo>
                      <a:pt x="336" y="590"/>
                    </a:lnTo>
                    <a:lnTo>
                      <a:pt x="362" y="598"/>
                    </a:lnTo>
                    <a:lnTo>
                      <a:pt x="390" y="604"/>
                    </a:lnTo>
                    <a:lnTo>
                      <a:pt x="422" y="608"/>
                    </a:lnTo>
                    <a:lnTo>
                      <a:pt x="486" y="612"/>
                    </a:lnTo>
                    <a:lnTo>
                      <a:pt x="486" y="612"/>
                    </a:lnTo>
                    <a:lnTo>
                      <a:pt x="496" y="616"/>
                    </a:lnTo>
                    <a:lnTo>
                      <a:pt x="510" y="618"/>
                    </a:lnTo>
                    <a:lnTo>
                      <a:pt x="540" y="620"/>
                    </a:lnTo>
                    <a:lnTo>
                      <a:pt x="570" y="618"/>
                    </a:lnTo>
                    <a:lnTo>
                      <a:pt x="584" y="616"/>
                    </a:lnTo>
                    <a:lnTo>
                      <a:pt x="594" y="612"/>
                    </a:lnTo>
                    <a:lnTo>
                      <a:pt x="594" y="612"/>
                    </a:lnTo>
                    <a:close/>
                    <a:moveTo>
                      <a:pt x="1674" y="1008"/>
                    </a:moveTo>
                    <a:lnTo>
                      <a:pt x="1674" y="1008"/>
                    </a:lnTo>
                    <a:lnTo>
                      <a:pt x="1676" y="1030"/>
                    </a:lnTo>
                    <a:lnTo>
                      <a:pt x="1682" y="1050"/>
                    </a:lnTo>
                    <a:lnTo>
                      <a:pt x="1688" y="1068"/>
                    </a:lnTo>
                    <a:lnTo>
                      <a:pt x="1698" y="1084"/>
                    </a:lnTo>
                    <a:lnTo>
                      <a:pt x="1708" y="1100"/>
                    </a:lnTo>
                    <a:lnTo>
                      <a:pt x="1720" y="1114"/>
                    </a:lnTo>
                    <a:lnTo>
                      <a:pt x="1732" y="1128"/>
                    </a:lnTo>
                    <a:lnTo>
                      <a:pt x="1746" y="1140"/>
                    </a:lnTo>
                    <a:lnTo>
                      <a:pt x="1746" y="1140"/>
                    </a:lnTo>
                    <a:lnTo>
                      <a:pt x="1778" y="1164"/>
                    </a:lnTo>
                    <a:lnTo>
                      <a:pt x="1812" y="1188"/>
                    </a:lnTo>
                    <a:lnTo>
                      <a:pt x="1852" y="1210"/>
                    </a:lnTo>
                    <a:lnTo>
                      <a:pt x="1892" y="1230"/>
                    </a:lnTo>
                    <a:lnTo>
                      <a:pt x="1934" y="1248"/>
                    </a:lnTo>
                    <a:lnTo>
                      <a:pt x="1974" y="1260"/>
                    </a:lnTo>
                    <a:lnTo>
                      <a:pt x="1992" y="1264"/>
                    </a:lnTo>
                    <a:lnTo>
                      <a:pt x="2012" y="1266"/>
                    </a:lnTo>
                    <a:lnTo>
                      <a:pt x="2030" y="1266"/>
                    </a:lnTo>
                    <a:lnTo>
                      <a:pt x="2046" y="1266"/>
                    </a:lnTo>
                    <a:lnTo>
                      <a:pt x="2046" y="1266"/>
                    </a:lnTo>
                    <a:lnTo>
                      <a:pt x="2018" y="1252"/>
                    </a:lnTo>
                    <a:lnTo>
                      <a:pt x="1988" y="1238"/>
                    </a:lnTo>
                    <a:lnTo>
                      <a:pt x="1924" y="1212"/>
                    </a:lnTo>
                    <a:lnTo>
                      <a:pt x="1860" y="1184"/>
                    </a:lnTo>
                    <a:lnTo>
                      <a:pt x="1830" y="1170"/>
                    </a:lnTo>
                    <a:lnTo>
                      <a:pt x="1800" y="1154"/>
                    </a:lnTo>
                    <a:lnTo>
                      <a:pt x="1774" y="1136"/>
                    </a:lnTo>
                    <a:lnTo>
                      <a:pt x="1748" y="1116"/>
                    </a:lnTo>
                    <a:lnTo>
                      <a:pt x="1728" y="1092"/>
                    </a:lnTo>
                    <a:lnTo>
                      <a:pt x="1718" y="1080"/>
                    </a:lnTo>
                    <a:lnTo>
                      <a:pt x="1710" y="1066"/>
                    </a:lnTo>
                    <a:lnTo>
                      <a:pt x="1704" y="1054"/>
                    </a:lnTo>
                    <a:lnTo>
                      <a:pt x="1698" y="1038"/>
                    </a:lnTo>
                    <a:lnTo>
                      <a:pt x="1694" y="1022"/>
                    </a:lnTo>
                    <a:lnTo>
                      <a:pt x="1690" y="1006"/>
                    </a:lnTo>
                    <a:lnTo>
                      <a:pt x="1688" y="988"/>
                    </a:lnTo>
                    <a:lnTo>
                      <a:pt x="1688" y="970"/>
                    </a:lnTo>
                    <a:lnTo>
                      <a:pt x="1690" y="950"/>
                    </a:lnTo>
                    <a:lnTo>
                      <a:pt x="1692" y="930"/>
                    </a:lnTo>
                    <a:lnTo>
                      <a:pt x="1692" y="930"/>
                    </a:lnTo>
                    <a:lnTo>
                      <a:pt x="1698" y="902"/>
                    </a:lnTo>
                    <a:lnTo>
                      <a:pt x="1708" y="878"/>
                    </a:lnTo>
                    <a:lnTo>
                      <a:pt x="1720" y="856"/>
                    </a:lnTo>
                    <a:lnTo>
                      <a:pt x="1734" y="834"/>
                    </a:lnTo>
                    <a:lnTo>
                      <a:pt x="1750" y="816"/>
                    </a:lnTo>
                    <a:lnTo>
                      <a:pt x="1768" y="798"/>
                    </a:lnTo>
                    <a:lnTo>
                      <a:pt x="1808" y="764"/>
                    </a:lnTo>
                    <a:lnTo>
                      <a:pt x="1848" y="730"/>
                    </a:lnTo>
                    <a:lnTo>
                      <a:pt x="1888" y="696"/>
                    </a:lnTo>
                    <a:lnTo>
                      <a:pt x="1908" y="678"/>
                    </a:lnTo>
                    <a:lnTo>
                      <a:pt x="1926" y="660"/>
                    </a:lnTo>
                    <a:lnTo>
                      <a:pt x="1942" y="640"/>
                    </a:lnTo>
                    <a:lnTo>
                      <a:pt x="1956" y="618"/>
                    </a:lnTo>
                    <a:lnTo>
                      <a:pt x="1956" y="618"/>
                    </a:lnTo>
                    <a:lnTo>
                      <a:pt x="1914" y="650"/>
                    </a:lnTo>
                    <a:lnTo>
                      <a:pt x="1870" y="682"/>
                    </a:lnTo>
                    <a:lnTo>
                      <a:pt x="1828" y="714"/>
                    </a:lnTo>
                    <a:lnTo>
                      <a:pt x="1788" y="750"/>
                    </a:lnTo>
                    <a:lnTo>
                      <a:pt x="1768" y="768"/>
                    </a:lnTo>
                    <a:lnTo>
                      <a:pt x="1750" y="788"/>
                    </a:lnTo>
                    <a:lnTo>
                      <a:pt x="1734" y="808"/>
                    </a:lnTo>
                    <a:lnTo>
                      <a:pt x="1718" y="830"/>
                    </a:lnTo>
                    <a:lnTo>
                      <a:pt x="1704" y="854"/>
                    </a:lnTo>
                    <a:lnTo>
                      <a:pt x="1692" y="880"/>
                    </a:lnTo>
                    <a:lnTo>
                      <a:pt x="1682" y="906"/>
                    </a:lnTo>
                    <a:lnTo>
                      <a:pt x="1674" y="936"/>
                    </a:lnTo>
                    <a:lnTo>
                      <a:pt x="1674" y="936"/>
                    </a:lnTo>
                    <a:lnTo>
                      <a:pt x="1670" y="942"/>
                    </a:lnTo>
                    <a:lnTo>
                      <a:pt x="1668" y="950"/>
                    </a:lnTo>
                    <a:lnTo>
                      <a:pt x="1666" y="972"/>
                    </a:lnTo>
                    <a:lnTo>
                      <a:pt x="1668" y="994"/>
                    </a:lnTo>
                    <a:lnTo>
                      <a:pt x="1670" y="1002"/>
                    </a:lnTo>
                    <a:lnTo>
                      <a:pt x="1674" y="1008"/>
                    </a:lnTo>
                    <a:lnTo>
                      <a:pt x="1674" y="1008"/>
                    </a:lnTo>
                    <a:close/>
                    <a:moveTo>
                      <a:pt x="336" y="924"/>
                    </a:moveTo>
                    <a:lnTo>
                      <a:pt x="336" y="924"/>
                    </a:lnTo>
                    <a:lnTo>
                      <a:pt x="284" y="898"/>
                    </a:lnTo>
                    <a:lnTo>
                      <a:pt x="234" y="872"/>
                    </a:lnTo>
                    <a:lnTo>
                      <a:pt x="182" y="848"/>
                    </a:lnTo>
                    <a:lnTo>
                      <a:pt x="154" y="838"/>
                    </a:lnTo>
                    <a:lnTo>
                      <a:pt x="126" y="828"/>
                    </a:lnTo>
                    <a:lnTo>
                      <a:pt x="126" y="828"/>
                    </a:lnTo>
                    <a:lnTo>
                      <a:pt x="146" y="846"/>
                    </a:lnTo>
                    <a:lnTo>
                      <a:pt x="170" y="862"/>
                    </a:lnTo>
                    <a:lnTo>
                      <a:pt x="196" y="878"/>
                    </a:lnTo>
                    <a:lnTo>
                      <a:pt x="224" y="890"/>
                    </a:lnTo>
                    <a:lnTo>
                      <a:pt x="252" y="902"/>
                    </a:lnTo>
                    <a:lnTo>
                      <a:pt x="282" y="912"/>
                    </a:lnTo>
                    <a:lnTo>
                      <a:pt x="310" y="918"/>
                    </a:lnTo>
                    <a:lnTo>
                      <a:pt x="336" y="924"/>
                    </a:lnTo>
                    <a:lnTo>
                      <a:pt x="336" y="924"/>
                    </a:lnTo>
                    <a:close/>
                    <a:moveTo>
                      <a:pt x="294" y="1416"/>
                    </a:moveTo>
                    <a:lnTo>
                      <a:pt x="294" y="1416"/>
                    </a:lnTo>
                    <a:lnTo>
                      <a:pt x="316" y="1402"/>
                    </a:lnTo>
                    <a:lnTo>
                      <a:pt x="340" y="1384"/>
                    </a:lnTo>
                    <a:lnTo>
                      <a:pt x="362" y="1364"/>
                    </a:lnTo>
                    <a:lnTo>
                      <a:pt x="386" y="1342"/>
                    </a:lnTo>
                    <a:lnTo>
                      <a:pt x="410" y="1318"/>
                    </a:lnTo>
                    <a:lnTo>
                      <a:pt x="430" y="1292"/>
                    </a:lnTo>
                    <a:lnTo>
                      <a:pt x="450" y="1264"/>
                    </a:lnTo>
                    <a:lnTo>
                      <a:pt x="468" y="1236"/>
                    </a:lnTo>
                    <a:lnTo>
                      <a:pt x="482" y="1206"/>
                    </a:lnTo>
                    <a:lnTo>
                      <a:pt x="492" y="1176"/>
                    </a:lnTo>
                    <a:lnTo>
                      <a:pt x="500" y="1144"/>
                    </a:lnTo>
                    <a:lnTo>
                      <a:pt x="502" y="1130"/>
                    </a:lnTo>
                    <a:lnTo>
                      <a:pt x="502" y="1114"/>
                    </a:lnTo>
                    <a:lnTo>
                      <a:pt x="502" y="1098"/>
                    </a:lnTo>
                    <a:lnTo>
                      <a:pt x="500" y="1084"/>
                    </a:lnTo>
                    <a:lnTo>
                      <a:pt x="496" y="1068"/>
                    </a:lnTo>
                    <a:lnTo>
                      <a:pt x="492" y="1054"/>
                    </a:lnTo>
                    <a:lnTo>
                      <a:pt x="484" y="1038"/>
                    </a:lnTo>
                    <a:lnTo>
                      <a:pt x="476" y="1024"/>
                    </a:lnTo>
                    <a:lnTo>
                      <a:pt x="468" y="1010"/>
                    </a:lnTo>
                    <a:lnTo>
                      <a:pt x="456" y="996"/>
                    </a:lnTo>
                    <a:lnTo>
                      <a:pt x="456" y="996"/>
                    </a:lnTo>
                    <a:lnTo>
                      <a:pt x="440" y="980"/>
                    </a:lnTo>
                    <a:lnTo>
                      <a:pt x="420" y="968"/>
                    </a:lnTo>
                    <a:lnTo>
                      <a:pt x="410" y="964"/>
                    </a:lnTo>
                    <a:lnTo>
                      <a:pt x="398" y="958"/>
                    </a:lnTo>
                    <a:lnTo>
                      <a:pt x="386" y="956"/>
                    </a:lnTo>
                    <a:lnTo>
                      <a:pt x="372" y="954"/>
                    </a:lnTo>
                    <a:lnTo>
                      <a:pt x="372" y="954"/>
                    </a:lnTo>
                    <a:lnTo>
                      <a:pt x="390" y="964"/>
                    </a:lnTo>
                    <a:lnTo>
                      <a:pt x="406" y="976"/>
                    </a:lnTo>
                    <a:lnTo>
                      <a:pt x="422" y="988"/>
                    </a:lnTo>
                    <a:lnTo>
                      <a:pt x="434" y="1002"/>
                    </a:lnTo>
                    <a:lnTo>
                      <a:pt x="444" y="1014"/>
                    </a:lnTo>
                    <a:lnTo>
                      <a:pt x="452" y="1030"/>
                    </a:lnTo>
                    <a:lnTo>
                      <a:pt x="460" y="1044"/>
                    </a:lnTo>
                    <a:lnTo>
                      <a:pt x="466" y="1060"/>
                    </a:lnTo>
                    <a:lnTo>
                      <a:pt x="470" y="1076"/>
                    </a:lnTo>
                    <a:lnTo>
                      <a:pt x="472" y="1092"/>
                    </a:lnTo>
                    <a:lnTo>
                      <a:pt x="472" y="1108"/>
                    </a:lnTo>
                    <a:lnTo>
                      <a:pt x="472" y="1126"/>
                    </a:lnTo>
                    <a:lnTo>
                      <a:pt x="470" y="1142"/>
                    </a:lnTo>
                    <a:lnTo>
                      <a:pt x="468" y="1160"/>
                    </a:lnTo>
                    <a:lnTo>
                      <a:pt x="458" y="1194"/>
                    </a:lnTo>
                    <a:lnTo>
                      <a:pt x="444" y="1228"/>
                    </a:lnTo>
                    <a:lnTo>
                      <a:pt x="428" y="1262"/>
                    </a:lnTo>
                    <a:lnTo>
                      <a:pt x="408" y="1292"/>
                    </a:lnTo>
                    <a:lnTo>
                      <a:pt x="386" y="1322"/>
                    </a:lnTo>
                    <a:lnTo>
                      <a:pt x="362" y="1350"/>
                    </a:lnTo>
                    <a:lnTo>
                      <a:pt x="338" y="1374"/>
                    </a:lnTo>
                    <a:lnTo>
                      <a:pt x="314" y="1394"/>
                    </a:lnTo>
                    <a:lnTo>
                      <a:pt x="288" y="1410"/>
                    </a:lnTo>
                    <a:lnTo>
                      <a:pt x="288" y="1410"/>
                    </a:lnTo>
                    <a:lnTo>
                      <a:pt x="228" y="1446"/>
                    </a:lnTo>
                    <a:lnTo>
                      <a:pt x="200" y="1466"/>
                    </a:lnTo>
                    <a:lnTo>
                      <a:pt x="174" y="1488"/>
                    </a:lnTo>
                    <a:lnTo>
                      <a:pt x="174" y="1488"/>
                    </a:lnTo>
                    <a:lnTo>
                      <a:pt x="208" y="1474"/>
                    </a:lnTo>
                    <a:lnTo>
                      <a:pt x="240" y="1458"/>
                    </a:lnTo>
                    <a:lnTo>
                      <a:pt x="268" y="1438"/>
                    </a:lnTo>
                    <a:lnTo>
                      <a:pt x="294" y="1416"/>
                    </a:lnTo>
                    <a:lnTo>
                      <a:pt x="294" y="1416"/>
                    </a:lnTo>
                    <a:close/>
                    <a:moveTo>
                      <a:pt x="1020" y="834"/>
                    </a:moveTo>
                    <a:lnTo>
                      <a:pt x="1020" y="834"/>
                    </a:lnTo>
                    <a:lnTo>
                      <a:pt x="998" y="834"/>
                    </a:lnTo>
                    <a:lnTo>
                      <a:pt x="976" y="838"/>
                    </a:lnTo>
                    <a:lnTo>
                      <a:pt x="958" y="842"/>
                    </a:lnTo>
                    <a:lnTo>
                      <a:pt x="940" y="848"/>
                    </a:lnTo>
                    <a:lnTo>
                      <a:pt x="926" y="858"/>
                    </a:lnTo>
                    <a:lnTo>
                      <a:pt x="912" y="868"/>
                    </a:lnTo>
                    <a:lnTo>
                      <a:pt x="900" y="880"/>
                    </a:lnTo>
                    <a:lnTo>
                      <a:pt x="888" y="894"/>
                    </a:lnTo>
                    <a:lnTo>
                      <a:pt x="880" y="908"/>
                    </a:lnTo>
                    <a:lnTo>
                      <a:pt x="872" y="924"/>
                    </a:lnTo>
                    <a:lnTo>
                      <a:pt x="866" y="940"/>
                    </a:lnTo>
                    <a:lnTo>
                      <a:pt x="860" y="958"/>
                    </a:lnTo>
                    <a:lnTo>
                      <a:pt x="858" y="976"/>
                    </a:lnTo>
                    <a:lnTo>
                      <a:pt x="856" y="996"/>
                    </a:lnTo>
                    <a:lnTo>
                      <a:pt x="854" y="1014"/>
                    </a:lnTo>
                    <a:lnTo>
                      <a:pt x="854" y="1034"/>
                    </a:lnTo>
                    <a:lnTo>
                      <a:pt x="858" y="1074"/>
                    </a:lnTo>
                    <a:lnTo>
                      <a:pt x="868" y="1112"/>
                    </a:lnTo>
                    <a:lnTo>
                      <a:pt x="880" y="1148"/>
                    </a:lnTo>
                    <a:lnTo>
                      <a:pt x="888" y="1166"/>
                    </a:lnTo>
                    <a:lnTo>
                      <a:pt x="896" y="1182"/>
                    </a:lnTo>
                    <a:lnTo>
                      <a:pt x="906" y="1198"/>
                    </a:lnTo>
                    <a:lnTo>
                      <a:pt x="918" y="1212"/>
                    </a:lnTo>
                    <a:lnTo>
                      <a:pt x="928" y="1226"/>
                    </a:lnTo>
                    <a:lnTo>
                      <a:pt x="940" y="1238"/>
                    </a:lnTo>
                    <a:lnTo>
                      <a:pt x="954" y="1248"/>
                    </a:lnTo>
                    <a:lnTo>
                      <a:pt x="968" y="1256"/>
                    </a:lnTo>
                    <a:lnTo>
                      <a:pt x="982" y="1262"/>
                    </a:lnTo>
                    <a:lnTo>
                      <a:pt x="996" y="1266"/>
                    </a:lnTo>
                    <a:lnTo>
                      <a:pt x="996" y="1266"/>
                    </a:lnTo>
                    <a:lnTo>
                      <a:pt x="1026" y="1270"/>
                    </a:lnTo>
                    <a:lnTo>
                      <a:pt x="1054" y="1272"/>
                    </a:lnTo>
                    <a:lnTo>
                      <a:pt x="1080" y="1272"/>
                    </a:lnTo>
                    <a:lnTo>
                      <a:pt x="1106" y="1268"/>
                    </a:lnTo>
                    <a:lnTo>
                      <a:pt x="1130" y="1262"/>
                    </a:lnTo>
                    <a:lnTo>
                      <a:pt x="1152" y="1254"/>
                    </a:lnTo>
                    <a:lnTo>
                      <a:pt x="1174" y="1244"/>
                    </a:lnTo>
                    <a:lnTo>
                      <a:pt x="1194" y="1232"/>
                    </a:lnTo>
                    <a:lnTo>
                      <a:pt x="1210" y="1218"/>
                    </a:lnTo>
                    <a:lnTo>
                      <a:pt x="1228" y="1202"/>
                    </a:lnTo>
                    <a:lnTo>
                      <a:pt x="1242" y="1184"/>
                    </a:lnTo>
                    <a:lnTo>
                      <a:pt x="1254" y="1166"/>
                    </a:lnTo>
                    <a:lnTo>
                      <a:pt x="1266" y="1148"/>
                    </a:lnTo>
                    <a:lnTo>
                      <a:pt x="1274" y="1128"/>
                    </a:lnTo>
                    <a:lnTo>
                      <a:pt x="1282" y="1106"/>
                    </a:lnTo>
                    <a:lnTo>
                      <a:pt x="1288" y="1086"/>
                    </a:lnTo>
                    <a:lnTo>
                      <a:pt x="1290" y="1064"/>
                    </a:lnTo>
                    <a:lnTo>
                      <a:pt x="1292" y="1042"/>
                    </a:lnTo>
                    <a:lnTo>
                      <a:pt x="1292" y="1022"/>
                    </a:lnTo>
                    <a:lnTo>
                      <a:pt x="1290" y="1000"/>
                    </a:lnTo>
                    <a:lnTo>
                      <a:pt x="1286" y="980"/>
                    </a:lnTo>
                    <a:lnTo>
                      <a:pt x="1278" y="960"/>
                    </a:lnTo>
                    <a:lnTo>
                      <a:pt x="1270" y="940"/>
                    </a:lnTo>
                    <a:lnTo>
                      <a:pt x="1260" y="922"/>
                    </a:lnTo>
                    <a:lnTo>
                      <a:pt x="1246" y="906"/>
                    </a:lnTo>
                    <a:lnTo>
                      <a:pt x="1232" y="890"/>
                    </a:lnTo>
                    <a:lnTo>
                      <a:pt x="1214" y="876"/>
                    </a:lnTo>
                    <a:lnTo>
                      <a:pt x="1194" y="862"/>
                    </a:lnTo>
                    <a:lnTo>
                      <a:pt x="1172" y="852"/>
                    </a:lnTo>
                    <a:lnTo>
                      <a:pt x="1148" y="844"/>
                    </a:lnTo>
                    <a:lnTo>
                      <a:pt x="1122" y="838"/>
                    </a:lnTo>
                    <a:lnTo>
                      <a:pt x="1092" y="834"/>
                    </a:lnTo>
                    <a:lnTo>
                      <a:pt x="1092" y="834"/>
                    </a:lnTo>
                    <a:lnTo>
                      <a:pt x="1086" y="830"/>
                    </a:lnTo>
                    <a:lnTo>
                      <a:pt x="1078" y="828"/>
                    </a:lnTo>
                    <a:lnTo>
                      <a:pt x="1056" y="826"/>
                    </a:lnTo>
                    <a:lnTo>
                      <a:pt x="1034" y="828"/>
                    </a:lnTo>
                    <a:lnTo>
                      <a:pt x="1026" y="830"/>
                    </a:lnTo>
                    <a:lnTo>
                      <a:pt x="1020" y="834"/>
                    </a:lnTo>
                    <a:lnTo>
                      <a:pt x="1020" y="834"/>
                    </a:lnTo>
                    <a:close/>
                    <a:moveTo>
                      <a:pt x="1830" y="1554"/>
                    </a:moveTo>
                    <a:lnTo>
                      <a:pt x="1830" y="1554"/>
                    </a:lnTo>
                    <a:lnTo>
                      <a:pt x="1800" y="1542"/>
                    </a:lnTo>
                    <a:lnTo>
                      <a:pt x="1764" y="1532"/>
                    </a:lnTo>
                    <a:lnTo>
                      <a:pt x="1724" y="1524"/>
                    </a:lnTo>
                    <a:lnTo>
                      <a:pt x="1682" y="1518"/>
                    </a:lnTo>
                    <a:lnTo>
                      <a:pt x="1640" y="1514"/>
                    </a:lnTo>
                    <a:lnTo>
                      <a:pt x="1596" y="1514"/>
                    </a:lnTo>
                    <a:lnTo>
                      <a:pt x="1556" y="1514"/>
                    </a:lnTo>
                    <a:lnTo>
                      <a:pt x="1518" y="1518"/>
                    </a:lnTo>
                    <a:lnTo>
                      <a:pt x="1518" y="1518"/>
                    </a:lnTo>
                    <a:lnTo>
                      <a:pt x="1494" y="1522"/>
                    </a:lnTo>
                    <a:lnTo>
                      <a:pt x="1474" y="1530"/>
                    </a:lnTo>
                    <a:lnTo>
                      <a:pt x="1454" y="1538"/>
                    </a:lnTo>
                    <a:lnTo>
                      <a:pt x="1438" y="1550"/>
                    </a:lnTo>
                    <a:lnTo>
                      <a:pt x="1422" y="1562"/>
                    </a:lnTo>
                    <a:lnTo>
                      <a:pt x="1408" y="1576"/>
                    </a:lnTo>
                    <a:lnTo>
                      <a:pt x="1396" y="1592"/>
                    </a:lnTo>
                    <a:lnTo>
                      <a:pt x="1384" y="1608"/>
                    </a:lnTo>
                    <a:lnTo>
                      <a:pt x="1374" y="1628"/>
                    </a:lnTo>
                    <a:lnTo>
                      <a:pt x="1366" y="1648"/>
                    </a:lnTo>
                    <a:lnTo>
                      <a:pt x="1360" y="1668"/>
                    </a:lnTo>
                    <a:lnTo>
                      <a:pt x="1354" y="1690"/>
                    </a:lnTo>
                    <a:lnTo>
                      <a:pt x="1350" y="1714"/>
                    </a:lnTo>
                    <a:lnTo>
                      <a:pt x="1348" y="1738"/>
                    </a:lnTo>
                    <a:lnTo>
                      <a:pt x="1344" y="1788"/>
                    </a:lnTo>
                    <a:lnTo>
                      <a:pt x="1344" y="1788"/>
                    </a:lnTo>
                    <a:lnTo>
                      <a:pt x="1340" y="1800"/>
                    </a:lnTo>
                    <a:lnTo>
                      <a:pt x="1338" y="1816"/>
                    </a:lnTo>
                    <a:lnTo>
                      <a:pt x="1336" y="1850"/>
                    </a:lnTo>
                    <a:lnTo>
                      <a:pt x="1338" y="1886"/>
                    </a:lnTo>
                    <a:lnTo>
                      <a:pt x="1340" y="1902"/>
                    </a:lnTo>
                    <a:lnTo>
                      <a:pt x="1344" y="1914"/>
                    </a:lnTo>
                    <a:lnTo>
                      <a:pt x="1344" y="1914"/>
                    </a:lnTo>
                    <a:lnTo>
                      <a:pt x="1346" y="1938"/>
                    </a:lnTo>
                    <a:lnTo>
                      <a:pt x="1348" y="1960"/>
                    </a:lnTo>
                    <a:lnTo>
                      <a:pt x="1352" y="1970"/>
                    </a:lnTo>
                    <a:lnTo>
                      <a:pt x="1356" y="1980"/>
                    </a:lnTo>
                    <a:lnTo>
                      <a:pt x="1360" y="1986"/>
                    </a:lnTo>
                    <a:lnTo>
                      <a:pt x="1368" y="1992"/>
                    </a:lnTo>
                    <a:lnTo>
                      <a:pt x="1368" y="1992"/>
                    </a:lnTo>
                    <a:lnTo>
                      <a:pt x="1372" y="1984"/>
                    </a:lnTo>
                    <a:lnTo>
                      <a:pt x="1372" y="1976"/>
                    </a:lnTo>
                    <a:lnTo>
                      <a:pt x="1370" y="1966"/>
                    </a:lnTo>
                    <a:lnTo>
                      <a:pt x="1368" y="1958"/>
                    </a:lnTo>
                    <a:lnTo>
                      <a:pt x="1362" y="1936"/>
                    </a:lnTo>
                    <a:lnTo>
                      <a:pt x="1362" y="1926"/>
                    </a:lnTo>
                    <a:lnTo>
                      <a:pt x="1362" y="1914"/>
                    </a:lnTo>
                    <a:lnTo>
                      <a:pt x="1362" y="1914"/>
                    </a:lnTo>
                    <a:lnTo>
                      <a:pt x="1362" y="1892"/>
                    </a:lnTo>
                    <a:lnTo>
                      <a:pt x="1362" y="1868"/>
                    </a:lnTo>
                    <a:lnTo>
                      <a:pt x="1362" y="1846"/>
                    </a:lnTo>
                    <a:lnTo>
                      <a:pt x="1360" y="1838"/>
                    </a:lnTo>
                    <a:lnTo>
                      <a:pt x="1356" y="1830"/>
                    </a:lnTo>
                    <a:lnTo>
                      <a:pt x="1356" y="1830"/>
                    </a:lnTo>
                    <a:lnTo>
                      <a:pt x="1360" y="1778"/>
                    </a:lnTo>
                    <a:lnTo>
                      <a:pt x="1368" y="1726"/>
                    </a:lnTo>
                    <a:lnTo>
                      <a:pt x="1374" y="1702"/>
                    </a:lnTo>
                    <a:lnTo>
                      <a:pt x="1380" y="1678"/>
                    </a:lnTo>
                    <a:lnTo>
                      <a:pt x="1386" y="1656"/>
                    </a:lnTo>
                    <a:lnTo>
                      <a:pt x="1396" y="1636"/>
                    </a:lnTo>
                    <a:lnTo>
                      <a:pt x="1406" y="1616"/>
                    </a:lnTo>
                    <a:lnTo>
                      <a:pt x="1418" y="1598"/>
                    </a:lnTo>
                    <a:lnTo>
                      <a:pt x="1430" y="1582"/>
                    </a:lnTo>
                    <a:lnTo>
                      <a:pt x="1446" y="1568"/>
                    </a:lnTo>
                    <a:lnTo>
                      <a:pt x="1462" y="1556"/>
                    </a:lnTo>
                    <a:lnTo>
                      <a:pt x="1480" y="1548"/>
                    </a:lnTo>
                    <a:lnTo>
                      <a:pt x="1502" y="1540"/>
                    </a:lnTo>
                    <a:lnTo>
                      <a:pt x="1524" y="1536"/>
                    </a:lnTo>
                    <a:lnTo>
                      <a:pt x="1524" y="1536"/>
                    </a:lnTo>
                    <a:lnTo>
                      <a:pt x="1558" y="1534"/>
                    </a:lnTo>
                    <a:lnTo>
                      <a:pt x="1594" y="1536"/>
                    </a:lnTo>
                    <a:lnTo>
                      <a:pt x="1632" y="1540"/>
                    </a:lnTo>
                    <a:lnTo>
                      <a:pt x="1670" y="1546"/>
                    </a:lnTo>
                    <a:lnTo>
                      <a:pt x="1750" y="1560"/>
                    </a:lnTo>
                    <a:lnTo>
                      <a:pt x="1790" y="1564"/>
                    </a:lnTo>
                    <a:lnTo>
                      <a:pt x="1830" y="1566"/>
                    </a:lnTo>
                    <a:lnTo>
                      <a:pt x="1830" y="1566"/>
                    </a:lnTo>
                    <a:lnTo>
                      <a:pt x="1846" y="1580"/>
                    </a:lnTo>
                    <a:lnTo>
                      <a:pt x="1864" y="1592"/>
                    </a:lnTo>
                    <a:lnTo>
                      <a:pt x="1874" y="1598"/>
                    </a:lnTo>
                    <a:lnTo>
                      <a:pt x="1886" y="1600"/>
                    </a:lnTo>
                    <a:lnTo>
                      <a:pt x="1896" y="1600"/>
                    </a:lnTo>
                    <a:lnTo>
                      <a:pt x="1908" y="1596"/>
                    </a:lnTo>
                    <a:lnTo>
                      <a:pt x="1908" y="1596"/>
                    </a:lnTo>
                    <a:lnTo>
                      <a:pt x="1886" y="1588"/>
                    </a:lnTo>
                    <a:lnTo>
                      <a:pt x="1868" y="1576"/>
                    </a:lnTo>
                    <a:lnTo>
                      <a:pt x="1830" y="1554"/>
                    </a:lnTo>
                    <a:lnTo>
                      <a:pt x="1830" y="1554"/>
                    </a:lnTo>
                    <a:close/>
                    <a:moveTo>
                      <a:pt x="996" y="1800"/>
                    </a:moveTo>
                    <a:lnTo>
                      <a:pt x="996" y="1800"/>
                    </a:lnTo>
                    <a:lnTo>
                      <a:pt x="984" y="1750"/>
                    </a:lnTo>
                    <a:lnTo>
                      <a:pt x="976" y="1728"/>
                    </a:lnTo>
                    <a:lnTo>
                      <a:pt x="968" y="1704"/>
                    </a:lnTo>
                    <a:lnTo>
                      <a:pt x="958" y="1684"/>
                    </a:lnTo>
                    <a:lnTo>
                      <a:pt x="948" y="1664"/>
                    </a:lnTo>
                    <a:lnTo>
                      <a:pt x="934" y="1646"/>
                    </a:lnTo>
                    <a:lnTo>
                      <a:pt x="918" y="1632"/>
                    </a:lnTo>
                    <a:lnTo>
                      <a:pt x="918" y="1632"/>
                    </a:lnTo>
                    <a:lnTo>
                      <a:pt x="862" y="1616"/>
                    </a:lnTo>
                    <a:lnTo>
                      <a:pt x="810" y="1602"/>
                    </a:lnTo>
                    <a:lnTo>
                      <a:pt x="782" y="1596"/>
                    </a:lnTo>
                    <a:lnTo>
                      <a:pt x="756" y="1592"/>
                    </a:lnTo>
                    <a:lnTo>
                      <a:pt x="726" y="1592"/>
                    </a:lnTo>
                    <a:lnTo>
                      <a:pt x="696" y="1596"/>
                    </a:lnTo>
                    <a:lnTo>
                      <a:pt x="696" y="1596"/>
                    </a:lnTo>
                    <a:lnTo>
                      <a:pt x="674" y="1600"/>
                    </a:lnTo>
                    <a:lnTo>
                      <a:pt x="652" y="1608"/>
                    </a:lnTo>
                    <a:lnTo>
                      <a:pt x="630" y="1618"/>
                    </a:lnTo>
                    <a:lnTo>
                      <a:pt x="608" y="1628"/>
                    </a:lnTo>
                    <a:lnTo>
                      <a:pt x="568" y="1654"/>
                    </a:lnTo>
                    <a:lnTo>
                      <a:pt x="528" y="1682"/>
                    </a:lnTo>
                    <a:lnTo>
                      <a:pt x="450" y="1738"/>
                    </a:lnTo>
                    <a:lnTo>
                      <a:pt x="414" y="1764"/>
                    </a:lnTo>
                    <a:lnTo>
                      <a:pt x="396" y="1774"/>
                    </a:lnTo>
                    <a:lnTo>
                      <a:pt x="378" y="1782"/>
                    </a:lnTo>
                    <a:lnTo>
                      <a:pt x="378" y="1782"/>
                    </a:lnTo>
                    <a:lnTo>
                      <a:pt x="410" y="1774"/>
                    </a:lnTo>
                    <a:lnTo>
                      <a:pt x="440" y="1762"/>
                    </a:lnTo>
                    <a:lnTo>
                      <a:pt x="468" y="1748"/>
                    </a:lnTo>
                    <a:lnTo>
                      <a:pt x="496" y="1732"/>
                    </a:lnTo>
                    <a:lnTo>
                      <a:pt x="548" y="1698"/>
                    </a:lnTo>
                    <a:lnTo>
                      <a:pt x="602" y="1664"/>
                    </a:lnTo>
                    <a:lnTo>
                      <a:pt x="628" y="1650"/>
                    </a:lnTo>
                    <a:lnTo>
                      <a:pt x="658" y="1636"/>
                    </a:lnTo>
                    <a:lnTo>
                      <a:pt x="686" y="1626"/>
                    </a:lnTo>
                    <a:lnTo>
                      <a:pt x="718" y="1618"/>
                    </a:lnTo>
                    <a:lnTo>
                      <a:pt x="752" y="1614"/>
                    </a:lnTo>
                    <a:lnTo>
                      <a:pt x="788" y="1616"/>
                    </a:lnTo>
                    <a:lnTo>
                      <a:pt x="808" y="1618"/>
                    </a:lnTo>
                    <a:lnTo>
                      <a:pt x="828" y="1620"/>
                    </a:lnTo>
                    <a:lnTo>
                      <a:pt x="848" y="1626"/>
                    </a:lnTo>
                    <a:lnTo>
                      <a:pt x="870" y="1632"/>
                    </a:lnTo>
                    <a:lnTo>
                      <a:pt x="870" y="1632"/>
                    </a:lnTo>
                    <a:lnTo>
                      <a:pt x="890" y="1650"/>
                    </a:lnTo>
                    <a:lnTo>
                      <a:pt x="908" y="1668"/>
                    </a:lnTo>
                    <a:lnTo>
                      <a:pt x="924" y="1690"/>
                    </a:lnTo>
                    <a:lnTo>
                      <a:pt x="938" y="1714"/>
                    </a:lnTo>
                    <a:lnTo>
                      <a:pt x="952" y="1736"/>
                    </a:lnTo>
                    <a:lnTo>
                      <a:pt x="966" y="1762"/>
                    </a:lnTo>
                    <a:lnTo>
                      <a:pt x="990" y="1812"/>
                    </a:lnTo>
                    <a:lnTo>
                      <a:pt x="990" y="1812"/>
                    </a:lnTo>
                    <a:lnTo>
                      <a:pt x="996" y="1844"/>
                    </a:lnTo>
                    <a:lnTo>
                      <a:pt x="1002" y="1878"/>
                    </a:lnTo>
                    <a:lnTo>
                      <a:pt x="1010" y="1948"/>
                    </a:lnTo>
                    <a:lnTo>
                      <a:pt x="1016" y="1982"/>
                    </a:lnTo>
                    <a:lnTo>
                      <a:pt x="1022" y="2014"/>
                    </a:lnTo>
                    <a:lnTo>
                      <a:pt x="1028" y="2046"/>
                    </a:lnTo>
                    <a:lnTo>
                      <a:pt x="1038" y="2076"/>
                    </a:lnTo>
                    <a:lnTo>
                      <a:pt x="1038" y="2076"/>
                    </a:lnTo>
                    <a:lnTo>
                      <a:pt x="1038" y="2036"/>
                    </a:lnTo>
                    <a:lnTo>
                      <a:pt x="1038" y="1996"/>
                    </a:lnTo>
                    <a:lnTo>
                      <a:pt x="1036" y="1960"/>
                    </a:lnTo>
                    <a:lnTo>
                      <a:pt x="1030" y="1924"/>
                    </a:lnTo>
                    <a:lnTo>
                      <a:pt x="1024" y="1890"/>
                    </a:lnTo>
                    <a:lnTo>
                      <a:pt x="1016" y="1860"/>
                    </a:lnTo>
                    <a:lnTo>
                      <a:pt x="1008" y="1828"/>
                    </a:lnTo>
                    <a:lnTo>
                      <a:pt x="996" y="1800"/>
                    </a:lnTo>
                    <a:lnTo>
                      <a:pt x="996" y="1800"/>
                    </a:lnTo>
                    <a:close/>
                  </a:path>
                </a:pathLst>
              </a:custGeom>
              <a:solidFill>
                <a:srgbClr val="3F2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7" name="Freeform 186"/>
              <p:cNvSpPr>
                <a:spLocks/>
              </p:cNvSpPr>
              <p:nvPr/>
            </p:nvSpPr>
            <p:spPr bwMode="auto">
              <a:xfrm>
                <a:off x="-5705475" y="-947738"/>
                <a:ext cx="304800" cy="12700"/>
              </a:xfrm>
              <a:custGeom>
                <a:avLst/>
                <a:gdLst>
                  <a:gd name="T0" fmla="*/ 0 w 192"/>
                  <a:gd name="T1" fmla="*/ 8 h 8"/>
                  <a:gd name="T2" fmla="*/ 0 w 192"/>
                  <a:gd name="T3" fmla="*/ 8 h 8"/>
                  <a:gd name="T4" fmla="*/ 20 w 192"/>
                  <a:gd name="T5" fmla="*/ 4 h 8"/>
                  <a:gd name="T6" fmla="*/ 44 w 192"/>
                  <a:gd name="T7" fmla="*/ 2 h 8"/>
                  <a:gd name="T8" fmla="*/ 96 w 192"/>
                  <a:gd name="T9" fmla="*/ 0 h 8"/>
                  <a:gd name="T10" fmla="*/ 148 w 192"/>
                  <a:gd name="T11" fmla="*/ 2 h 8"/>
                  <a:gd name="T12" fmla="*/ 172 w 192"/>
                  <a:gd name="T13" fmla="*/ 4 h 8"/>
                  <a:gd name="T14" fmla="*/ 192 w 192"/>
                  <a:gd name="T15" fmla="*/ 8 h 8"/>
                  <a:gd name="T16" fmla="*/ 192 w 192"/>
                  <a:gd name="T17" fmla="*/ 8 h 8"/>
                  <a:gd name="T18" fmla="*/ 0 w 192"/>
                  <a:gd name="T19" fmla="*/ 8 h 8"/>
                  <a:gd name="T20" fmla="*/ 0 w 192"/>
                  <a:gd name="T2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2" h="8">
                    <a:moveTo>
                      <a:pt x="0" y="8"/>
                    </a:moveTo>
                    <a:lnTo>
                      <a:pt x="0" y="8"/>
                    </a:lnTo>
                    <a:lnTo>
                      <a:pt x="20" y="4"/>
                    </a:lnTo>
                    <a:lnTo>
                      <a:pt x="44" y="2"/>
                    </a:lnTo>
                    <a:lnTo>
                      <a:pt x="96" y="0"/>
                    </a:lnTo>
                    <a:lnTo>
                      <a:pt x="148" y="2"/>
                    </a:lnTo>
                    <a:lnTo>
                      <a:pt x="172" y="4"/>
                    </a:lnTo>
                    <a:lnTo>
                      <a:pt x="192" y="8"/>
                    </a:lnTo>
                    <a:lnTo>
                      <a:pt x="192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322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8" name="Freeform 187"/>
              <p:cNvSpPr>
                <a:spLocks/>
              </p:cNvSpPr>
              <p:nvPr/>
            </p:nvSpPr>
            <p:spPr bwMode="auto">
              <a:xfrm>
                <a:off x="-5705475" y="2484438"/>
                <a:ext cx="247650" cy="12700"/>
              </a:xfrm>
              <a:custGeom>
                <a:avLst/>
                <a:gdLst>
                  <a:gd name="T0" fmla="*/ 0 w 156"/>
                  <a:gd name="T1" fmla="*/ 0 h 8"/>
                  <a:gd name="T2" fmla="*/ 0 w 156"/>
                  <a:gd name="T3" fmla="*/ 0 h 8"/>
                  <a:gd name="T4" fmla="*/ 156 w 156"/>
                  <a:gd name="T5" fmla="*/ 0 h 8"/>
                  <a:gd name="T6" fmla="*/ 156 w 156"/>
                  <a:gd name="T7" fmla="*/ 0 h 8"/>
                  <a:gd name="T8" fmla="*/ 140 w 156"/>
                  <a:gd name="T9" fmla="*/ 4 h 8"/>
                  <a:gd name="T10" fmla="*/ 120 w 156"/>
                  <a:gd name="T11" fmla="*/ 6 h 8"/>
                  <a:gd name="T12" fmla="*/ 78 w 156"/>
                  <a:gd name="T13" fmla="*/ 8 h 8"/>
                  <a:gd name="T14" fmla="*/ 36 w 156"/>
                  <a:gd name="T15" fmla="*/ 6 h 8"/>
                  <a:gd name="T16" fmla="*/ 16 w 156"/>
                  <a:gd name="T17" fmla="*/ 4 h 8"/>
                  <a:gd name="T18" fmla="*/ 0 w 156"/>
                  <a:gd name="T19" fmla="*/ 0 h 8"/>
                  <a:gd name="T20" fmla="*/ 0 w 156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6" h="8">
                    <a:moveTo>
                      <a:pt x="0" y="0"/>
                    </a:moveTo>
                    <a:lnTo>
                      <a:pt x="0" y="0"/>
                    </a:lnTo>
                    <a:lnTo>
                      <a:pt x="156" y="0"/>
                    </a:lnTo>
                    <a:lnTo>
                      <a:pt x="156" y="0"/>
                    </a:lnTo>
                    <a:lnTo>
                      <a:pt x="140" y="4"/>
                    </a:lnTo>
                    <a:lnTo>
                      <a:pt x="120" y="6"/>
                    </a:lnTo>
                    <a:lnTo>
                      <a:pt x="78" y="8"/>
                    </a:lnTo>
                    <a:lnTo>
                      <a:pt x="36" y="6"/>
                    </a:lnTo>
                    <a:lnTo>
                      <a:pt x="16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22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9" name="Freeform 188"/>
              <p:cNvSpPr>
                <a:spLocks/>
              </p:cNvSpPr>
              <p:nvPr/>
            </p:nvSpPr>
            <p:spPr bwMode="auto">
              <a:xfrm>
                <a:off x="-5743575" y="3046413"/>
                <a:ext cx="466725" cy="12700"/>
              </a:xfrm>
              <a:custGeom>
                <a:avLst/>
                <a:gdLst>
                  <a:gd name="T0" fmla="*/ 0 w 294"/>
                  <a:gd name="T1" fmla="*/ 0 h 8"/>
                  <a:gd name="T2" fmla="*/ 0 w 294"/>
                  <a:gd name="T3" fmla="*/ 0 h 8"/>
                  <a:gd name="T4" fmla="*/ 294 w 294"/>
                  <a:gd name="T5" fmla="*/ 0 h 8"/>
                  <a:gd name="T6" fmla="*/ 294 w 294"/>
                  <a:gd name="T7" fmla="*/ 0 h 8"/>
                  <a:gd name="T8" fmla="*/ 224 w 294"/>
                  <a:gd name="T9" fmla="*/ 6 h 8"/>
                  <a:gd name="T10" fmla="*/ 148 w 294"/>
                  <a:gd name="T11" fmla="*/ 8 h 8"/>
                  <a:gd name="T12" fmla="*/ 70 w 294"/>
                  <a:gd name="T13" fmla="*/ 6 h 8"/>
                  <a:gd name="T14" fmla="*/ 0 w 294"/>
                  <a:gd name="T15" fmla="*/ 0 h 8"/>
                  <a:gd name="T16" fmla="*/ 0 w 294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4" h="8">
                    <a:moveTo>
                      <a:pt x="0" y="0"/>
                    </a:moveTo>
                    <a:lnTo>
                      <a:pt x="0" y="0"/>
                    </a:lnTo>
                    <a:lnTo>
                      <a:pt x="294" y="0"/>
                    </a:lnTo>
                    <a:lnTo>
                      <a:pt x="294" y="0"/>
                    </a:lnTo>
                    <a:lnTo>
                      <a:pt x="224" y="6"/>
                    </a:lnTo>
                    <a:lnTo>
                      <a:pt x="148" y="8"/>
                    </a:lnTo>
                    <a:lnTo>
                      <a:pt x="7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71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30" name="Freeform 190"/>
              <p:cNvSpPr>
                <a:spLocks/>
              </p:cNvSpPr>
              <p:nvPr/>
            </p:nvSpPr>
            <p:spPr bwMode="auto">
              <a:xfrm>
                <a:off x="-5153025" y="-173038"/>
                <a:ext cx="133350" cy="9525"/>
              </a:xfrm>
              <a:custGeom>
                <a:avLst/>
                <a:gdLst>
                  <a:gd name="T0" fmla="*/ 0 w 84"/>
                  <a:gd name="T1" fmla="*/ 0 h 6"/>
                  <a:gd name="T2" fmla="*/ 0 w 84"/>
                  <a:gd name="T3" fmla="*/ 0 h 6"/>
                  <a:gd name="T4" fmla="*/ 84 w 84"/>
                  <a:gd name="T5" fmla="*/ 0 h 6"/>
                  <a:gd name="T6" fmla="*/ 84 w 84"/>
                  <a:gd name="T7" fmla="*/ 0 h 6"/>
                  <a:gd name="T8" fmla="*/ 76 w 84"/>
                  <a:gd name="T9" fmla="*/ 4 h 6"/>
                  <a:gd name="T10" fmla="*/ 68 w 84"/>
                  <a:gd name="T11" fmla="*/ 6 h 6"/>
                  <a:gd name="T12" fmla="*/ 46 w 84"/>
                  <a:gd name="T13" fmla="*/ 6 h 6"/>
                  <a:gd name="T14" fmla="*/ 22 w 84"/>
                  <a:gd name="T15" fmla="*/ 6 h 6"/>
                  <a:gd name="T16" fmla="*/ 0 w 84"/>
                  <a:gd name="T17" fmla="*/ 6 h 6"/>
                  <a:gd name="T18" fmla="*/ 0 w 84"/>
                  <a:gd name="T19" fmla="*/ 6 h 6"/>
                  <a:gd name="T20" fmla="*/ 0 w 84"/>
                  <a:gd name="T21" fmla="*/ 0 h 6"/>
                  <a:gd name="T22" fmla="*/ 0 w 84"/>
                  <a:gd name="T2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6">
                    <a:moveTo>
                      <a:pt x="0" y="0"/>
                    </a:moveTo>
                    <a:lnTo>
                      <a:pt x="0" y="0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76" y="4"/>
                    </a:lnTo>
                    <a:lnTo>
                      <a:pt x="68" y="6"/>
                    </a:lnTo>
                    <a:lnTo>
                      <a:pt x="46" y="6"/>
                    </a:lnTo>
                    <a:lnTo>
                      <a:pt x="22" y="6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4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31" name="Freeform 191"/>
              <p:cNvSpPr>
                <a:spLocks/>
              </p:cNvSpPr>
              <p:nvPr/>
            </p:nvSpPr>
            <p:spPr bwMode="auto">
              <a:xfrm>
                <a:off x="-5114925" y="1970088"/>
                <a:ext cx="9525" cy="133350"/>
              </a:xfrm>
              <a:custGeom>
                <a:avLst/>
                <a:gdLst>
                  <a:gd name="T0" fmla="*/ 0 w 6"/>
                  <a:gd name="T1" fmla="*/ 0 h 84"/>
                  <a:gd name="T2" fmla="*/ 0 w 6"/>
                  <a:gd name="T3" fmla="*/ 0 h 84"/>
                  <a:gd name="T4" fmla="*/ 4 w 6"/>
                  <a:gd name="T5" fmla="*/ 8 h 84"/>
                  <a:gd name="T6" fmla="*/ 6 w 6"/>
                  <a:gd name="T7" fmla="*/ 16 h 84"/>
                  <a:gd name="T8" fmla="*/ 6 w 6"/>
                  <a:gd name="T9" fmla="*/ 38 h 84"/>
                  <a:gd name="T10" fmla="*/ 6 w 6"/>
                  <a:gd name="T11" fmla="*/ 62 h 84"/>
                  <a:gd name="T12" fmla="*/ 6 w 6"/>
                  <a:gd name="T13" fmla="*/ 84 h 84"/>
                  <a:gd name="T14" fmla="*/ 6 w 6"/>
                  <a:gd name="T15" fmla="*/ 84 h 84"/>
                  <a:gd name="T16" fmla="*/ 2 w 6"/>
                  <a:gd name="T17" fmla="*/ 76 h 84"/>
                  <a:gd name="T18" fmla="*/ 0 w 6"/>
                  <a:gd name="T19" fmla="*/ 68 h 84"/>
                  <a:gd name="T20" fmla="*/ 0 w 6"/>
                  <a:gd name="T21" fmla="*/ 46 h 84"/>
                  <a:gd name="T22" fmla="*/ 0 w 6"/>
                  <a:gd name="T23" fmla="*/ 22 h 84"/>
                  <a:gd name="T24" fmla="*/ 0 w 6"/>
                  <a:gd name="T25" fmla="*/ 0 h 84"/>
                  <a:gd name="T26" fmla="*/ 0 w 6"/>
                  <a:gd name="T2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" h="84">
                    <a:moveTo>
                      <a:pt x="0" y="0"/>
                    </a:moveTo>
                    <a:lnTo>
                      <a:pt x="0" y="0"/>
                    </a:lnTo>
                    <a:lnTo>
                      <a:pt x="4" y="8"/>
                    </a:lnTo>
                    <a:lnTo>
                      <a:pt x="6" y="16"/>
                    </a:lnTo>
                    <a:lnTo>
                      <a:pt x="6" y="38"/>
                    </a:lnTo>
                    <a:lnTo>
                      <a:pt x="6" y="62"/>
                    </a:lnTo>
                    <a:lnTo>
                      <a:pt x="6" y="84"/>
                    </a:lnTo>
                    <a:lnTo>
                      <a:pt x="6" y="84"/>
                    </a:lnTo>
                    <a:lnTo>
                      <a:pt x="2" y="76"/>
                    </a:lnTo>
                    <a:lnTo>
                      <a:pt x="0" y="68"/>
                    </a:lnTo>
                    <a:lnTo>
                      <a:pt x="0" y="46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961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32" name="Freeform 192"/>
              <p:cNvSpPr>
                <a:spLocks/>
              </p:cNvSpPr>
              <p:nvPr/>
            </p:nvSpPr>
            <p:spPr bwMode="auto">
              <a:xfrm>
                <a:off x="-5146675" y="1903413"/>
                <a:ext cx="12700" cy="200025"/>
              </a:xfrm>
              <a:custGeom>
                <a:avLst/>
                <a:gdLst>
                  <a:gd name="T0" fmla="*/ 8 w 8"/>
                  <a:gd name="T1" fmla="*/ 0 h 126"/>
                  <a:gd name="T2" fmla="*/ 8 w 8"/>
                  <a:gd name="T3" fmla="*/ 0 h 126"/>
                  <a:gd name="T4" fmla="*/ 8 w 8"/>
                  <a:gd name="T5" fmla="*/ 126 h 126"/>
                  <a:gd name="T6" fmla="*/ 8 w 8"/>
                  <a:gd name="T7" fmla="*/ 126 h 126"/>
                  <a:gd name="T8" fmla="*/ 4 w 8"/>
                  <a:gd name="T9" fmla="*/ 114 h 126"/>
                  <a:gd name="T10" fmla="*/ 2 w 8"/>
                  <a:gd name="T11" fmla="*/ 98 h 126"/>
                  <a:gd name="T12" fmla="*/ 0 w 8"/>
                  <a:gd name="T13" fmla="*/ 62 h 126"/>
                  <a:gd name="T14" fmla="*/ 2 w 8"/>
                  <a:gd name="T15" fmla="*/ 28 h 126"/>
                  <a:gd name="T16" fmla="*/ 4 w 8"/>
                  <a:gd name="T17" fmla="*/ 12 h 126"/>
                  <a:gd name="T18" fmla="*/ 8 w 8"/>
                  <a:gd name="T19" fmla="*/ 0 h 126"/>
                  <a:gd name="T20" fmla="*/ 8 w 8"/>
                  <a:gd name="T21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26">
                    <a:moveTo>
                      <a:pt x="8" y="0"/>
                    </a:moveTo>
                    <a:lnTo>
                      <a:pt x="8" y="0"/>
                    </a:lnTo>
                    <a:lnTo>
                      <a:pt x="8" y="126"/>
                    </a:lnTo>
                    <a:lnTo>
                      <a:pt x="8" y="126"/>
                    </a:lnTo>
                    <a:lnTo>
                      <a:pt x="4" y="114"/>
                    </a:lnTo>
                    <a:lnTo>
                      <a:pt x="2" y="98"/>
                    </a:lnTo>
                    <a:lnTo>
                      <a:pt x="0" y="62"/>
                    </a:lnTo>
                    <a:lnTo>
                      <a:pt x="2" y="28"/>
                    </a:lnTo>
                    <a:lnTo>
                      <a:pt x="4" y="1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574A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33" name="Freeform 193"/>
              <p:cNvSpPr>
                <a:spLocks noEditPoints="1"/>
              </p:cNvSpPr>
              <p:nvPr/>
            </p:nvSpPr>
            <p:spPr bwMode="auto">
              <a:xfrm>
                <a:off x="-7905750" y="-1658938"/>
                <a:ext cx="4730750" cy="4743451"/>
              </a:xfrm>
              <a:custGeom>
                <a:avLst/>
                <a:gdLst>
                  <a:gd name="T0" fmla="*/ 666 w 2980"/>
                  <a:gd name="T1" fmla="*/ 248 h 2988"/>
                  <a:gd name="T2" fmla="*/ 998 w 2980"/>
                  <a:gd name="T3" fmla="*/ 82 h 2988"/>
                  <a:gd name="T4" fmla="*/ 1416 w 2980"/>
                  <a:gd name="T5" fmla="*/ 0 h 2988"/>
                  <a:gd name="T6" fmla="*/ 1812 w 2980"/>
                  <a:gd name="T7" fmla="*/ 28 h 2988"/>
                  <a:gd name="T8" fmla="*/ 2190 w 2980"/>
                  <a:gd name="T9" fmla="*/ 160 h 2988"/>
                  <a:gd name="T10" fmla="*/ 2492 w 2980"/>
                  <a:gd name="T11" fmla="*/ 368 h 2988"/>
                  <a:gd name="T12" fmla="*/ 2604 w 2980"/>
                  <a:gd name="T13" fmla="*/ 474 h 2988"/>
                  <a:gd name="T14" fmla="*/ 2772 w 2980"/>
                  <a:gd name="T15" fmla="*/ 688 h 2988"/>
                  <a:gd name="T16" fmla="*/ 2864 w 2980"/>
                  <a:gd name="T17" fmla="*/ 920 h 2988"/>
                  <a:gd name="T18" fmla="*/ 2960 w 2980"/>
                  <a:gd name="T19" fmla="*/ 1420 h 2988"/>
                  <a:gd name="T20" fmla="*/ 2976 w 2980"/>
                  <a:gd name="T21" fmla="*/ 1668 h 2988"/>
                  <a:gd name="T22" fmla="*/ 2962 w 2980"/>
                  <a:gd name="T23" fmla="*/ 1896 h 2988"/>
                  <a:gd name="T24" fmla="*/ 2856 w 2980"/>
                  <a:gd name="T25" fmla="*/ 2174 h 2988"/>
                  <a:gd name="T26" fmla="*/ 2632 w 2980"/>
                  <a:gd name="T27" fmla="*/ 2498 h 2988"/>
                  <a:gd name="T28" fmla="*/ 2252 w 2980"/>
                  <a:gd name="T29" fmla="*/ 2812 h 2988"/>
                  <a:gd name="T30" fmla="*/ 1950 w 2980"/>
                  <a:gd name="T31" fmla="*/ 2948 h 2988"/>
                  <a:gd name="T32" fmla="*/ 1224 w 2980"/>
                  <a:gd name="T33" fmla="*/ 2988 h 2988"/>
                  <a:gd name="T34" fmla="*/ 916 w 2980"/>
                  <a:gd name="T35" fmla="*/ 2894 h 2988"/>
                  <a:gd name="T36" fmla="*/ 596 w 2980"/>
                  <a:gd name="T37" fmla="*/ 2708 h 2988"/>
                  <a:gd name="T38" fmla="*/ 378 w 2980"/>
                  <a:gd name="T39" fmla="*/ 2508 h 2988"/>
                  <a:gd name="T40" fmla="*/ 170 w 2980"/>
                  <a:gd name="T41" fmla="*/ 2212 h 2988"/>
                  <a:gd name="T42" fmla="*/ 36 w 2980"/>
                  <a:gd name="T43" fmla="*/ 1848 h 2988"/>
                  <a:gd name="T44" fmla="*/ 0 w 2980"/>
                  <a:gd name="T45" fmla="*/ 1452 h 2988"/>
                  <a:gd name="T46" fmla="*/ 56 w 2980"/>
                  <a:gd name="T47" fmla="*/ 1074 h 2988"/>
                  <a:gd name="T48" fmla="*/ 218 w 2980"/>
                  <a:gd name="T49" fmla="*/ 712 h 2988"/>
                  <a:gd name="T50" fmla="*/ 408 w 2980"/>
                  <a:gd name="T51" fmla="*/ 468 h 2988"/>
                  <a:gd name="T52" fmla="*/ 1386 w 2980"/>
                  <a:gd name="T53" fmla="*/ 456 h 2988"/>
                  <a:gd name="T54" fmla="*/ 1042 w 2980"/>
                  <a:gd name="T55" fmla="*/ 542 h 2988"/>
                  <a:gd name="T56" fmla="*/ 724 w 2980"/>
                  <a:gd name="T57" fmla="*/ 752 h 2988"/>
                  <a:gd name="T58" fmla="*/ 534 w 2980"/>
                  <a:gd name="T59" fmla="*/ 996 h 2988"/>
                  <a:gd name="T60" fmla="*/ 414 w 2980"/>
                  <a:gd name="T61" fmla="*/ 1344 h 2988"/>
                  <a:gd name="T62" fmla="*/ 394 w 2980"/>
                  <a:gd name="T63" fmla="*/ 1530 h 2988"/>
                  <a:gd name="T64" fmla="*/ 414 w 2980"/>
                  <a:gd name="T65" fmla="*/ 1686 h 2988"/>
                  <a:gd name="T66" fmla="*/ 496 w 2980"/>
                  <a:gd name="T67" fmla="*/ 1978 h 2988"/>
                  <a:gd name="T68" fmla="*/ 640 w 2980"/>
                  <a:gd name="T69" fmla="*/ 2220 h 2988"/>
                  <a:gd name="T70" fmla="*/ 838 w 2980"/>
                  <a:gd name="T71" fmla="*/ 2410 h 2988"/>
                  <a:gd name="T72" fmla="*/ 1090 w 2980"/>
                  <a:gd name="T73" fmla="*/ 2540 h 2988"/>
                  <a:gd name="T74" fmla="*/ 1386 w 2980"/>
                  <a:gd name="T75" fmla="*/ 2610 h 2988"/>
                  <a:gd name="T76" fmla="*/ 1526 w 2980"/>
                  <a:gd name="T77" fmla="*/ 2614 h 2988"/>
                  <a:gd name="T78" fmla="*/ 1762 w 2980"/>
                  <a:gd name="T79" fmla="*/ 2580 h 2988"/>
                  <a:gd name="T80" fmla="*/ 2038 w 2980"/>
                  <a:gd name="T81" fmla="*/ 2464 h 2988"/>
                  <a:gd name="T82" fmla="*/ 2250 w 2980"/>
                  <a:gd name="T83" fmla="*/ 2292 h 2988"/>
                  <a:gd name="T84" fmla="*/ 2394 w 2980"/>
                  <a:gd name="T85" fmla="*/ 2114 h 2988"/>
                  <a:gd name="T86" fmla="*/ 2520 w 2980"/>
                  <a:gd name="T87" fmla="*/ 1848 h 2988"/>
                  <a:gd name="T88" fmla="*/ 2562 w 2980"/>
                  <a:gd name="T89" fmla="*/ 1572 h 2988"/>
                  <a:gd name="T90" fmla="*/ 2562 w 2980"/>
                  <a:gd name="T91" fmla="*/ 1488 h 2988"/>
                  <a:gd name="T92" fmla="*/ 2500 w 2980"/>
                  <a:gd name="T93" fmla="*/ 1160 h 2988"/>
                  <a:gd name="T94" fmla="*/ 2320 w 2980"/>
                  <a:gd name="T95" fmla="*/ 846 h 2988"/>
                  <a:gd name="T96" fmla="*/ 2112 w 2980"/>
                  <a:gd name="T97" fmla="*/ 648 h 2988"/>
                  <a:gd name="T98" fmla="*/ 1938 w 2980"/>
                  <a:gd name="T99" fmla="*/ 544 h 2988"/>
                  <a:gd name="T100" fmla="*/ 1730 w 2980"/>
                  <a:gd name="T101" fmla="*/ 476 h 2988"/>
                  <a:gd name="T102" fmla="*/ 1558 w 2980"/>
                  <a:gd name="T103" fmla="*/ 452 h 2988"/>
                  <a:gd name="T104" fmla="*/ 1386 w 2980"/>
                  <a:gd name="T105" fmla="*/ 456 h 2988"/>
                  <a:gd name="T106" fmla="*/ 1002 w 2980"/>
                  <a:gd name="T107" fmla="*/ 2886 h 2988"/>
                  <a:gd name="T108" fmla="*/ 1202 w 2980"/>
                  <a:gd name="T109" fmla="*/ 2942 h 2988"/>
                  <a:gd name="T110" fmla="*/ 1432 w 2980"/>
                  <a:gd name="T111" fmla="*/ 2970 h 2988"/>
                  <a:gd name="T112" fmla="*/ 1732 w 2980"/>
                  <a:gd name="T113" fmla="*/ 2958 h 2988"/>
                  <a:gd name="T114" fmla="*/ 1866 w 2980"/>
                  <a:gd name="T115" fmla="*/ 2910 h 2988"/>
                  <a:gd name="T116" fmla="*/ 1800 w 2980"/>
                  <a:gd name="T117" fmla="*/ 2916 h 2988"/>
                  <a:gd name="T118" fmla="*/ 1682 w 2980"/>
                  <a:gd name="T119" fmla="*/ 2916 h 2988"/>
                  <a:gd name="T120" fmla="*/ 1332 w 2980"/>
                  <a:gd name="T121" fmla="*/ 2922 h 2988"/>
                  <a:gd name="T122" fmla="*/ 1074 w 2980"/>
                  <a:gd name="T123" fmla="*/ 2898 h 2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80" h="2988">
                    <a:moveTo>
                      <a:pt x="480" y="396"/>
                    </a:moveTo>
                    <a:lnTo>
                      <a:pt x="480" y="396"/>
                    </a:lnTo>
                    <a:lnTo>
                      <a:pt x="524" y="356"/>
                    </a:lnTo>
                    <a:lnTo>
                      <a:pt x="570" y="318"/>
                    </a:lnTo>
                    <a:lnTo>
                      <a:pt x="616" y="282"/>
                    </a:lnTo>
                    <a:lnTo>
                      <a:pt x="666" y="248"/>
                    </a:lnTo>
                    <a:lnTo>
                      <a:pt x="716" y="216"/>
                    </a:lnTo>
                    <a:lnTo>
                      <a:pt x="768" y="184"/>
                    </a:lnTo>
                    <a:lnTo>
                      <a:pt x="822" y="156"/>
                    </a:lnTo>
                    <a:lnTo>
                      <a:pt x="878" y="128"/>
                    </a:lnTo>
                    <a:lnTo>
                      <a:pt x="936" y="104"/>
                    </a:lnTo>
                    <a:lnTo>
                      <a:pt x="998" y="82"/>
                    </a:lnTo>
                    <a:lnTo>
                      <a:pt x="1060" y="60"/>
                    </a:lnTo>
                    <a:lnTo>
                      <a:pt x="1126" y="44"/>
                    </a:lnTo>
                    <a:lnTo>
                      <a:pt x="1194" y="28"/>
                    </a:lnTo>
                    <a:lnTo>
                      <a:pt x="1266" y="16"/>
                    </a:lnTo>
                    <a:lnTo>
                      <a:pt x="1340" y="6"/>
                    </a:lnTo>
                    <a:lnTo>
                      <a:pt x="1416" y="0"/>
                    </a:lnTo>
                    <a:lnTo>
                      <a:pt x="1416" y="0"/>
                    </a:lnTo>
                    <a:lnTo>
                      <a:pt x="1584" y="0"/>
                    </a:lnTo>
                    <a:lnTo>
                      <a:pt x="1584" y="0"/>
                    </a:lnTo>
                    <a:lnTo>
                      <a:pt x="1662" y="6"/>
                    </a:lnTo>
                    <a:lnTo>
                      <a:pt x="1738" y="16"/>
                    </a:lnTo>
                    <a:lnTo>
                      <a:pt x="1812" y="28"/>
                    </a:lnTo>
                    <a:lnTo>
                      <a:pt x="1882" y="44"/>
                    </a:lnTo>
                    <a:lnTo>
                      <a:pt x="1948" y="62"/>
                    </a:lnTo>
                    <a:lnTo>
                      <a:pt x="2012" y="82"/>
                    </a:lnTo>
                    <a:lnTo>
                      <a:pt x="2074" y="106"/>
                    </a:lnTo>
                    <a:lnTo>
                      <a:pt x="2134" y="132"/>
                    </a:lnTo>
                    <a:lnTo>
                      <a:pt x="2190" y="160"/>
                    </a:lnTo>
                    <a:lnTo>
                      <a:pt x="2246" y="190"/>
                    </a:lnTo>
                    <a:lnTo>
                      <a:pt x="2298" y="222"/>
                    </a:lnTo>
                    <a:lnTo>
                      <a:pt x="2350" y="256"/>
                    </a:lnTo>
                    <a:lnTo>
                      <a:pt x="2398" y="292"/>
                    </a:lnTo>
                    <a:lnTo>
                      <a:pt x="2446" y="330"/>
                    </a:lnTo>
                    <a:lnTo>
                      <a:pt x="2492" y="368"/>
                    </a:lnTo>
                    <a:lnTo>
                      <a:pt x="2538" y="408"/>
                    </a:lnTo>
                    <a:lnTo>
                      <a:pt x="2538" y="408"/>
                    </a:lnTo>
                    <a:lnTo>
                      <a:pt x="2554" y="426"/>
                    </a:lnTo>
                    <a:lnTo>
                      <a:pt x="2570" y="442"/>
                    </a:lnTo>
                    <a:lnTo>
                      <a:pt x="2586" y="458"/>
                    </a:lnTo>
                    <a:lnTo>
                      <a:pt x="2604" y="474"/>
                    </a:lnTo>
                    <a:lnTo>
                      <a:pt x="2604" y="474"/>
                    </a:lnTo>
                    <a:lnTo>
                      <a:pt x="2640" y="514"/>
                    </a:lnTo>
                    <a:lnTo>
                      <a:pt x="2676" y="556"/>
                    </a:lnTo>
                    <a:lnTo>
                      <a:pt x="2710" y="598"/>
                    </a:lnTo>
                    <a:lnTo>
                      <a:pt x="2742" y="642"/>
                    </a:lnTo>
                    <a:lnTo>
                      <a:pt x="2772" y="688"/>
                    </a:lnTo>
                    <a:lnTo>
                      <a:pt x="2802" y="734"/>
                    </a:lnTo>
                    <a:lnTo>
                      <a:pt x="2830" y="784"/>
                    </a:lnTo>
                    <a:lnTo>
                      <a:pt x="2856" y="834"/>
                    </a:lnTo>
                    <a:lnTo>
                      <a:pt x="2856" y="834"/>
                    </a:lnTo>
                    <a:lnTo>
                      <a:pt x="2860" y="876"/>
                    </a:lnTo>
                    <a:lnTo>
                      <a:pt x="2864" y="920"/>
                    </a:lnTo>
                    <a:lnTo>
                      <a:pt x="2878" y="1006"/>
                    </a:lnTo>
                    <a:lnTo>
                      <a:pt x="2896" y="1094"/>
                    </a:lnTo>
                    <a:lnTo>
                      <a:pt x="2916" y="1186"/>
                    </a:lnTo>
                    <a:lnTo>
                      <a:pt x="2936" y="1278"/>
                    </a:lnTo>
                    <a:lnTo>
                      <a:pt x="2954" y="1372"/>
                    </a:lnTo>
                    <a:lnTo>
                      <a:pt x="2960" y="1420"/>
                    </a:lnTo>
                    <a:lnTo>
                      <a:pt x="2968" y="1468"/>
                    </a:lnTo>
                    <a:lnTo>
                      <a:pt x="2972" y="1516"/>
                    </a:lnTo>
                    <a:lnTo>
                      <a:pt x="2976" y="1566"/>
                    </a:lnTo>
                    <a:lnTo>
                      <a:pt x="2976" y="1566"/>
                    </a:lnTo>
                    <a:lnTo>
                      <a:pt x="2976" y="1668"/>
                    </a:lnTo>
                    <a:lnTo>
                      <a:pt x="2976" y="1668"/>
                    </a:lnTo>
                    <a:lnTo>
                      <a:pt x="2980" y="1706"/>
                    </a:lnTo>
                    <a:lnTo>
                      <a:pt x="2980" y="1746"/>
                    </a:lnTo>
                    <a:lnTo>
                      <a:pt x="2978" y="1784"/>
                    </a:lnTo>
                    <a:lnTo>
                      <a:pt x="2976" y="1822"/>
                    </a:lnTo>
                    <a:lnTo>
                      <a:pt x="2970" y="1858"/>
                    </a:lnTo>
                    <a:lnTo>
                      <a:pt x="2962" y="1896"/>
                    </a:lnTo>
                    <a:lnTo>
                      <a:pt x="2954" y="1932"/>
                    </a:lnTo>
                    <a:lnTo>
                      <a:pt x="2944" y="1968"/>
                    </a:lnTo>
                    <a:lnTo>
                      <a:pt x="2932" y="2004"/>
                    </a:lnTo>
                    <a:lnTo>
                      <a:pt x="2918" y="2038"/>
                    </a:lnTo>
                    <a:lnTo>
                      <a:pt x="2888" y="2108"/>
                    </a:lnTo>
                    <a:lnTo>
                      <a:pt x="2856" y="2174"/>
                    </a:lnTo>
                    <a:lnTo>
                      <a:pt x="2820" y="2238"/>
                    </a:lnTo>
                    <a:lnTo>
                      <a:pt x="2820" y="2238"/>
                    </a:lnTo>
                    <a:lnTo>
                      <a:pt x="2778" y="2306"/>
                    </a:lnTo>
                    <a:lnTo>
                      <a:pt x="2732" y="2372"/>
                    </a:lnTo>
                    <a:lnTo>
                      <a:pt x="2684" y="2436"/>
                    </a:lnTo>
                    <a:lnTo>
                      <a:pt x="2632" y="2498"/>
                    </a:lnTo>
                    <a:lnTo>
                      <a:pt x="2576" y="2558"/>
                    </a:lnTo>
                    <a:lnTo>
                      <a:pt x="2516" y="2616"/>
                    </a:lnTo>
                    <a:lnTo>
                      <a:pt x="2454" y="2670"/>
                    </a:lnTo>
                    <a:lnTo>
                      <a:pt x="2390" y="2720"/>
                    </a:lnTo>
                    <a:lnTo>
                      <a:pt x="2322" y="2768"/>
                    </a:lnTo>
                    <a:lnTo>
                      <a:pt x="2252" y="2812"/>
                    </a:lnTo>
                    <a:lnTo>
                      <a:pt x="2180" y="2852"/>
                    </a:lnTo>
                    <a:lnTo>
                      <a:pt x="2106" y="2888"/>
                    </a:lnTo>
                    <a:lnTo>
                      <a:pt x="2068" y="2904"/>
                    </a:lnTo>
                    <a:lnTo>
                      <a:pt x="2028" y="2920"/>
                    </a:lnTo>
                    <a:lnTo>
                      <a:pt x="1990" y="2934"/>
                    </a:lnTo>
                    <a:lnTo>
                      <a:pt x="1950" y="2948"/>
                    </a:lnTo>
                    <a:lnTo>
                      <a:pt x="1910" y="2960"/>
                    </a:lnTo>
                    <a:lnTo>
                      <a:pt x="1870" y="2970"/>
                    </a:lnTo>
                    <a:lnTo>
                      <a:pt x="1830" y="2980"/>
                    </a:lnTo>
                    <a:lnTo>
                      <a:pt x="1788" y="2988"/>
                    </a:lnTo>
                    <a:lnTo>
                      <a:pt x="1788" y="2988"/>
                    </a:lnTo>
                    <a:lnTo>
                      <a:pt x="1224" y="2988"/>
                    </a:lnTo>
                    <a:lnTo>
                      <a:pt x="1224" y="2988"/>
                    </a:lnTo>
                    <a:lnTo>
                      <a:pt x="1160" y="2974"/>
                    </a:lnTo>
                    <a:lnTo>
                      <a:pt x="1096" y="2958"/>
                    </a:lnTo>
                    <a:lnTo>
                      <a:pt x="1034" y="2938"/>
                    </a:lnTo>
                    <a:lnTo>
                      <a:pt x="974" y="2918"/>
                    </a:lnTo>
                    <a:lnTo>
                      <a:pt x="916" y="2894"/>
                    </a:lnTo>
                    <a:lnTo>
                      <a:pt x="858" y="2868"/>
                    </a:lnTo>
                    <a:lnTo>
                      <a:pt x="802" y="2840"/>
                    </a:lnTo>
                    <a:lnTo>
                      <a:pt x="748" y="2808"/>
                    </a:lnTo>
                    <a:lnTo>
                      <a:pt x="696" y="2776"/>
                    </a:lnTo>
                    <a:lnTo>
                      <a:pt x="646" y="2742"/>
                    </a:lnTo>
                    <a:lnTo>
                      <a:pt x="596" y="2708"/>
                    </a:lnTo>
                    <a:lnTo>
                      <a:pt x="550" y="2670"/>
                    </a:lnTo>
                    <a:lnTo>
                      <a:pt x="504" y="2632"/>
                    </a:lnTo>
                    <a:lnTo>
                      <a:pt x="460" y="2592"/>
                    </a:lnTo>
                    <a:lnTo>
                      <a:pt x="418" y="2550"/>
                    </a:lnTo>
                    <a:lnTo>
                      <a:pt x="378" y="2508"/>
                    </a:lnTo>
                    <a:lnTo>
                      <a:pt x="378" y="2508"/>
                    </a:lnTo>
                    <a:lnTo>
                      <a:pt x="338" y="2464"/>
                    </a:lnTo>
                    <a:lnTo>
                      <a:pt x="302" y="2416"/>
                    </a:lnTo>
                    <a:lnTo>
                      <a:pt x="266" y="2368"/>
                    </a:lnTo>
                    <a:lnTo>
                      <a:pt x="232" y="2318"/>
                    </a:lnTo>
                    <a:lnTo>
                      <a:pt x="200" y="2266"/>
                    </a:lnTo>
                    <a:lnTo>
                      <a:pt x="170" y="2212"/>
                    </a:lnTo>
                    <a:lnTo>
                      <a:pt x="142" y="2156"/>
                    </a:lnTo>
                    <a:lnTo>
                      <a:pt x="116" y="2098"/>
                    </a:lnTo>
                    <a:lnTo>
                      <a:pt x="92" y="2038"/>
                    </a:lnTo>
                    <a:lnTo>
                      <a:pt x="70" y="1976"/>
                    </a:lnTo>
                    <a:lnTo>
                      <a:pt x="52" y="1912"/>
                    </a:lnTo>
                    <a:lnTo>
                      <a:pt x="36" y="1848"/>
                    </a:lnTo>
                    <a:lnTo>
                      <a:pt x="22" y="1780"/>
                    </a:lnTo>
                    <a:lnTo>
                      <a:pt x="12" y="1710"/>
                    </a:lnTo>
                    <a:lnTo>
                      <a:pt x="4" y="1640"/>
                    </a:lnTo>
                    <a:lnTo>
                      <a:pt x="0" y="1566"/>
                    </a:lnTo>
                    <a:lnTo>
                      <a:pt x="0" y="1566"/>
                    </a:lnTo>
                    <a:lnTo>
                      <a:pt x="0" y="1452"/>
                    </a:lnTo>
                    <a:lnTo>
                      <a:pt x="0" y="1452"/>
                    </a:lnTo>
                    <a:lnTo>
                      <a:pt x="4" y="1370"/>
                    </a:lnTo>
                    <a:lnTo>
                      <a:pt x="12" y="1290"/>
                    </a:lnTo>
                    <a:lnTo>
                      <a:pt x="24" y="1216"/>
                    </a:lnTo>
                    <a:lnTo>
                      <a:pt x="38" y="1142"/>
                    </a:lnTo>
                    <a:lnTo>
                      <a:pt x="56" y="1074"/>
                    </a:lnTo>
                    <a:lnTo>
                      <a:pt x="76" y="1006"/>
                    </a:lnTo>
                    <a:lnTo>
                      <a:pt x="100" y="944"/>
                    </a:lnTo>
                    <a:lnTo>
                      <a:pt x="126" y="882"/>
                    </a:lnTo>
                    <a:lnTo>
                      <a:pt x="154" y="824"/>
                    </a:lnTo>
                    <a:lnTo>
                      <a:pt x="184" y="766"/>
                    </a:lnTo>
                    <a:lnTo>
                      <a:pt x="218" y="712"/>
                    </a:lnTo>
                    <a:lnTo>
                      <a:pt x="252" y="660"/>
                    </a:lnTo>
                    <a:lnTo>
                      <a:pt x="288" y="610"/>
                    </a:lnTo>
                    <a:lnTo>
                      <a:pt x="326" y="560"/>
                    </a:lnTo>
                    <a:lnTo>
                      <a:pt x="366" y="514"/>
                    </a:lnTo>
                    <a:lnTo>
                      <a:pt x="408" y="468"/>
                    </a:lnTo>
                    <a:lnTo>
                      <a:pt x="408" y="468"/>
                    </a:lnTo>
                    <a:lnTo>
                      <a:pt x="428" y="452"/>
                    </a:lnTo>
                    <a:lnTo>
                      <a:pt x="446" y="434"/>
                    </a:lnTo>
                    <a:lnTo>
                      <a:pt x="464" y="416"/>
                    </a:lnTo>
                    <a:lnTo>
                      <a:pt x="480" y="396"/>
                    </a:lnTo>
                    <a:lnTo>
                      <a:pt x="480" y="396"/>
                    </a:lnTo>
                    <a:close/>
                    <a:moveTo>
                      <a:pt x="1386" y="456"/>
                    </a:moveTo>
                    <a:lnTo>
                      <a:pt x="1386" y="456"/>
                    </a:lnTo>
                    <a:lnTo>
                      <a:pt x="1310" y="466"/>
                    </a:lnTo>
                    <a:lnTo>
                      <a:pt x="1240" y="478"/>
                    </a:lnTo>
                    <a:lnTo>
                      <a:pt x="1170" y="496"/>
                    </a:lnTo>
                    <a:lnTo>
                      <a:pt x="1104" y="516"/>
                    </a:lnTo>
                    <a:lnTo>
                      <a:pt x="1042" y="542"/>
                    </a:lnTo>
                    <a:lnTo>
                      <a:pt x="982" y="570"/>
                    </a:lnTo>
                    <a:lnTo>
                      <a:pt x="924" y="600"/>
                    </a:lnTo>
                    <a:lnTo>
                      <a:pt x="870" y="634"/>
                    </a:lnTo>
                    <a:lnTo>
                      <a:pt x="818" y="672"/>
                    </a:lnTo>
                    <a:lnTo>
                      <a:pt x="770" y="710"/>
                    </a:lnTo>
                    <a:lnTo>
                      <a:pt x="724" y="752"/>
                    </a:lnTo>
                    <a:lnTo>
                      <a:pt x="682" y="798"/>
                    </a:lnTo>
                    <a:lnTo>
                      <a:pt x="640" y="844"/>
                    </a:lnTo>
                    <a:lnTo>
                      <a:pt x="602" y="892"/>
                    </a:lnTo>
                    <a:lnTo>
                      <a:pt x="566" y="944"/>
                    </a:lnTo>
                    <a:lnTo>
                      <a:pt x="534" y="996"/>
                    </a:lnTo>
                    <a:lnTo>
                      <a:pt x="534" y="996"/>
                    </a:lnTo>
                    <a:lnTo>
                      <a:pt x="506" y="1046"/>
                    </a:lnTo>
                    <a:lnTo>
                      <a:pt x="480" y="1100"/>
                    </a:lnTo>
                    <a:lnTo>
                      <a:pt x="458" y="1158"/>
                    </a:lnTo>
                    <a:lnTo>
                      <a:pt x="440" y="1216"/>
                    </a:lnTo>
                    <a:lnTo>
                      <a:pt x="424" y="1278"/>
                    </a:lnTo>
                    <a:lnTo>
                      <a:pt x="414" y="1344"/>
                    </a:lnTo>
                    <a:lnTo>
                      <a:pt x="406" y="1412"/>
                    </a:lnTo>
                    <a:lnTo>
                      <a:pt x="402" y="1482"/>
                    </a:lnTo>
                    <a:lnTo>
                      <a:pt x="402" y="1482"/>
                    </a:lnTo>
                    <a:lnTo>
                      <a:pt x="398" y="1490"/>
                    </a:lnTo>
                    <a:lnTo>
                      <a:pt x="396" y="1502"/>
                    </a:lnTo>
                    <a:lnTo>
                      <a:pt x="394" y="1530"/>
                    </a:lnTo>
                    <a:lnTo>
                      <a:pt x="396" y="1558"/>
                    </a:lnTo>
                    <a:lnTo>
                      <a:pt x="398" y="1570"/>
                    </a:lnTo>
                    <a:lnTo>
                      <a:pt x="402" y="1578"/>
                    </a:lnTo>
                    <a:lnTo>
                      <a:pt x="402" y="1578"/>
                    </a:lnTo>
                    <a:lnTo>
                      <a:pt x="408" y="1632"/>
                    </a:lnTo>
                    <a:lnTo>
                      <a:pt x="414" y="1686"/>
                    </a:lnTo>
                    <a:lnTo>
                      <a:pt x="424" y="1738"/>
                    </a:lnTo>
                    <a:lnTo>
                      <a:pt x="434" y="1788"/>
                    </a:lnTo>
                    <a:lnTo>
                      <a:pt x="448" y="1838"/>
                    </a:lnTo>
                    <a:lnTo>
                      <a:pt x="462" y="1886"/>
                    </a:lnTo>
                    <a:lnTo>
                      <a:pt x="478" y="1932"/>
                    </a:lnTo>
                    <a:lnTo>
                      <a:pt x="496" y="1978"/>
                    </a:lnTo>
                    <a:lnTo>
                      <a:pt x="516" y="2022"/>
                    </a:lnTo>
                    <a:lnTo>
                      <a:pt x="538" y="2064"/>
                    </a:lnTo>
                    <a:lnTo>
                      <a:pt x="560" y="2106"/>
                    </a:lnTo>
                    <a:lnTo>
                      <a:pt x="586" y="2146"/>
                    </a:lnTo>
                    <a:lnTo>
                      <a:pt x="612" y="2184"/>
                    </a:lnTo>
                    <a:lnTo>
                      <a:pt x="640" y="2220"/>
                    </a:lnTo>
                    <a:lnTo>
                      <a:pt x="668" y="2256"/>
                    </a:lnTo>
                    <a:lnTo>
                      <a:pt x="700" y="2290"/>
                    </a:lnTo>
                    <a:lnTo>
                      <a:pt x="732" y="2322"/>
                    </a:lnTo>
                    <a:lnTo>
                      <a:pt x="766" y="2352"/>
                    </a:lnTo>
                    <a:lnTo>
                      <a:pt x="802" y="2382"/>
                    </a:lnTo>
                    <a:lnTo>
                      <a:pt x="838" y="2410"/>
                    </a:lnTo>
                    <a:lnTo>
                      <a:pt x="876" y="2436"/>
                    </a:lnTo>
                    <a:lnTo>
                      <a:pt x="916" y="2460"/>
                    </a:lnTo>
                    <a:lnTo>
                      <a:pt x="958" y="2482"/>
                    </a:lnTo>
                    <a:lnTo>
                      <a:pt x="1000" y="2504"/>
                    </a:lnTo>
                    <a:lnTo>
                      <a:pt x="1044" y="2524"/>
                    </a:lnTo>
                    <a:lnTo>
                      <a:pt x="1090" y="2540"/>
                    </a:lnTo>
                    <a:lnTo>
                      <a:pt x="1136" y="2556"/>
                    </a:lnTo>
                    <a:lnTo>
                      <a:pt x="1184" y="2570"/>
                    </a:lnTo>
                    <a:lnTo>
                      <a:pt x="1232" y="2584"/>
                    </a:lnTo>
                    <a:lnTo>
                      <a:pt x="1282" y="2594"/>
                    </a:lnTo>
                    <a:lnTo>
                      <a:pt x="1334" y="2602"/>
                    </a:lnTo>
                    <a:lnTo>
                      <a:pt x="1386" y="2610"/>
                    </a:lnTo>
                    <a:lnTo>
                      <a:pt x="1386" y="2610"/>
                    </a:lnTo>
                    <a:lnTo>
                      <a:pt x="1402" y="2614"/>
                    </a:lnTo>
                    <a:lnTo>
                      <a:pt x="1422" y="2616"/>
                    </a:lnTo>
                    <a:lnTo>
                      <a:pt x="1464" y="2618"/>
                    </a:lnTo>
                    <a:lnTo>
                      <a:pt x="1506" y="2616"/>
                    </a:lnTo>
                    <a:lnTo>
                      <a:pt x="1526" y="2614"/>
                    </a:lnTo>
                    <a:lnTo>
                      <a:pt x="1542" y="2610"/>
                    </a:lnTo>
                    <a:lnTo>
                      <a:pt x="1542" y="2610"/>
                    </a:lnTo>
                    <a:lnTo>
                      <a:pt x="1600" y="2606"/>
                    </a:lnTo>
                    <a:lnTo>
                      <a:pt x="1656" y="2600"/>
                    </a:lnTo>
                    <a:lnTo>
                      <a:pt x="1710" y="2592"/>
                    </a:lnTo>
                    <a:lnTo>
                      <a:pt x="1762" y="2580"/>
                    </a:lnTo>
                    <a:lnTo>
                      <a:pt x="1814" y="2566"/>
                    </a:lnTo>
                    <a:lnTo>
                      <a:pt x="1862" y="2550"/>
                    </a:lnTo>
                    <a:lnTo>
                      <a:pt x="1908" y="2532"/>
                    </a:lnTo>
                    <a:lnTo>
                      <a:pt x="1954" y="2512"/>
                    </a:lnTo>
                    <a:lnTo>
                      <a:pt x="1996" y="2488"/>
                    </a:lnTo>
                    <a:lnTo>
                      <a:pt x="2038" y="2464"/>
                    </a:lnTo>
                    <a:lnTo>
                      <a:pt x="2078" y="2440"/>
                    </a:lnTo>
                    <a:lnTo>
                      <a:pt x="2116" y="2412"/>
                    </a:lnTo>
                    <a:lnTo>
                      <a:pt x="2152" y="2384"/>
                    </a:lnTo>
                    <a:lnTo>
                      <a:pt x="2186" y="2354"/>
                    </a:lnTo>
                    <a:lnTo>
                      <a:pt x="2218" y="2324"/>
                    </a:lnTo>
                    <a:lnTo>
                      <a:pt x="2250" y="2292"/>
                    </a:lnTo>
                    <a:lnTo>
                      <a:pt x="2250" y="2292"/>
                    </a:lnTo>
                    <a:lnTo>
                      <a:pt x="2280" y="2260"/>
                    </a:lnTo>
                    <a:lnTo>
                      <a:pt x="2310" y="2226"/>
                    </a:lnTo>
                    <a:lnTo>
                      <a:pt x="2338" y="2190"/>
                    </a:lnTo>
                    <a:lnTo>
                      <a:pt x="2366" y="2152"/>
                    </a:lnTo>
                    <a:lnTo>
                      <a:pt x="2394" y="2114"/>
                    </a:lnTo>
                    <a:lnTo>
                      <a:pt x="2420" y="2074"/>
                    </a:lnTo>
                    <a:lnTo>
                      <a:pt x="2444" y="2032"/>
                    </a:lnTo>
                    <a:lnTo>
                      <a:pt x="2466" y="1988"/>
                    </a:lnTo>
                    <a:lnTo>
                      <a:pt x="2486" y="1944"/>
                    </a:lnTo>
                    <a:lnTo>
                      <a:pt x="2504" y="1896"/>
                    </a:lnTo>
                    <a:lnTo>
                      <a:pt x="2520" y="1848"/>
                    </a:lnTo>
                    <a:lnTo>
                      <a:pt x="2534" y="1796"/>
                    </a:lnTo>
                    <a:lnTo>
                      <a:pt x="2546" y="1744"/>
                    </a:lnTo>
                    <a:lnTo>
                      <a:pt x="2554" y="1688"/>
                    </a:lnTo>
                    <a:lnTo>
                      <a:pt x="2560" y="1632"/>
                    </a:lnTo>
                    <a:lnTo>
                      <a:pt x="2562" y="1572"/>
                    </a:lnTo>
                    <a:lnTo>
                      <a:pt x="2562" y="1572"/>
                    </a:lnTo>
                    <a:lnTo>
                      <a:pt x="2566" y="1564"/>
                    </a:lnTo>
                    <a:lnTo>
                      <a:pt x="2568" y="1554"/>
                    </a:lnTo>
                    <a:lnTo>
                      <a:pt x="2570" y="1530"/>
                    </a:lnTo>
                    <a:lnTo>
                      <a:pt x="2568" y="1506"/>
                    </a:lnTo>
                    <a:lnTo>
                      <a:pt x="2566" y="1496"/>
                    </a:lnTo>
                    <a:lnTo>
                      <a:pt x="2562" y="1488"/>
                    </a:lnTo>
                    <a:lnTo>
                      <a:pt x="2562" y="1488"/>
                    </a:lnTo>
                    <a:lnTo>
                      <a:pt x="2558" y="1418"/>
                    </a:lnTo>
                    <a:lnTo>
                      <a:pt x="2550" y="1350"/>
                    </a:lnTo>
                    <a:lnTo>
                      <a:pt x="2536" y="1284"/>
                    </a:lnTo>
                    <a:lnTo>
                      <a:pt x="2520" y="1220"/>
                    </a:lnTo>
                    <a:lnTo>
                      <a:pt x="2500" y="1160"/>
                    </a:lnTo>
                    <a:lnTo>
                      <a:pt x="2478" y="1102"/>
                    </a:lnTo>
                    <a:lnTo>
                      <a:pt x="2452" y="1046"/>
                    </a:lnTo>
                    <a:lnTo>
                      <a:pt x="2422" y="992"/>
                    </a:lnTo>
                    <a:lnTo>
                      <a:pt x="2390" y="940"/>
                    </a:lnTo>
                    <a:lnTo>
                      <a:pt x="2356" y="892"/>
                    </a:lnTo>
                    <a:lnTo>
                      <a:pt x="2320" y="846"/>
                    </a:lnTo>
                    <a:lnTo>
                      <a:pt x="2282" y="800"/>
                    </a:lnTo>
                    <a:lnTo>
                      <a:pt x="2240" y="760"/>
                    </a:lnTo>
                    <a:lnTo>
                      <a:pt x="2200" y="720"/>
                    </a:lnTo>
                    <a:lnTo>
                      <a:pt x="2156" y="682"/>
                    </a:lnTo>
                    <a:lnTo>
                      <a:pt x="2112" y="648"/>
                    </a:lnTo>
                    <a:lnTo>
                      <a:pt x="2112" y="648"/>
                    </a:lnTo>
                    <a:lnTo>
                      <a:pt x="2086" y="628"/>
                    </a:lnTo>
                    <a:lnTo>
                      <a:pt x="2058" y="610"/>
                    </a:lnTo>
                    <a:lnTo>
                      <a:pt x="2030" y="592"/>
                    </a:lnTo>
                    <a:lnTo>
                      <a:pt x="2000" y="576"/>
                    </a:lnTo>
                    <a:lnTo>
                      <a:pt x="1968" y="560"/>
                    </a:lnTo>
                    <a:lnTo>
                      <a:pt x="1938" y="544"/>
                    </a:lnTo>
                    <a:lnTo>
                      <a:pt x="1904" y="530"/>
                    </a:lnTo>
                    <a:lnTo>
                      <a:pt x="1872" y="518"/>
                    </a:lnTo>
                    <a:lnTo>
                      <a:pt x="1838" y="506"/>
                    </a:lnTo>
                    <a:lnTo>
                      <a:pt x="1802" y="494"/>
                    </a:lnTo>
                    <a:lnTo>
                      <a:pt x="1766" y="484"/>
                    </a:lnTo>
                    <a:lnTo>
                      <a:pt x="1730" y="476"/>
                    </a:lnTo>
                    <a:lnTo>
                      <a:pt x="1692" y="470"/>
                    </a:lnTo>
                    <a:lnTo>
                      <a:pt x="1656" y="464"/>
                    </a:lnTo>
                    <a:lnTo>
                      <a:pt x="1616" y="458"/>
                    </a:lnTo>
                    <a:lnTo>
                      <a:pt x="1578" y="456"/>
                    </a:lnTo>
                    <a:lnTo>
                      <a:pt x="1578" y="456"/>
                    </a:lnTo>
                    <a:lnTo>
                      <a:pt x="1558" y="452"/>
                    </a:lnTo>
                    <a:lnTo>
                      <a:pt x="1534" y="450"/>
                    </a:lnTo>
                    <a:lnTo>
                      <a:pt x="1482" y="448"/>
                    </a:lnTo>
                    <a:lnTo>
                      <a:pt x="1430" y="450"/>
                    </a:lnTo>
                    <a:lnTo>
                      <a:pt x="1406" y="452"/>
                    </a:lnTo>
                    <a:lnTo>
                      <a:pt x="1386" y="456"/>
                    </a:lnTo>
                    <a:lnTo>
                      <a:pt x="1386" y="456"/>
                    </a:lnTo>
                    <a:close/>
                    <a:moveTo>
                      <a:pt x="1074" y="2898"/>
                    </a:moveTo>
                    <a:lnTo>
                      <a:pt x="1074" y="2898"/>
                    </a:lnTo>
                    <a:lnTo>
                      <a:pt x="1036" y="2888"/>
                    </a:lnTo>
                    <a:lnTo>
                      <a:pt x="1016" y="2884"/>
                    </a:lnTo>
                    <a:lnTo>
                      <a:pt x="1008" y="2884"/>
                    </a:lnTo>
                    <a:lnTo>
                      <a:pt x="1002" y="2886"/>
                    </a:lnTo>
                    <a:lnTo>
                      <a:pt x="1002" y="2886"/>
                    </a:lnTo>
                    <a:lnTo>
                      <a:pt x="1028" y="2896"/>
                    </a:lnTo>
                    <a:lnTo>
                      <a:pt x="1056" y="2904"/>
                    </a:lnTo>
                    <a:lnTo>
                      <a:pt x="1056" y="2904"/>
                    </a:lnTo>
                    <a:lnTo>
                      <a:pt x="1128" y="2924"/>
                    </a:lnTo>
                    <a:lnTo>
                      <a:pt x="1202" y="2942"/>
                    </a:lnTo>
                    <a:lnTo>
                      <a:pt x="1240" y="2950"/>
                    </a:lnTo>
                    <a:lnTo>
                      <a:pt x="1278" y="2956"/>
                    </a:lnTo>
                    <a:lnTo>
                      <a:pt x="1320" y="2960"/>
                    </a:lnTo>
                    <a:lnTo>
                      <a:pt x="1362" y="2964"/>
                    </a:lnTo>
                    <a:lnTo>
                      <a:pt x="1362" y="2964"/>
                    </a:lnTo>
                    <a:lnTo>
                      <a:pt x="1432" y="2970"/>
                    </a:lnTo>
                    <a:lnTo>
                      <a:pt x="1510" y="2972"/>
                    </a:lnTo>
                    <a:lnTo>
                      <a:pt x="1586" y="2970"/>
                    </a:lnTo>
                    <a:lnTo>
                      <a:pt x="1656" y="2964"/>
                    </a:lnTo>
                    <a:lnTo>
                      <a:pt x="1656" y="2964"/>
                    </a:lnTo>
                    <a:lnTo>
                      <a:pt x="1694" y="2962"/>
                    </a:lnTo>
                    <a:lnTo>
                      <a:pt x="1732" y="2958"/>
                    </a:lnTo>
                    <a:lnTo>
                      <a:pt x="1768" y="2952"/>
                    </a:lnTo>
                    <a:lnTo>
                      <a:pt x="1802" y="2946"/>
                    </a:lnTo>
                    <a:lnTo>
                      <a:pt x="1868" y="2930"/>
                    </a:lnTo>
                    <a:lnTo>
                      <a:pt x="1932" y="2910"/>
                    </a:lnTo>
                    <a:lnTo>
                      <a:pt x="1932" y="2910"/>
                    </a:lnTo>
                    <a:lnTo>
                      <a:pt x="1866" y="2910"/>
                    </a:lnTo>
                    <a:lnTo>
                      <a:pt x="1866" y="2910"/>
                    </a:lnTo>
                    <a:lnTo>
                      <a:pt x="1848" y="2910"/>
                    </a:lnTo>
                    <a:lnTo>
                      <a:pt x="1830" y="2910"/>
                    </a:lnTo>
                    <a:lnTo>
                      <a:pt x="1812" y="2910"/>
                    </a:lnTo>
                    <a:lnTo>
                      <a:pt x="1804" y="2912"/>
                    </a:lnTo>
                    <a:lnTo>
                      <a:pt x="1800" y="2916"/>
                    </a:lnTo>
                    <a:lnTo>
                      <a:pt x="1800" y="2916"/>
                    </a:lnTo>
                    <a:lnTo>
                      <a:pt x="1764" y="2916"/>
                    </a:lnTo>
                    <a:lnTo>
                      <a:pt x="1764" y="2916"/>
                    </a:lnTo>
                    <a:lnTo>
                      <a:pt x="1738" y="2916"/>
                    </a:lnTo>
                    <a:lnTo>
                      <a:pt x="1710" y="2916"/>
                    </a:lnTo>
                    <a:lnTo>
                      <a:pt x="1682" y="2916"/>
                    </a:lnTo>
                    <a:lnTo>
                      <a:pt x="1672" y="2918"/>
                    </a:lnTo>
                    <a:lnTo>
                      <a:pt x="1662" y="2922"/>
                    </a:lnTo>
                    <a:lnTo>
                      <a:pt x="1662" y="2922"/>
                    </a:lnTo>
                    <a:lnTo>
                      <a:pt x="1596" y="2922"/>
                    </a:lnTo>
                    <a:lnTo>
                      <a:pt x="1596" y="2922"/>
                    </a:lnTo>
                    <a:lnTo>
                      <a:pt x="1332" y="2922"/>
                    </a:lnTo>
                    <a:lnTo>
                      <a:pt x="1332" y="2922"/>
                    </a:lnTo>
                    <a:lnTo>
                      <a:pt x="1266" y="2918"/>
                    </a:lnTo>
                    <a:lnTo>
                      <a:pt x="1202" y="2912"/>
                    </a:lnTo>
                    <a:lnTo>
                      <a:pt x="1138" y="2904"/>
                    </a:lnTo>
                    <a:lnTo>
                      <a:pt x="1074" y="2898"/>
                    </a:lnTo>
                    <a:lnTo>
                      <a:pt x="1074" y="28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97" name="Freeform 203"/>
            <p:cNvSpPr>
              <a:spLocks noEditPoints="1"/>
            </p:cNvSpPr>
            <p:nvPr/>
          </p:nvSpPr>
          <p:spPr bwMode="auto">
            <a:xfrm>
              <a:off x="-4312800" y="1962000"/>
              <a:ext cx="964236" cy="933571"/>
            </a:xfrm>
            <a:custGeom>
              <a:avLst/>
              <a:gdLst>
                <a:gd name="T0" fmla="*/ 558 w 1698"/>
                <a:gd name="T1" fmla="*/ 44 h 1645"/>
                <a:gd name="T2" fmla="*/ 1035 w 1698"/>
                <a:gd name="T3" fmla="*/ 16 h 1645"/>
                <a:gd name="T4" fmla="*/ 1400 w 1698"/>
                <a:gd name="T5" fmla="*/ 199 h 1645"/>
                <a:gd name="T6" fmla="*/ 1574 w 1698"/>
                <a:gd name="T7" fmla="*/ 397 h 1645"/>
                <a:gd name="T8" fmla="*/ 1698 w 1698"/>
                <a:gd name="T9" fmla="*/ 798 h 1645"/>
                <a:gd name="T10" fmla="*/ 1618 w 1698"/>
                <a:gd name="T11" fmla="*/ 1218 h 1645"/>
                <a:gd name="T12" fmla="*/ 1405 w 1698"/>
                <a:gd name="T13" fmla="*/ 1491 h 1645"/>
                <a:gd name="T14" fmla="*/ 544 w 1698"/>
                <a:gd name="T15" fmla="*/ 1645 h 1645"/>
                <a:gd name="T16" fmla="*/ 235 w 1698"/>
                <a:gd name="T17" fmla="*/ 1435 h 1645"/>
                <a:gd name="T18" fmla="*/ 51 w 1698"/>
                <a:gd name="T19" fmla="*/ 1141 h 1645"/>
                <a:gd name="T20" fmla="*/ 2 w 1698"/>
                <a:gd name="T21" fmla="*/ 876 h 1645"/>
                <a:gd name="T22" fmla="*/ 12 w 1698"/>
                <a:gd name="T23" fmla="*/ 699 h 1645"/>
                <a:gd name="T24" fmla="*/ 181 w 1698"/>
                <a:gd name="T25" fmla="*/ 322 h 1645"/>
                <a:gd name="T26" fmla="*/ 485 w 1698"/>
                <a:gd name="T27" fmla="*/ 478 h 1645"/>
                <a:gd name="T28" fmla="*/ 622 w 1698"/>
                <a:gd name="T29" fmla="*/ 340 h 1645"/>
                <a:gd name="T30" fmla="*/ 633 w 1698"/>
                <a:gd name="T31" fmla="*/ 119 h 1645"/>
                <a:gd name="T32" fmla="*/ 524 w 1698"/>
                <a:gd name="T33" fmla="*/ 162 h 1645"/>
                <a:gd name="T34" fmla="*/ 239 w 1698"/>
                <a:gd name="T35" fmla="*/ 404 h 1645"/>
                <a:gd name="T36" fmla="*/ 386 w 1698"/>
                <a:gd name="T37" fmla="*/ 483 h 1645"/>
                <a:gd name="T38" fmla="*/ 919 w 1698"/>
                <a:gd name="T39" fmla="*/ 91 h 1645"/>
                <a:gd name="T40" fmla="*/ 907 w 1698"/>
                <a:gd name="T41" fmla="*/ 145 h 1645"/>
                <a:gd name="T42" fmla="*/ 991 w 1698"/>
                <a:gd name="T43" fmla="*/ 358 h 1645"/>
                <a:gd name="T44" fmla="*/ 1092 w 1698"/>
                <a:gd name="T45" fmla="*/ 393 h 1645"/>
                <a:gd name="T46" fmla="*/ 1306 w 1698"/>
                <a:gd name="T47" fmla="*/ 312 h 1645"/>
                <a:gd name="T48" fmla="*/ 1252 w 1698"/>
                <a:gd name="T49" fmla="*/ 204 h 1645"/>
                <a:gd name="T50" fmla="*/ 917 w 1698"/>
                <a:gd name="T51" fmla="*/ 96 h 1645"/>
                <a:gd name="T52" fmla="*/ 1546 w 1698"/>
                <a:gd name="T53" fmla="*/ 541 h 1645"/>
                <a:gd name="T54" fmla="*/ 1469 w 1698"/>
                <a:gd name="T55" fmla="*/ 544 h 1645"/>
                <a:gd name="T56" fmla="*/ 1319 w 1698"/>
                <a:gd name="T57" fmla="*/ 734 h 1645"/>
                <a:gd name="T58" fmla="*/ 1332 w 1698"/>
                <a:gd name="T59" fmla="*/ 840 h 1645"/>
                <a:gd name="T60" fmla="*/ 1548 w 1698"/>
                <a:gd name="T61" fmla="*/ 987 h 1645"/>
                <a:gd name="T62" fmla="*/ 1606 w 1698"/>
                <a:gd name="T63" fmla="*/ 870 h 1645"/>
                <a:gd name="T64" fmla="*/ 99 w 1698"/>
                <a:gd name="T65" fmla="*/ 923 h 1645"/>
                <a:gd name="T66" fmla="*/ 146 w 1698"/>
                <a:gd name="T67" fmla="*/ 1162 h 1645"/>
                <a:gd name="T68" fmla="*/ 323 w 1698"/>
                <a:gd name="T69" fmla="*/ 1035 h 1645"/>
                <a:gd name="T70" fmla="*/ 391 w 1698"/>
                <a:gd name="T71" fmla="*/ 857 h 1645"/>
                <a:gd name="T72" fmla="*/ 311 w 1698"/>
                <a:gd name="T73" fmla="*/ 745 h 1645"/>
                <a:gd name="T74" fmla="*/ 112 w 1698"/>
                <a:gd name="T75" fmla="*/ 674 h 1645"/>
                <a:gd name="T76" fmla="*/ 95 w 1698"/>
                <a:gd name="T77" fmla="*/ 791 h 1645"/>
                <a:gd name="T78" fmla="*/ 808 w 1698"/>
                <a:gd name="T79" fmla="*/ 656 h 1645"/>
                <a:gd name="T80" fmla="*/ 688 w 1698"/>
                <a:gd name="T81" fmla="*/ 735 h 1645"/>
                <a:gd name="T82" fmla="*/ 699 w 1698"/>
                <a:gd name="T83" fmla="*/ 910 h 1645"/>
                <a:gd name="T84" fmla="*/ 798 w 1698"/>
                <a:gd name="T85" fmla="*/ 992 h 1645"/>
                <a:gd name="T86" fmla="*/ 924 w 1698"/>
                <a:gd name="T87" fmla="*/ 980 h 1645"/>
                <a:gd name="T88" fmla="*/ 1016 w 1698"/>
                <a:gd name="T89" fmla="*/ 817 h 1645"/>
                <a:gd name="T90" fmla="*/ 917 w 1698"/>
                <a:gd name="T91" fmla="*/ 664 h 1645"/>
                <a:gd name="T92" fmla="*/ 1059 w 1698"/>
                <a:gd name="T93" fmla="*/ 1497 h 1645"/>
                <a:gd name="T94" fmla="*/ 1263 w 1698"/>
                <a:gd name="T95" fmla="*/ 1482 h 1645"/>
                <a:gd name="T96" fmla="*/ 1486 w 1698"/>
                <a:gd name="T97" fmla="*/ 1252 h 1645"/>
                <a:gd name="T98" fmla="*/ 1336 w 1698"/>
                <a:gd name="T99" fmla="*/ 1200 h 1645"/>
                <a:gd name="T100" fmla="*/ 1121 w 1698"/>
                <a:gd name="T101" fmla="*/ 1226 h 1645"/>
                <a:gd name="T102" fmla="*/ 1059 w 1698"/>
                <a:gd name="T103" fmla="*/ 1398 h 1645"/>
                <a:gd name="T104" fmla="*/ 810 w 1698"/>
                <a:gd name="T105" fmla="*/ 1513 h 1645"/>
                <a:gd name="T106" fmla="*/ 730 w 1698"/>
                <a:gd name="T107" fmla="*/ 1289 h 1645"/>
                <a:gd name="T108" fmla="*/ 617 w 1698"/>
                <a:gd name="T109" fmla="*/ 1253 h 1645"/>
                <a:gd name="T110" fmla="*/ 415 w 1698"/>
                <a:gd name="T111" fmla="*/ 1329 h 1645"/>
                <a:gd name="T112" fmla="*/ 426 w 1698"/>
                <a:gd name="T113" fmla="*/ 1475 h 1645"/>
                <a:gd name="T114" fmla="*/ 808 w 1698"/>
                <a:gd name="T115" fmla="*/ 1602 h 1645"/>
                <a:gd name="T116" fmla="*/ 822 w 1698"/>
                <a:gd name="T117" fmla="*/ 1612 h 1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8" h="1645">
                  <a:moveTo>
                    <a:pt x="277" y="221"/>
                  </a:moveTo>
                  <a:lnTo>
                    <a:pt x="277" y="221"/>
                  </a:lnTo>
                  <a:lnTo>
                    <a:pt x="301" y="199"/>
                  </a:lnTo>
                  <a:lnTo>
                    <a:pt x="325" y="178"/>
                  </a:lnTo>
                  <a:lnTo>
                    <a:pt x="352" y="159"/>
                  </a:lnTo>
                  <a:lnTo>
                    <a:pt x="378" y="139"/>
                  </a:lnTo>
                  <a:lnTo>
                    <a:pt x="405" y="120"/>
                  </a:lnTo>
                  <a:lnTo>
                    <a:pt x="433" y="102"/>
                  </a:lnTo>
                  <a:lnTo>
                    <a:pt x="463" y="87"/>
                  </a:lnTo>
                  <a:lnTo>
                    <a:pt x="493" y="72"/>
                  </a:lnTo>
                  <a:lnTo>
                    <a:pt x="525" y="57"/>
                  </a:lnTo>
                  <a:lnTo>
                    <a:pt x="558" y="44"/>
                  </a:lnTo>
                  <a:lnTo>
                    <a:pt x="592" y="33"/>
                  </a:lnTo>
                  <a:lnTo>
                    <a:pt x="629" y="23"/>
                  </a:lnTo>
                  <a:lnTo>
                    <a:pt x="666" y="16"/>
                  </a:lnTo>
                  <a:lnTo>
                    <a:pt x="705" y="8"/>
                  </a:lnTo>
                  <a:lnTo>
                    <a:pt x="745" y="4"/>
                  </a:lnTo>
                  <a:lnTo>
                    <a:pt x="788" y="0"/>
                  </a:lnTo>
                  <a:lnTo>
                    <a:pt x="788" y="0"/>
                  </a:lnTo>
                  <a:lnTo>
                    <a:pt x="913" y="0"/>
                  </a:lnTo>
                  <a:lnTo>
                    <a:pt x="913" y="0"/>
                  </a:lnTo>
                  <a:lnTo>
                    <a:pt x="956" y="4"/>
                  </a:lnTo>
                  <a:lnTo>
                    <a:pt x="997" y="8"/>
                  </a:lnTo>
                  <a:lnTo>
                    <a:pt x="1035" y="16"/>
                  </a:lnTo>
                  <a:lnTo>
                    <a:pt x="1073" y="23"/>
                  </a:lnTo>
                  <a:lnTo>
                    <a:pt x="1109" y="33"/>
                  </a:lnTo>
                  <a:lnTo>
                    <a:pt x="1143" y="45"/>
                  </a:lnTo>
                  <a:lnTo>
                    <a:pt x="1176" y="57"/>
                  </a:lnTo>
                  <a:lnTo>
                    <a:pt x="1208" y="72"/>
                  </a:lnTo>
                  <a:lnTo>
                    <a:pt x="1239" y="87"/>
                  </a:lnTo>
                  <a:lnTo>
                    <a:pt x="1267" y="104"/>
                  </a:lnTo>
                  <a:lnTo>
                    <a:pt x="1296" y="121"/>
                  </a:lnTo>
                  <a:lnTo>
                    <a:pt x="1323" y="139"/>
                  </a:lnTo>
                  <a:lnTo>
                    <a:pt x="1350" y="159"/>
                  </a:lnTo>
                  <a:lnTo>
                    <a:pt x="1375" y="178"/>
                  </a:lnTo>
                  <a:lnTo>
                    <a:pt x="1400" y="199"/>
                  </a:lnTo>
                  <a:lnTo>
                    <a:pt x="1425" y="221"/>
                  </a:lnTo>
                  <a:lnTo>
                    <a:pt x="1425" y="221"/>
                  </a:lnTo>
                  <a:lnTo>
                    <a:pt x="1435" y="232"/>
                  </a:lnTo>
                  <a:lnTo>
                    <a:pt x="1446" y="243"/>
                  </a:lnTo>
                  <a:lnTo>
                    <a:pt x="1457" y="254"/>
                  </a:lnTo>
                  <a:lnTo>
                    <a:pt x="1468" y="264"/>
                  </a:lnTo>
                  <a:lnTo>
                    <a:pt x="1468" y="264"/>
                  </a:lnTo>
                  <a:lnTo>
                    <a:pt x="1491" y="289"/>
                  </a:lnTo>
                  <a:lnTo>
                    <a:pt x="1513" y="315"/>
                  </a:lnTo>
                  <a:lnTo>
                    <a:pt x="1533" y="341"/>
                  </a:lnTo>
                  <a:lnTo>
                    <a:pt x="1554" y="368"/>
                  </a:lnTo>
                  <a:lnTo>
                    <a:pt x="1574" y="397"/>
                  </a:lnTo>
                  <a:lnTo>
                    <a:pt x="1592" y="427"/>
                  </a:lnTo>
                  <a:lnTo>
                    <a:pt x="1609" y="457"/>
                  </a:lnTo>
                  <a:lnTo>
                    <a:pt x="1626" y="488"/>
                  </a:lnTo>
                  <a:lnTo>
                    <a:pt x="1640" y="522"/>
                  </a:lnTo>
                  <a:lnTo>
                    <a:pt x="1653" y="556"/>
                  </a:lnTo>
                  <a:lnTo>
                    <a:pt x="1665" y="592"/>
                  </a:lnTo>
                  <a:lnTo>
                    <a:pt x="1675" y="630"/>
                  </a:lnTo>
                  <a:lnTo>
                    <a:pt x="1684" y="669"/>
                  </a:lnTo>
                  <a:lnTo>
                    <a:pt x="1691" y="710"/>
                  </a:lnTo>
                  <a:lnTo>
                    <a:pt x="1695" y="753"/>
                  </a:lnTo>
                  <a:lnTo>
                    <a:pt x="1698" y="798"/>
                  </a:lnTo>
                  <a:lnTo>
                    <a:pt x="1698" y="798"/>
                  </a:lnTo>
                  <a:lnTo>
                    <a:pt x="1698" y="894"/>
                  </a:lnTo>
                  <a:lnTo>
                    <a:pt x="1698" y="894"/>
                  </a:lnTo>
                  <a:lnTo>
                    <a:pt x="1695" y="931"/>
                  </a:lnTo>
                  <a:lnTo>
                    <a:pt x="1691" y="966"/>
                  </a:lnTo>
                  <a:lnTo>
                    <a:pt x="1685" y="1001"/>
                  </a:lnTo>
                  <a:lnTo>
                    <a:pt x="1679" y="1035"/>
                  </a:lnTo>
                  <a:lnTo>
                    <a:pt x="1671" y="1068"/>
                  </a:lnTo>
                  <a:lnTo>
                    <a:pt x="1662" y="1100"/>
                  </a:lnTo>
                  <a:lnTo>
                    <a:pt x="1652" y="1131"/>
                  </a:lnTo>
                  <a:lnTo>
                    <a:pt x="1641" y="1160"/>
                  </a:lnTo>
                  <a:lnTo>
                    <a:pt x="1630" y="1190"/>
                  </a:lnTo>
                  <a:lnTo>
                    <a:pt x="1618" y="1218"/>
                  </a:lnTo>
                  <a:lnTo>
                    <a:pt x="1605" y="1245"/>
                  </a:lnTo>
                  <a:lnTo>
                    <a:pt x="1591" y="1271"/>
                  </a:lnTo>
                  <a:lnTo>
                    <a:pt x="1575" y="1297"/>
                  </a:lnTo>
                  <a:lnTo>
                    <a:pt x="1560" y="1321"/>
                  </a:lnTo>
                  <a:lnTo>
                    <a:pt x="1542" y="1345"/>
                  </a:lnTo>
                  <a:lnTo>
                    <a:pt x="1526" y="1368"/>
                  </a:lnTo>
                  <a:lnTo>
                    <a:pt x="1507" y="1390"/>
                  </a:lnTo>
                  <a:lnTo>
                    <a:pt x="1488" y="1412"/>
                  </a:lnTo>
                  <a:lnTo>
                    <a:pt x="1469" y="1433"/>
                  </a:lnTo>
                  <a:lnTo>
                    <a:pt x="1448" y="1453"/>
                  </a:lnTo>
                  <a:lnTo>
                    <a:pt x="1427" y="1473"/>
                  </a:lnTo>
                  <a:lnTo>
                    <a:pt x="1405" y="1491"/>
                  </a:lnTo>
                  <a:lnTo>
                    <a:pt x="1383" y="1509"/>
                  </a:lnTo>
                  <a:lnTo>
                    <a:pt x="1360" y="1526"/>
                  </a:lnTo>
                  <a:lnTo>
                    <a:pt x="1336" y="1543"/>
                  </a:lnTo>
                  <a:lnTo>
                    <a:pt x="1311" y="1559"/>
                  </a:lnTo>
                  <a:lnTo>
                    <a:pt x="1286" y="1575"/>
                  </a:lnTo>
                  <a:lnTo>
                    <a:pt x="1261" y="1590"/>
                  </a:lnTo>
                  <a:lnTo>
                    <a:pt x="1236" y="1604"/>
                  </a:lnTo>
                  <a:lnTo>
                    <a:pt x="1209" y="1619"/>
                  </a:lnTo>
                  <a:lnTo>
                    <a:pt x="1154" y="1645"/>
                  </a:lnTo>
                  <a:lnTo>
                    <a:pt x="1154" y="1645"/>
                  </a:lnTo>
                  <a:lnTo>
                    <a:pt x="544" y="1645"/>
                  </a:lnTo>
                  <a:lnTo>
                    <a:pt x="544" y="1645"/>
                  </a:lnTo>
                  <a:lnTo>
                    <a:pt x="491" y="1619"/>
                  </a:lnTo>
                  <a:lnTo>
                    <a:pt x="465" y="1604"/>
                  </a:lnTo>
                  <a:lnTo>
                    <a:pt x="440" y="1590"/>
                  </a:lnTo>
                  <a:lnTo>
                    <a:pt x="414" y="1576"/>
                  </a:lnTo>
                  <a:lnTo>
                    <a:pt x="390" y="1559"/>
                  </a:lnTo>
                  <a:lnTo>
                    <a:pt x="366" y="1544"/>
                  </a:lnTo>
                  <a:lnTo>
                    <a:pt x="343" y="1527"/>
                  </a:lnTo>
                  <a:lnTo>
                    <a:pt x="320" y="1510"/>
                  </a:lnTo>
                  <a:lnTo>
                    <a:pt x="298" y="1492"/>
                  </a:lnTo>
                  <a:lnTo>
                    <a:pt x="276" y="1474"/>
                  </a:lnTo>
                  <a:lnTo>
                    <a:pt x="255" y="1455"/>
                  </a:lnTo>
                  <a:lnTo>
                    <a:pt x="235" y="1435"/>
                  </a:lnTo>
                  <a:lnTo>
                    <a:pt x="215" y="1415"/>
                  </a:lnTo>
                  <a:lnTo>
                    <a:pt x="197" y="1395"/>
                  </a:lnTo>
                  <a:lnTo>
                    <a:pt x="179" y="1373"/>
                  </a:lnTo>
                  <a:lnTo>
                    <a:pt x="161" y="1349"/>
                  </a:lnTo>
                  <a:lnTo>
                    <a:pt x="145" y="1326"/>
                  </a:lnTo>
                  <a:lnTo>
                    <a:pt x="128" y="1302"/>
                  </a:lnTo>
                  <a:lnTo>
                    <a:pt x="114" y="1278"/>
                  </a:lnTo>
                  <a:lnTo>
                    <a:pt x="100" y="1252"/>
                  </a:lnTo>
                  <a:lnTo>
                    <a:pt x="86" y="1225"/>
                  </a:lnTo>
                  <a:lnTo>
                    <a:pt x="73" y="1198"/>
                  </a:lnTo>
                  <a:lnTo>
                    <a:pt x="62" y="1170"/>
                  </a:lnTo>
                  <a:lnTo>
                    <a:pt x="51" y="1141"/>
                  </a:lnTo>
                  <a:lnTo>
                    <a:pt x="42" y="1111"/>
                  </a:lnTo>
                  <a:lnTo>
                    <a:pt x="33" y="1080"/>
                  </a:lnTo>
                  <a:lnTo>
                    <a:pt x="25" y="1048"/>
                  </a:lnTo>
                  <a:lnTo>
                    <a:pt x="17" y="1015"/>
                  </a:lnTo>
                  <a:lnTo>
                    <a:pt x="12" y="981"/>
                  </a:lnTo>
                  <a:lnTo>
                    <a:pt x="6" y="946"/>
                  </a:lnTo>
                  <a:lnTo>
                    <a:pt x="3" y="910"/>
                  </a:lnTo>
                  <a:lnTo>
                    <a:pt x="3" y="910"/>
                  </a:lnTo>
                  <a:lnTo>
                    <a:pt x="3" y="900"/>
                  </a:lnTo>
                  <a:lnTo>
                    <a:pt x="3" y="890"/>
                  </a:lnTo>
                  <a:lnTo>
                    <a:pt x="3" y="880"/>
                  </a:lnTo>
                  <a:lnTo>
                    <a:pt x="2" y="876"/>
                  </a:lnTo>
                  <a:lnTo>
                    <a:pt x="0" y="874"/>
                  </a:lnTo>
                  <a:lnTo>
                    <a:pt x="0" y="874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12"/>
                  </a:lnTo>
                  <a:lnTo>
                    <a:pt x="3" y="809"/>
                  </a:lnTo>
                  <a:lnTo>
                    <a:pt x="3" y="800"/>
                  </a:lnTo>
                  <a:lnTo>
                    <a:pt x="3" y="790"/>
                  </a:lnTo>
                  <a:lnTo>
                    <a:pt x="3" y="781"/>
                  </a:lnTo>
                  <a:lnTo>
                    <a:pt x="3" y="781"/>
                  </a:lnTo>
                  <a:lnTo>
                    <a:pt x="6" y="740"/>
                  </a:lnTo>
                  <a:lnTo>
                    <a:pt x="12" y="699"/>
                  </a:lnTo>
                  <a:lnTo>
                    <a:pt x="18" y="661"/>
                  </a:lnTo>
                  <a:lnTo>
                    <a:pt x="27" y="623"/>
                  </a:lnTo>
                  <a:lnTo>
                    <a:pt x="37" y="587"/>
                  </a:lnTo>
                  <a:lnTo>
                    <a:pt x="48" y="553"/>
                  </a:lnTo>
                  <a:lnTo>
                    <a:pt x="60" y="520"/>
                  </a:lnTo>
                  <a:lnTo>
                    <a:pt x="75" y="488"/>
                  </a:lnTo>
                  <a:lnTo>
                    <a:pt x="90" y="458"/>
                  </a:lnTo>
                  <a:lnTo>
                    <a:pt x="106" y="429"/>
                  </a:lnTo>
                  <a:lnTo>
                    <a:pt x="123" y="401"/>
                  </a:lnTo>
                  <a:lnTo>
                    <a:pt x="142" y="374"/>
                  </a:lnTo>
                  <a:lnTo>
                    <a:pt x="161" y="347"/>
                  </a:lnTo>
                  <a:lnTo>
                    <a:pt x="181" y="322"/>
                  </a:lnTo>
                  <a:lnTo>
                    <a:pt x="202" y="298"/>
                  </a:lnTo>
                  <a:lnTo>
                    <a:pt x="224" y="274"/>
                  </a:lnTo>
                  <a:lnTo>
                    <a:pt x="224" y="274"/>
                  </a:lnTo>
                  <a:lnTo>
                    <a:pt x="238" y="262"/>
                  </a:lnTo>
                  <a:lnTo>
                    <a:pt x="252" y="249"/>
                  </a:lnTo>
                  <a:lnTo>
                    <a:pt x="265" y="235"/>
                  </a:lnTo>
                  <a:lnTo>
                    <a:pt x="277" y="221"/>
                  </a:lnTo>
                  <a:lnTo>
                    <a:pt x="277" y="221"/>
                  </a:lnTo>
                  <a:close/>
                  <a:moveTo>
                    <a:pt x="448" y="485"/>
                  </a:moveTo>
                  <a:lnTo>
                    <a:pt x="448" y="485"/>
                  </a:lnTo>
                  <a:lnTo>
                    <a:pt x="474" y="482"/>
                  </a:lnTo>
                  <a:lnTo>
                    <a:pt x="485" y="478"/>
                  </a:lnTo>
                  <a:lnTo>
                    <a:pt x="496" y="476"/>
                  </a:lnTo>
                  <a:lnTo>
                    <a:pt x="507" y="472"/>
                  </a:lnTo>
                  <a:lnTo>
                    <a:pt x="517" y="467"/>
                  </a:lnTo>
                  <a:lnTo>
                    <a:pt x="526" y="463"/>
                  </a:lnTo>
                  <a:lnTo>
                    <a:pt x="536" y="457"/>
                  </a:lnTo>
                  <a:lnTo>
                    <a:pt x="553" y="445"/>
                  </a:lnTo>
                  <a:lnTo>
                    <a:pt x="568" y="432"/>
                  </a:lnTo>
                  <a:lnTo>
                    <a:pt x="582" y="417"/>
                  </a:lnTo>
                  <a:lnTo>
                    <a:pt x="595" y="399"/>
                  </a:lnTo>
                  <a:lnTo>
                    <a:pt x="604" y="382"/>
                  </a:lnTo>
                  <a:lnTo>
                    <a:pt x="614" y="362"/>
                  </a:lnTo>
                  <a:lnTo>
                    <a:pt x="622" y="340"/>
                  </a:lnTo>
                  <a:lnTo>
                    <a:pt x="629" y="318"/>
                  </a:lnTo>
                  <a:lnTo>
                    <a:pt x="634" y="295"/>
                  </a:lnTo>
                  <a:lnTo>
                    <a:pt x="637" y="272"/>
                  </a:lnTo>
                  <a:lnTo>
                    <a:pt x="641" y="246"/>
                  </a:lnTo>
                  <a:lnTo>
                    <a:pt x="643" y="221"/>
                  </a:lnTo>
                  <a:lnTo>
                    <a:pt x="643" y="221"/>
                  </a:lnTo>
                  <a:lnTo>
                    <a:pt x="644" y="193"/>
                  </a:lnTo>
                  <a:lnTo>
                    <a:pt x="644" y="177"/>
                  </a:lnTo>
                  <a:lnTo>
                    <a:pt x="643" y="162"/>
                  </a:lnTo>
                  <a:lnTo>
                    <a:pt x="641" y="148"/>
                  </a:lnTo>
                  <a:lnTo>
                    <a:pt x="637" y="132"/>
                  </a:lnTo>
                  <a:lnTo>
                    <a:pt x="633" y="119"/>
                  </a:lnTo>
                  <a:lnTo>
                    <a:pt x="626" y="106"/>
                  </a:lnTo>
                  <a:lnTo>
                    <a:pt x="626" y="106"/>
                  </a:lnTo>
                  <a:lnTo>
                    <a:pt x="624" y="107"/>
                  </a:lnTo>
                  <a:lnTo>
                    <a:pt x="623" y="109"/>
                  </a:lnTo>
                  <a:lnTo>
                    <a:pt x="623" y="116"/>
                  </a:lnTo>
                  <a:lnTo>
                    <a:pt x="623" y="122"/>
                  </a:lnTo>
                  <a:lnTo>
                    <a:pt x="622" y="124"/>
                  </a:lnTo>
                  <a:lnTo>
                    <a:pt x="620" y="126"/>
                  </a:lnTo>
                  <a:lnTo>
                    <a:pt x="620" y="126"/>
                  </a:lnTo>
                  <a:lnTo>
                    <a:pt x="587" y="137"/>
                  </a:lnTo>
                  <a:lnTo>
                    <a:pt x="555" y="149"/>
                  </a:lnTo>
                  <a:lnTo>
                    <a:pt x="524" y="162"/>
                  </a:lnTo>
                  <a:lnTo>
                    <a:pt x="496" y="177"/>
                  </a:lnTo>
                  <a:lnTo>
                    <a:pt x="467" y="193"/>
                  </a:lnTo>
                  <a:lnTo>
                    <a:pt x="441" y="209"/>
                  </a:lnTo>
                  <a:lnTo>
                    <a:pt x="414" y="228"/>
                  </a:lnTo>
                  <a:lnTo>
                    <a:pt x="390" y="246"/>
                  </a:lnTo>
                  <a:lnTo>
                    <a:pt x="366" y="267"/>
                  </a:lnTo>
                  <a:lnTo>
                    <a:pt x="343" y="288"/>
                  </a:lnTo>
                  <a:lnTo>
                    <a:pt x="321" y="309"/>
                  </a:lnTo>
                  <a:lnTo>
                    <a:pt x="300" y="332"/>
                  </a:lnTo>
                  <a:lnTo>
                    <a:pt x="279" y="355"/>
                  </a:lnTo>
                  <a:lnTo>
                    <a:pt x="259" y="379"/>
                  </a:lnTo>
                  <a:lnTo>
                    <a:pt x="239" y="404"/>
                  </a:lnTo>
                  <a:lnTo>
                    <a:pt x="221" y="429"/>
                  </a:lnTo>
                  <a:lnTo>
                    <a:pt x="221" y="429"/>
                  </a:lnTo>
                  <a:lnTo>
                    <a:pt x="230" y="436"/>
                  </a:lnTo>
                  <a:lnTo>
                    <a:pt x="238" y="443"/>
                  </a:lnTo>
                  <a:lnTo>
                    <a:pt x="247" y="449"/>
                  </a:lnTo>
                  <a:lnTo>
                    <a:pt x="258" y="454"/>
                  </a:lnTo>
                  <a:lnTo>
                    <a:pt x="269" y="460"/>
                  </a:lnTo>
                  <a:lnTo>
                    <a:pt x="280" y="464"/>
                  </a:lnTo>
                  <a:lnTo>
                    <a:pt x="304" y="471"/>
                  </a:lnTo>
                  <a:lnTo>
                    <a:pt x="330" y="476"/>
                  </a:lnTo>
                  <a:lnTo>
                    <a:pt x="357" y="480"/>
                  </a:lnTo>
                  <a:lnTo>
                    <a:pt x="386" y="483"/>
                  </a:lnTo>
                  <a:lnTo>
                    <a:pt x="415" y="485"/>
                  </a:lnTo>
                  <a:lnTo>
                    <a:pt x="415" y="485"/>
                  </a:lnTo>
                  <a:lnTo>
                    <a:pt x="418" y="487"/>
                  </a:lnTo>
                  <a:lnTo>
                    <a:pt x="422" y="488"/>
                  </a:lnTo>
                  <a:lnTo>
                    <a:pt x="432" y="489"/>
                  </a:lnTo>
                  <a:lnTo>
                    <a:pt x="442" y="488"/>
                  </a:lnTo>
                  <a:lnTo>
                    <a:pt x="446" y="487"/>
                  </a:lnTo>
                  <a:lnTo>
                    <a:pt x="448" y="485"/>
                  </a:lnTo>
                  <a:lnTo>
                    <a:pt x="448" y="485"/>
                  </a:lnTo>
                  <a:close/>
                  <a:moveTo>
                    <a:pt x="917" y="93"/>
                  </a:moveTo>
                  <a:lnTo>
                    <a:pt x="917" y="93"/>
                  </a:lnTo>
                  <a:lnTo>
                    <a:pt x="919" y="91"/>
                  </a:lnTo>
                  <a:lnTo>
                    <a:pt x="920" y="89"/>
                  </a:lnTo>
                  <a:lnTo>
                    <a:pt x="920" y="87"/>
                  </a:lnTo>
                  <a:lnTo>
                    <a:pt x="920" y="84"/>
                  </a:lnTo>
                  <a:lnTo>
                    <a:pt x="918" y="82"/>
                  </a:lnTo>
                  <a:lnTo>
                    <a:pt x="916" y="79"/>
                  </a:lnTo>
                  <a:lnTo>
                    <a:pt x="913" y="79"/>
                  </a:lnTo>
                  <a:lnTo>
                    <a:pt x="910" y="79"/>
                  </a:lnTo>
                  <a:lnTo>
                    <a:pt x="910" y="79"/>
                  </a:lnTo>
                  <a:lnTo>
                    <a:pt x="908" y="88"/>
                  </a:lnTo>
                  <a:lnTo>
                    <a:pt x="907" y="99"/>
                  </a:lnTo>
                  <a:lnTo>
                    <a:pt x="906" y="122"/>
                  </a:lnTo>
                  <a:lnTo>
                    <a:pt x="907" y="145"/>
                  </a:lnTo>
                  <a:lnTo>
                    <a:pt x="908" y="156"/>
                  </a:lnTo>
                  <a:lnTo>
                    <a:pt x="910" y="165"/>
                  </a:lnTo>
                  <a:lnTo>
                    <a:pt x="910" y="165"/>
                  </a:lnTo>
                  <a:lnTo>
                    <a:pt x="922" y="199"/>
                  </a:lnTo>
                  <a:lnTo>
                    <a:pt x="932" y="234"/>
                  </a:lnTo>
                  <a:lnTo>
                    <a:pt x="943" y="268"/>
                  </a:lnTo>
                  <a:lnTo>
                    <a:pt x="950" y="286"/>
                  </a:lnTo>
                  <a:lnTo>
                    <a:pt x="956" y="301"/>
                  </a:lnTo>
                  <a:lnTo>
                    <a:pt x="964" y="318"/>
                  </a:lnTo>
                  <a:lnTo>
                    <a:pt x="972" y="332"/>
                  </a:lnTo>
                  <a:lnTo>
                    <a:pt x="982" y="345"/>
                  </a:lnTo>
                  <a:lnTo>
                    <a:pt x="991" y="358"/>
                  </a:lnTo>
                  <a:lnTo>
                    <a:pt x="1004" y="369"/>
                  </a:lnTo>
                  <a:lnTo>
                    <a:pt x="1017" y="378"/>
                  </a:lnTo>
                  <a:lnTo>
                    <a:pt x="1032" y="387"/>
                  </a:lnTo>
                  <a:lnTo>
                    <a:pt x="1049" y="393"/>
                  </a:lnTo>
                  <a:lnTo>
                    <a:pt x="1049" y="393"/>
                  </a:lnTo>
                  <a:lnTo>
                    <a:pt x="1052" y="395"/>
                  </a:lnTo>
                  <a:lnTo>
                    <a:pt x="1057" y="396"/>
                  </a:lnTo>
                  <a:lnTo>
                    <a:pt x="1071" y="397"/>
                  </a:lnTo>
                  <a:lnTo>
                    <a:pt x="1083" y="396"/>
                  </a:lnTo>
                  <a:lnTo>
                    <a:pt x="1088" y="395"/>
                  </a:lnTo>
                  <a:lnTo>
                    <a:pt x="1092" y="393"/>
                  </a:lnTo>
                  <a:lnTo>
                    <a:pt x="1092" y="393"/>
                  </a:lnTo>
                  <a:lnTo>
                    <a:pt x="1115" y="391"/>
                  </a:lnTo>
                  <a:lnTo>
                    <a:pt x="1137" y="388"/>
                  </a:lnTo>
                  <a:lnTo>
                    <a:pt x="1157" y="385"/>
                  </a:lnTo>
                  <a:lnTo>
                    <a:pt x="1176" y="379"/>
                  </a:lnTo>
                  <a:lnTo>
                    <a:pt x="1196" y="374"/>
                  </a:lnTo>
                  <a:lnTo>
                    <a:pt x="1214" y="367"/>
                  </a:lnTo>
                  <a:lnTo>
                    <a:pt x="1230" y="360"/>
                  </a:lnTo>
                  <a:lnTo>
                    <a:pt x="1247" y="352"/>
                  </a:lnTo>
                  <a:lnTo>
                    <a:pt x="1263" y="343"/>
                  </a:lnTo>
                  <a:lnTo>
                    <a:pt x="1277" y="333"/>
                  </a:lnTo>
                  <a:lnTo>
                    <a:pt x="1292" y="323"/>
                  </a:lnTo>
                  <a:lnTo>
                    <a:pt x="1306" y="312"/>
                  </a:lnTo>
                  <a:lnTo>
                    <a:pt x="1333" y="290"/>
                  </a:lnTo>
                  <a:lnTo>
                    <a:pt x="1359" y="267"/>
                  </a:lnTo>
                  <a:lnTo>
                    <a:pt x="1359" y="267"/>
                  </a:lnTo>
                  <a:lnTo>
                    <a:pt x="1352" y="269"/>
                  </a:lnTo>
                  <a:lnTo>
                    <a:pt x="1348" y="269"/>
                  </a:lnTo>
                  <a:lnTo>
                    <a:pt x="1342" y="269"/>
                  </a:lnTo>
                  <a:lnTo>
                    <a:pt x="1336" y="267"/>
                  </a:lnTo>
                  <a:lnTo>
                    <a:pt x="1336" y="267"/>
                  </a:lnTo>
                  <a:lnTo>
                    <a:pt x="1316" y="251"/>
                  </a:lnTo>
                  <a:lnTo>
                    <a:pt x="1295" y="234"/>
                  </a:lnTo>
                  <a:lnTo>
                    <a:pt x="1274" y="219"/>
                  </a:lnTo>
                  <a:lnTo>
                    <a:pt x="1252" y="204"/>
                  </a:lnTo>
                  <a:lnTo>
                    <a:pt x="1229" y="189"/>
                  </a:lnTo>
                  <a:lnTo>
                    <a:pt x="1206" y="176"/>
                  </a:lnTo>
                  <a:lnTo>
                    <a:pt x="1182" y="163"/>
                  </a:lnTo>
                  <a:lnTo>
                    <a:pt x="1156" y="151"/>
                  </a:lnTo>
                  <a:lnTo>
                    <a:pt x="1130" y="141"/>
                  </a:lnTo>
                  <a:lnTo>
                    <a:pt x="1104" y="131"/>
                  </a:lnTo>
                  <a:lnTo>
                    <a:pt x="1075" y="122"/>
                  </a:lnTo>
                  <a:lnTo>
                    <a:pt x="1046" y="115"/>
                  </a:lnTo>
                  <a:lnTo>
                    <a:pt x="1016" y="108"/>
                  </a:lnTo>
                  <a:lnTo>
                    <a:pt x="984" y="102"/>
                  </a:lnTo>
                  <a:lnTo>
                    <a:pt x="951" y="98"/>
                  </a:lnTo>
                  <a:lnTo>
                    <a:pt x="917" y="96"/>
                  </a:lnTo>
                  <a:lnTo>
                    <a:pt x="917" y="96"/>
                  </a:lnTo>
                  <a:lnTo>
                    <a:pt x="917" y="93"/>
                  </a:lnTo>
                  <a:lnTo>
                    <a:pt x="917" y="93"/>
                  </a:lnTo>
                  <a:close/>
                  <a:moveTo>
                    <a:pt x="1606" y="818"/>
                  </a:moveTo>
                  <a:lnTo>
                    <a:pt x="1606" y="818"/>
                  </a:lnTo>
                  <a:lnTo>
                    <a:pt x="1604" y="772"/>
                  </a:lnTo>
                  <a:lnTo>
                    <a:pt x="1599" y="728"/>
                  </a:lnTo>
                  <a:lnTo>
                    <a:pt x="1593" y="687"/>
                  </a:lnTo>
                  <a:lnTo>
                    <a:pt x="1584" y="647"/>
                  </a:lnTo>
                  <a:lnTo>
                    <a:pt x="1573" y="610"/>
                  </a:lnTo>
                  <a:lnTo>
                    <a:pt x="1560" y="575"/>
                  </a:lnTo>
                  <a:lnTo>
                    <a:pt x="1546" y="541"/>
                  </a:lnTo>
                  <a:lnTo>
                    <a:pt x="1530" y="508"/>
                  </a:lnTo>
                  <a:lnTo>
                    <a:pt x="1530" y="508"/>
                  </a:lnTo>
                  <a:lnTo>
                    <a:pt x="1536" y="497"/>
                  </a:lnTo>
                  <a:lnTo>
                    <a:pt x="1537" y="494"/>
                  </a:lnTo>
                  <a:lnTo>
                    <a:pt x="1537" y="490"/>
                  </a:lnTo>
                  <a:lnTo>
                    <a:pt x="1536" y="487"/>
                  </a:lnTo>
                  <a:lnTo>
                    <a:pt x="1533" y="485"/>
                  </a:lnTo>
                  <a:lnTo>
                    <a:pt x="1533" y="485"/>
                  </a:lnTo>
                  <a:lnTo>
                    <a:pt x="1518" y="500"/>
                  </a:lnTo>
                  <a:lnTo>
                    <a:pt x="1503" y="516"/>
                  </a:lnTo>
                  <a:lnTo>
                    <a:pt x="1486" y="530"/>
                  </a:lnTo>
                  <a:lnTo>
                    <a:pt x="1469" y="544"/>
                  </a:lnTo>
                  <a:lnTo>
                    <a:pt x="1435" y="571"/>
                  </a:lnTo>
                  <a:lnTo>
                    <a:pt x="1417" y="585"/>
                  </a:lnTo>
                  <a:lnTo>
                    <a:pt x="1400" y="599"/>
                  </a:lnTo>
                  <a:lnTo>
                    <a:pt x="1385" y="614"/>
                  </a:lnTo>
                  <a:lnTo>
                    <a:pt x="1370" y="630"/>
                  </a:lnTo>
                  <a:lnTo>
                    <a:pt x="1356" y="647"/>
                  </a:lnTo>
                  <a:lnTo>
                    <a:pt x="1344" y="666"/>
                  </a:lnTo>
                  <a:lnTo>
                    <a:pt x="1333" y="687"/>
                  </a:lnTo>
                  <a:lnTo>
                    <a:pt x="1329" y="698"/>
                  </a:lnTo>
                  <a:lnTo>
                    <a:pt x="1326" y="710"/>
                  </a:lnTo>
                  <a:lnTo>
                    <a:pt x="1322" y="722"/>
                  </a:lnTo>
                  <a:lnTo>
                    <a:pt x="1319" y="734"/>
                  </a:lnTo>
                  <a:lnTo>
                    <a:pt x="1317" y="747"/>
                  </a:lnTo>
                  <a:lnTo>
                    <a:pt x="1316" y="762"/>
                  </a:lnTo>
                  <a:lnTo>
                    <a:pt x="1316" y="762"/>
                  </a:lnTo>
                  <a:lnTo>
                    <a:pt x="1316" y="770"/>
                  </a:lnTo>
                  <a:lnTo>
                    <a:pt x="1316" y="780"/>
                  </a:lnTo>
                  <a:lnTo>
                    <a:pt x="1316" y="789"/>
                  </a:lnTo>
                  <a:lnTo>
                    <a:pt x="1317" y="792"/>
                  </a:lnTo>
                  <a:lnTo>
                    <a:pt x="1319" y="795"/>
                  </a:lnTo>
                  <a:lnTo>
                    <a:pt x="1319" y="795"/>
                  </a:lnTo>
                  <a:lnTo>
                    <a:pt x="1322" y="810"/>
                  </a:lnTo>
                  <a:lnTo>
                    <a:pt x="1327" y="825"/>
                  </a:lnTo>
                  <a:lnTo>
                    <a:pt x="1332" y="840"/>
                  </a:lnTo>
                  <a:lnTo>
                    <a:pt x="1340" y="853"/>
                  </a:lnTo>
                  <a:lnTo>
                    <a:pt x="1348" y="865"/>
                  </a:lnTo>
                  <a:lnTo>
                    <a:pt x="1358" y="877"/>
                  </a:lnTo>
                  <a:lnTo>
                    <a:pt x="1367" y="887"/>
                  </a:lnTo>
                  <a:lnTo>
                    <a:pt x="1378" y="897"/>
                  </a:lnTo>
                  <a:lnTo>
                    <a:pt x="1378" y="897"/>
                  </a:lnTo>
                  <a:lnTo>
                    <a:pt x="1403" y="914"/>
                  </a:lnTo>
                  <a:lnTo>
                    <a:pt x="1429" y="932"/>
                  </a:lnTo>
                  <a:lnTo>
                    <a:pt x="1458" y="947"/>
                  </a:lnTo>
                  <a:lnTo>
                    <a:pt x="1487" y="963"/>
                  </a:lnTo>
                  <a:lnTo>
                    <a:pt x="1518" y="976"/>
                  </a:lnTo>
                  <a:lnTo>
                    <a:pt x="1548" y="987"/>
                  </a:lnTo>
                  <a:lnTo>
                    <a:pt x="1577" y="996"/>
                  </a:lnTo>
                  <a:lnTo>
                    <a:pt x="1606" y="1002"/>
                  </a:lnTo>
                  <a:lnTo>
                    <a:pt x="1606" y="1002"/>
                  </a:lnTo>
                  <a:lnTo>
                    <a:pt x="1602" y="996"/>
                  </a:lnTo>
                  <a:lnTo>
                    <a:pt x="1598" y="989"/>
                  </a:lnTo>
                  <a:lnTo>
                    <a:pt x="1596" y="981"/>
                  </a:lnTo>
                  <a:lnTo>
                    <a:pt x="1595" y="973"/>
                  </a:lnTo>
                  <a:lnTo>
                    <a:pt x="1595" y="964"/>
                  </a:lnTo>
                  <a:lnTo>
                    <a:pt x="1595" y="954"/>
                  </a:lnTo>
                  <a:lnTo>
                    <a:pt x="1598" y="934"/>
                  </a:lnTo>
                  <a:lnTo>
                    <a:pt x="1605" y="891"/>
                  </a:lnTo>
                  <a:lnTo>
                    <a:pt x="1606" y="870"/>
                  </a:lnTo>
                  <a:lnTo>
                    <a:pt x="1607" y="861"/>
                  </a:lnTo>
                  <a:lnTo>
                    <a:pt x="1606" y="851"/>
                  </a:lnTo>
                  <a:lnTo>
                    <a:pt x="1606" y="851"/>
                  </a:lnTo>
                  <a:lnTo>
                    <a:pt x="1608" y="848"/>
                  </a:lnTo>
                  <a:lnTo>
                    <a:pt x="1609" y="844"/>
                  </a:lnTo>
                  <a:lnTo>
                    <a:pt x="1610" y="834"/>
                  </a:lnTo>
                  <a:lnTo>
                    <a:pt x="1609" y="824"/>
                  </a:lnTo>
                  <a:lnTo>
                    <a:pt x="1608" y="820"/>
                  </a:lnTo>
                  <a:lnTo>
                    <a:pt x="1606" y="818"/>
                  </a:lnTo>
                  <a:lnTo>
                    <a:pt x="1606" y="818"/>
                  </a:lnTo>
                  <a:close/>
                  <a:moveTo>
                    <a:pt x="99" y="923"/>
                  </a:moveTo>
                  <a:lnTo>
                    <a:pt x="99" y="923"/>
                  </a:lnTo>
                  <a:lnTo>
                    <a:pt x="102" y="956"/>
                  </a:lnTo>
                  <a:lnTo>
                    <a:pt x="106" y="988"/>
                  </a:lnTo>
                  <a:lnTo>
                    <a:pt x="112" y="1018"/>
                  </a:lnTo>
                  <a:lnTo>
                    <a:pt x="119" y="1046"/>
                  </a:lnTo>
                  <a:lnTo>
                    <a:pt x="126" y="1075"/>
                  </a:lnTo>
                  <a:lnTo>
                    <a:pt x="135" y="1101"/>
                  </a:lnTo>
                  <a:lnTo>
                    <a:pt x="145" y="1128"/>
                  </a:lnTo>
                  <a:lnTo>
                    <a:pt x="155" y="1154"/>
                  </a:lnTo>
                  <a:lnTo>
                    <a:pt x="155" y="1154"/>
                  </a:lnTo>
                  <a:lnTo>
                    <a:pt x="154" y="1156"/>
                  </a:lnTo>
                  <a:lnTo>
                    <a:pt x="151" y="1158"/>
                  </a:lnTo>
                  <a:lnTo>
                    <a:pt x="146" y="1162"/>
                  </a:lnTo>
                  <a:lnTo>
                    <a:pt x="143" y="1164"/>
                  </a:lnTo>
                  <a:lnTo>
                    <a:pt x="142" y="1166"/>
                  </a:lnTo>
                  <a:lnTo>
                    <a:pt x="142" y="1168"/>
                  </a:lnTo>
                  <a:lnTo>
                    <a:pt x="145" y="1170"/>
                  </a:lnTo>
                  <a:lnTo>
                    <a:pt x="145" y="1170"/>
                  </a:lnTo>
                  <a:lnTo>
                    <a:pt x="189" y="1142"/>
                  </a:lnTo>
                  <a:lnTo>
                    <a:pt x="212" y="1126"/>
                  </a:lnTo>
                  <a:lnTo>
                    <a:pt x="235" y="1110"/>
                  </a:lnTo>
                  <a:lnTo>
                    <a:pt x="258" y="1093"/>
                  </a:lnTo>
                  <a:lnTo>
                    <a:pt x="281" y="1075"/>
                  </a:lnTo>
                  <a:lnTo>
                    <a:pt x="303" y="1056"/>
                  </a:lnTo>
                  <a:lnTo>
                    <a:pt x="323" y="1035"/>
                  </a:lnTo>
                  <a:lnTo>
                    <a:pt x="323" y="1035"/>
                  </a:lnTo>
                  <a:lnTo>
                    <a:pt x="334" y="1023"/>
                  </a:lnTo>
                  <a:lnTo>
                    <a:pt x="344" y="1010"/>
                  </a:lnTo>
                  <a:lnTo>
                    <a:pt x="354" y="995"/>
                  </a:lnTo>
                  <a:lnTo>
                    <a:pt x="363" y="979"/>
                  </a:lnTo>
                  <a:lnTo>
                    <a:pt x="370" y="963"/>
                  </a:lnTo>
                  <a:lnTo>
                    <a:pt x="378" y="946"/>
                  </a:lnTo>
                  <a:lnTo>
                    <a:pt x="383" y="929"/>
                  </a:lnTo>
                  <a:lnTo>
                    <a:pt x="388" y="911"/>
                  </a:lnTo>
                  <a:lnTo>
                    <a:pt x="391" y="894"/>
                  </a:lnTo>
                  <a:lnTo>
                    <a:pt x="392" y="875"/>
                  </a:lnTo>
                  <a:lnTo>
                    <a:pt x="391" y="857"/>
                  </a:lnTo>
                  <a:lnTo>
                    <a:pt x="388" y="840"/>
                  </a:lnTo>
                  <a:lnTo>
                    <a:pt x="382" y="822"/>
                  </a:lnTo>
                  <a:lnTo>
                    <a:pt x="379" y="814"/>
                  </a:lnTo>
                  <a:lnTo>
                    <a:pt x="375" y="806"/>
                  </a:lnTo>
                  <a:lnTo>
                    <a:pt x="369" y="798"/>
                  </a:lnTo>
                  <a:lnTo>
                    <a:pt x="364" y="790"/>
                  </a:lnTo>
                  <a:lnTo>
                    <a:pt x="357" y="783"/>
                  </a:lnTo>
                  <a:lnTo>
                    <a:pt x="349" y="775"/>
                  </a:lnTo>
                  <a:lnTo>
                    <a:pt x="349" y="775"/>
                  </a:lnTo>
                  <a:lnTo>
                    <a:pt x="337" y="764"/>
                  </a:lnTo>
                  <a:lnTo>
                    <a:pt x="324" y="755"/>
                  </a:lnTo>
                  <a:lnTo>
                    <a:pt x="311" y="745"/>
                  </a:lnTo>
                  <a:lnTo>
                    <a:pt x="297" y="738"/>
                  </a:lnTo>
                  <a:lnTo>
                    <a:pt x="281" y="729"/>
                  </a:lnTo>
                  <a:lnTo>
                    <a:pt x="266" y="722"/>
                  </a:lnTo>
                  <a:lnTo>
                    <a:pt x="234" y="708"/>
                  </a:lnTo>
                  <a:lnTo>
                    <a:pt x="202" y="695"/>
                  </a:lnTo>
                  <a:lnTo>
                    <a:pt x="169" y="683"/>
                  </a:lnTo>
                  <a:lnTo>
                    <a:pt x="136" y="669"/>
                  </a:lnTo>
                  <a:lnTo>
                    <a:pt x="105" y="656"/>
                  </a:lnTo>
                  <a:lnTo>
                    <a:pt x="105" y="656"/>
                  </a:lnTo>
                  <a:lnTo>
                    <a:pt x="109" y="662"/>
                  </a:lnTo>
                  <a:lnTo>
                    <a:pt x="111" y="667"/>
                  </a:lnTo>
                  <a:lnTo>
                    <a:pt x="112" y="674"/>
                  </a:lnTo>
                  <a:lnTo>
                    <a:pt x="112" y="680"/>
                  </a:lnTo>
                  <a:lnTo>
                    <a:pt x="111" y="694"/>
                  </a:lnTo>
                  <a:lnTo>
                    <a:pt x="106" y="709"/>
                  </a:lnTo>
                  <a:lnTo>
                    <a:pt x="103" y="724"/>
                  </a:lnTo>
                  <a:lnTo>
                    <a:pt x="100" y="741"/>
                  </a:lnTo>
                  <a:lnTo>
                    <a:pt x="98" y="757"/>
                  </a:lnTo>
                  <a:lnTo>
                    <a:pt x="98" y="766"/>
                  </a:lnTo>
                  <a:lnTo>
                    <a:pt x="99" y="775"/>
                  </a:lnTo>
                  <a:lnTo>
                    <a:pt x="99" y="775"/>
                  </a:lnTo>
                  <a:lnTo>
                    <a:pt x="97" y="777"/>
                  </a:lnTo>
                  <a:lnTo>
                    <a:pt x="95" y="781"/>
                  </a:lnTo>
                  <a:lnTo>
                    <a:pt x="95" y="791"/>
                  </a:lnTo>
                  <a:lnTo>
                    <a:pt x="95" y="801"/>
                  </a:lnTo>
                  <a:lnTo>
                    <a:pt x="95" y="811"/>
                  </a:lnTo>
                  <a:lnTo>
                    <a:pt x="95" y="811"/>
                  </a:lnTo>
                  <a:lnTo>
                    <a:pt x="95" y="834"/>
                  </a:lnTo>
                  <a:lnTo>
                    <a:pt x="95" y="834"/>
                  </a:lnTo>
                  <a:lnTo>
                    <a:pt x="95" y="857"/>
                  </a:lnTo>
                  <a:lnTo>
                    <a:pt x="95" y="880"/>
                  </a:lnTo>
                  <a:lnTo>
                    <a:pt x="95" y="903"/>
                  </a:lnTo>
                  <a:lnTo>
                    <a:pt x="97" y="914"/>
                  </a:lnTo>
                  <a:lnTo>
                    <a:pt x="99" y="923"/>
                  </a:lnTo>
                  <a:lnTo>
                    <a:pt x="99" y="923"/>
                  </a:lnTo>
                  <a:close/>
                  <a:moveTo>
                    <a:pt x="808" y="656"/>
                  </a:moveTo>
                  <a:lnTo>
                    <a:pt x="808" y="656"/>
                  </a:lnTo>
                  <a:lnTo>
                    <a:pt x="791" y="656"/>
                  </a:lnTo>
                  <a:lnTo>
                    <a:pt x="776" y="658"/>
                  </a:lnTo>
                  <a:lnTo>
                    <a:pt x="762" y="662"/>
                  </a:lnTo>
                  <a:lnTo>
                    <a:pt x="748" y="666"/>
                  </a:lnTo>
                  <a:lnTo>
                    <a:pt x="736" y="673"/>
                  </a:lnTo>
                  <a:lnTo>
                    <a:pt x="725" y="680"/>
                  </a:lnTo>
                  <a:lnTo>
                    <a:pt x="716" y="689"/>
                  </a:lnTo>
                  <a:lnTo>
                    <a:pt x="707" y="700"/>
                  </a:lnTo>
                  <a:lnTo>
                    <a:pt x="700" y="711"/>
                  </a:lnTo>
                  <a:lnTo>
                    <a:pt x="694" y="723"/>
                  </a:lnTo>
                  <a:lnTo>
                    <a:pt x="688" y="735"/>
                  </a:lnTo>
                  <a:lnTo>
                    <a:pt x="684" y="748"/>
                  </a:lnTo>
                  <a:lnTo>
                    <a:pt x="680" y="763"/>
                  </a:lnTo>
                  <a:lnTo>
                    <a:pt x="678" y="777"/>
                  </a:lnTo>
                  <a:lnTo>
                    <a:pt x="677" y="792"/>
                  </a:lnTo>
                  <a:lnTo>
                    <a:pt x="677" y="808"/>
                  </a:lnTo>
                  <a:lnTo>
                    <a:pt x="677" y="822"/>
                  </a:lnTo>
                  <a:lnTo>
                    <a:pt x="678" y="837"/>
                  </a:lnTo>
                  <a:lnTo>
                    <a:pt x="681" y="853"/>
                  </a:lnTo>
                  <a:lnTo>
                    <a:pt x="684" y="868"/>
                  </a:lnTo>
                  <a:lnTo>
                    <a:pt x="688" y="883"/>
                  </a:lnTo>
                  <a:lnTo>
                    <a:pt x="694" y="897"/>
                  </a:lnTo>
                  <a:lnTo>
                    <a:pt x="699" y="910"/>
                  </a:lnTo>
                  <a:lnTo>
                    <a:pt x="706" y="923"/>
                  </a:lnTo>
                  <a:lnTo>
                    <a:pt x="712" y="936"/>
                  </a:lnTo>
                  <a:lnTo>
                    <a:pt x="720" y="947"/>
                  </a:lnTo>
                  <a:lnTo>
                    <a:pt x="729" y="958"/>
                  </a:lnTo>
                  <a:lnTo>
                    <a:pt x="737" y="967"/>
                  </a:lnTo>
                  <a:lnTo>
                    <a:pt x="747" y="976"/>
                  </a:lnTo>
                  <a:lnTo>
                    <a:pt x="758" y="983"/>
                  </a:lnTo>
                  <a:lnTo>
                    <a:pt x="769" y="988"/>
                  </a:lnTo>
                  <a:lnTo>
                    <a:pt x="781" y="992"/>
                  </a:lnTo>
                  <a:lnTo>
                    <a:pt x="781" y="992"/>
                  </a:lnTo>
                  <a:lnTo>
                    <a:pt x="798" y="992"/>
                  </a:lnTo>
                  <a:lnTo>
                    <a:pt x="798" y="992"/>
                  </a:lnTo>
                  <a:lnTo>
                    <a:pt x="800" y="995"/>
                  </a:lnTo>
                  <a:lnTo>
                    <a:pt x="805" y="996"/>
                  </a:lnTo>
                  <a:lnTo>
                    <a:pt x="817" y="997"/>
                  </a:lnTo>
                  <a:lnTo>
                    <a:pt x="828" y="996"/>
                  </a:lnTo>
                  <a:lnTo>
                    <a:pt x="832" y="995"/>
                  </a:lnTo>
                  <a:lnTo>
                    <a:pt x="834" y="992"/>
                  </a:lnTo>
                  <a:lnTo>
                    <a:pt x="834" y="992"/>
                  </a:lnTo>
                  <a:lnTo>
                    <a:pt x="855" y="993"/>
                  </a:lnTo>
                  <a:lnTo>
                    <a:pt x="874" y="993"/>
                  </a:lnTo>
                  <a:lnTo>
                    <a:pt x="891" y="991"/>
                  </a:lnTo>
                  <a:lnTo>
                    <a:pt x="909" y="986"/>
                  </a:lnTo>
                  <a:lnTo>
                    <a:pt x="924" y="980"/>
                  </a:lnTo>
                  <a:lnTo>
                    <a:pt x="939" y="972"/>
                  </a:lnTo>
                  <a:lnTo>
                    <a:pt x="952" y="963"/>
                  </a:lnTo>
                  <a:lnTo>
                    <a:pt x="964" y="952"/>
                  </a:lnTo>
                  <a:lnTo>
                    <a:pt x="975" y="940"/>
                  </a:lnTo>
                  <a:lnTo>
                    <a:pt x="984" y="926"/>
                  </a:lnTo>
                  <a:lnTo>
                    <a:pt x="993" y="912"/>
                  </a:lnTo>
                  <a:lnTo>
                    <a:pt x="999" y="898"/>
                  </a:lnTo>
                  <a:lnTo>
                    <a:pt x="1006" y="883"/>
                  </a:lnTo>
                  <a:lnTo>
                    <a:pt x="1010" y="866"/>
                  </a:lnTo>
                  <a:lnTo>
                    <a:pt x="1013" y="850"/>
                  </a:lnTo>
                  <a:lnTo>
                    <a:pt x="1015" y="833"/>
                  </a:lnTo>
                  <a:lnTo>
                    <a:pt x="1016" y="817"/>
                  </a:lnTo>
                  <a:lnTo>
                    <a:pt x="1015" y="800"/>
                  </a:lnTo>
                  <a:lnTo>
                    <a:pt x="1012" y="784"/>
                  </a:lnTo>
                  <a:lnTo>
                    <a:pt x="1009" y="768"/>
                  </a:lnTo>
                  <a:lnTo>
                    <a:pt x="1005" y="753"/>
                  </a:lnTo>
                  <a:lnTo>
                    <a:pt x="998" y="738"/>
                  </a:lnTo>
                  <a:lnTo>
                    <a:pt x="991" y="724"/>
                  </a:lnTo>
                  <a:lnTo>
                    <a:pt x="983" y="711"/>
                  </a:lnTo>
                  <a:lnTo>
                    <a:pt x="972" y="699"/>
                  </a:lnTo>
                  <a:lnTo>
                    <a:pt x="961" y="688"/>
                  </a:lnTo>
                  <a:lnTo>
                    <a:pt x="947" y="678"/>
                  </a:lnTo>
                  <a:lnTo>
                    <a:pt x="933" y="670"/>
                  </a:lnTo>
                  <a:lnTo>
                    <a:pt x="917" y="664"/>
                  </a:lnTo>
                  <a:lnTo>
                    <a:pt x="899" y="659"/>
                  </a:lnTo>
                  <a:lnTo>
                    <a:pt x="880" y="657"/>
                  </a:lnTo>
                  <a:lnTo>
                    <a:pt x="861" y="656"/>
                  </a:lnTo>
                  <a:lnTo>
                    <a:pt x="861" y="656"/>
                  </a:lnTo>
                  <a:lnTo>
                    <a:pt x="856" y="654"/>
                  </a:lnTo>
                  <a:lnTo>
                    <a:pt x="850" y="653"/>
                  </a:lnTo>
                  <a:lnTo>
                    <a:pt x="834" y="652"/>
                  </a:lnTo>
                  <a:lnTo>
                    <a:pt x="819" y="653"/>
                  </a:lnTo>
                  <a:lnTo>
                    <a:pt x="812" y="654"/>
                  </a:lnTo>
                  <a:lnTo>
                    <a:pt x="808" y="656"/>
                  </a:lnTo>
                  <a:lnTo>
                    <a:pt x="808" y="656"/>
                  </a:lnTo>
                  <a:close/>
                  <a:moveTo>
                    <a:pt x="1059" y="1497"/>
                  </a:moveTo>
                  <a:lnTo>
                    <a:pt x="1059" y="1497"/>
                  </a:lnTo>
                  <a:lnTo>
                    <a:pt x="1063" y="1514"/>
                  </a:lnTo>
                  <a:lnTo>
                    <a:pt x="1067" y="1532"/>
                  </a:lnTo>
                  <a:lnTo>
                    <a:pt x="1072" y="1551"/>
                  </a:lnTo>
                  <a:lnTo>
                    <a:pt x="1075" y="1569"/>
                  </a:lnTo>
                  <a:lnTo>
                    <a:pt x="1075" y="1569"/>
                  </a:lnTo>
                  <a:lnTo>
                    <a:pt x="1110" y="1559"/>
                  </a:lnTo>
                  <a:lnTo>
                    <a:pt x="1144" y="1546"/>
                  </a:lnTo>
                  <a:lnTo>
                    <a:pt x="1176" y="1533"/>
                  </a:lnTo>
                  <a:lnTo>
                    <a:pt x="1207" y="1518"/>
                  </a:lnTo>
                  <a:lnTo>
                    <a:pt x="1236" y="1501"/>
                  </a:lnTo>
                  <a:lnTo>
                    <a:pt x="1263" y="1482"/>
                  </a:lnTo>
                  <a:lnTo>
                    <a:pt x="1291" y="1464"/>
                  </a:lnTo>
                  <a:lnTo>
                    <a:pt x="1316" y="1444"/>
                  </a:lnTo>
                  <a:lnTo>
                    <a:pt x="1316" y="1444"/>
                  </a:lnTo>
                  <a:lnTo>
                    <a:pt x="1341" y="1423"/>
                  </a:lnTo>
                  <a:lnTo>
                    <a:pt x="1365" y="1400"/>
                  </a:lnTo>
                  <a:lnTo>
                    <a:pt x="1387" y="1377"/>
                  </a:lnTo>
                  <a:lnTo>
                    <a:pt x="1409" y="1353"/>
                  </a:lnTo>
                  <a:lnTo>
                    <a:pt x="1452" y="1304"/>
                  </a:lnTo>
                  <a:lnTo>
                    <a:pt x="1474" y="1280"/>
                  </a:lnTo>
                  <a:lnTo>
                    <a:pt x="1497" y="1256"/>
                  </a:lnTo>
                  <a:lnTo>
                    <a:pt x="1497" y="1256"/>
                  </a:lnTo>
                  <a:lnTo>
                    <a:pt x="1486" y="1252"/>
                  </a:lnTo>
                  <a:lnTo>
                    <a:pt x="1475" y="1245"/>
                  </a:lnTo>
                  <a:lnTo>
                    <a:pt x="1453" y="1230"/>
                  </a:lnTo>
                  <a:lnTo>
                    <a:pt x="1441" y="1222"/>
                  </a:lnTo>
                  <a:lnTo>
                    <a:pt x="1429" y="1214"/>
                  </a:lnTo>
                  <a:lnTo>
                    <a:pt x="1416" y="1208"/>
                  </a:lnTo>
                  <a:lnTo>
                    <a:pt x="1402" y="1203"/>
                  </a:lnTo>
                  <a:lnTo>
                    <a:pt x="1402" y="1203"/>
                  </a:lnTo>
                  <a:lnTo>
                    <a:pt x="1395" y="1202"/>
                  </a:lnTo>
                  <a:lnTo>
                    <a:pt x="1387" y="1201"/>
                  </a:lnTo>
                  <a:lnTo>
                    <a:pt x="1372" y="1200"/>
                  </a:lnTo>
                  <a:lnTo>
                    <a:pt x="1354" y="1200"/>
                  </a:lnTo>
                  <a:lnTo>
                    <a:pt x="1336" y="1200"/>
                  </a:lnTo>
                  <a:lnTo>
                    <a:pt x="1336" y="1200"/>
                  </a:lnTo>
                  <a:lnTo>
                    <a:pt x="1297" y="1198"/>
                  </a:lnTo>
                  <a:lnTo>
                    <a:pt x="1260" y="1193"/>
                  </a:lnTo>
                  <a:lnTo>
                    <a:pt x="1223" y="1192"/>
                  </a:lnTo>
                  <a:lnTo>
                    <a:pt x="1208" y="1192"/>
                  </a:lnTo>
                  <a:lnTo>
                    <a:pt x="1194" y="1193"/>
                  </a:lnTo>
                  <a:lnTo>
                    <a:pt x="1194" y="1193"/>
                  </a:lnTo>
                  <a:lnTo>
                    <a:pt x="1177" y="1197"/>
                  </a:lnTo>
                  <a:lnTo>
                    <a:pt x="1161" y="1202"/>
                  </a:lnTo>
                  <a:lnTo>
                    <a:pt x="1146" y="1209"/>
                  </a:lnTo>
                  <a:lnTo>
                    <a:pt x="1133" y="1217"/>
                  </a:lnTo>
                  <a:lnTo>
                    <a:pt x="1121" y="1226"/>
                  </a:lnTo>
                  <a:lnTo>
                    <a:pt x="1110" y="1237"/>
                  </a:lnTo>
                  <a:lnTo>
                    <a:pt x="1101" y="1249"/>
                  </a:lnTo>
                  <a:lnTo>
                    <a:pt x="1093" y="1263"/>
                  </a:lnTo>
                  <a:lnTo>
                    <a:pt x="1085" y="1277"/>
                  </a:lnTo>
                  <a:lnTo>
                    <a:pt x="1078" y="1292"/>
                  </a:lnTo>
                  <a:lnTo>
                    <a:pt x="1073" y="1308"/>
                  </a:lnTo>
                  <a:lnTo>
                    <a:pt x="1068" y="1325"/>
                  </a:lnTo>
                  <a:lnTo>
                    <a:pt x="1064" y="1342"/>
                  </a:lnTo>
                  <a:lnTo>
                    <a:pt x="1062" y="1360"/>
                  </a:lnTo>
                  <a:lnTo>
                    <a:pt x="1060" y="1379"/>
                  </a:lnTo>
                  <a:lnTo>
                    <a:pt x="1059" y="1398"/>
                  </a:lnTo>
                  <a:lnTo>
                    <a:pt x="1059" y="1398"/>
                  </a:lnTo>
                  <a:lnTo>
                    <a:pt x="1056" y="1409"/>
                  </a:lnTo>
                  <a:lnTo>
                    <a:pt x="1055" y="1421"/>
                  </a:lnTo>
                  <a:lnTo>
                    <a:pt x="1054" y="1447"/>
                  </a:lnTo>
                  <a:lnTo>
                    <a:pt x="1055" y="1474"/>
                  </a:lnTo>
                  <a:lnTo>
                    <a:pt x="1056" y="1486"/>
                  </a:lnTo>
                  <a:lnTo>
                    <a:pt x="1059" y="1497"/>
                  </a:lnTo>
                  <a:lnTo>
                    <a:pt x="1059" y="1497"/>
                  </a:lnTo>
                  <a:close/>
                  <a:moveTo>
                    <a:pt x="818" y="1596"/>
                  </a:moveTo>
                  <a:lnTo>
                    <a:pt x="818" y="1596"/>
                  </a:lnTo>
                  <a:lnTo>
                    <a:pt x="817" y="1566"/>
                  </a:lnTo>
                  <a:lnTo>
                    <a:pt x="814" y="1538"/>
                  </a:lnTo>
                  <a:lnTo>
                    <a:pt x="810" y="1513"/>
                  </a:lnTo>
                  <a:lnTo>
                    <a:pt x="806" y="1490"/>
                  </a:lnTo>
                  <a:lnTo>
                    <a:pt x="799" y="1467"/>
                  </a:lnTo>
                  <a:lnTo>
                    <a:pt x="792" y="1444"/>
                  </a:lnTo>
                  <a:lnTo>
                    <a:pt x="778" y="1395"/>
                  </a:lnTo>
                  <a:lnTo>
                    <a:pt x="778" y="1395"/>
                  </a:lnTo>
                  <a:lnTo>
                    <a:pt x="768" y="1363"/>
                  </a:lnTo>
                  <a:lnTo>
                    <a:pt x="763" y="1346"/>
                  </a:lnTo>
                  <a:lnTo>
                    <a:pt x="756" y="1331"/>
                  </a:lnTo>
                  <a:lnTo>
                    <a:pt x="750" y="1316"/>
                  </a:lnTo>
                  <a:lnTo>
                    <a:pt x="742" y="1303"/>
                  </a:lnTo>
                  <a:lnTo>
                    <a:pt x="734" y="1293"/>
                  </a:lnTo>
                  <a:lnTo>
                    <a:pt x="730" y="1289"/>
                  </a:lnTo>
                  <a:lnTo>
                    <a:pt x="725" y="1286"/>
                  </a:lnTo>
                  <a:lnTo>
                    <a:pt x="725" y="1286"/>
                  </a:lnTo>
                  <a:lnTo>
                    <a:pt x="720" y="1284"/>
                  </a:lnTo>
                  <a:lnTo>
                    <a:pt x="714" y="1280"/>
                  </a:lnTo>
                  <a:lnTo>
                    <a:pt x="700" y="1277"/>
                  </a:lnTo>
                  <a:lnTo>
                    <a:pt x="686" y="1273"/>
                  </a:lnTo>
                  <a:lnTo>
                    <a:pt x="673" y="1269"/>
                  </a:lnTo>
                  <a:lnTo>
                    <a:pt x="673" y="1269"/>
                  </a:lnTo>
                  <a:lnTo>
                    <a:pt x="642" y="1259"/>
                  </a:lnTo>
                  <a:lnTo>
                    <a:pt x="629" y="1255"/>
                  </a:lnTo>
                  <a:lnTo>
                    <a:pt x="617" y="1253"/>
                  </a:lnTo>
                  <a:lnTo>
                    <a:pt x="617" y="1253"/>
                  </a:lnTo>
                  <a:lnTo>
                    <a:pt x="599" y="1252"/>
                  </a:lnTo>
                  <a:lnTo>
                    <a:pt x="582" y="1252"/>
                  </a:lnTo>
                  <a:lnTo>
                    <a:pt x="567" y="1253"/>
                  </a:lnTo>
                  <a:lnTo>
                    <a:pt x="553" y="1255"/>
                  </a:lnTo>
                  <a:lnTo>
                    <a:pt x="538" y="1258"/>
                  </a:lnTo>
                  <a:lnTo>
                    <a:pt x="525" y="1263"/>
                  </a:lnTo>
                  <a:lnTo>
                    <a:pt x="513" y="1267"/>
                  </a:lnTo>
                  <a:lnTo>
                    <a:pt x="501" y="1273"/>
                  </a:lnTo>
                  <a:lnTo>
                    <a:pt x="479" y="1286"/>
                  </a:lnTo>
                  <a:lnTo>
                    <a:pt x="457" y="1300"/>
                  </a:lnTo>
                  <a:lnTo>
                    <a:pt x="436" y="1314"/>
                  </a:lnTo>
                  <a:lnTo>
                    <a:pt x="415" y="1329"/>
                  </a:lnTo>
                  <a:lnTo>
                    <a:pt x="415" y="1329"/>
                  </a:lnTo>
                  <a:lnTo>
                    <a:pt x="385" y="1347"/>
                  </a:lnTo>
                  <a:lnTo>
                    <a:pt x="355" y="1365"/>
                  </a:lnTo>
                  <a:lnTo>
                    <a:pt x="326" y="1381"/>
                  </a:lnTo>
                  <a:lnTo>
                    <a:pt x="300" y="1398"/>
                  </a:lnTo>
                  <a:lnTo>
                    <a:pt x="300" y="1398"/>
                  </a:lnTo>
                  <a:lnTo>
                    <a:pt x="333" y="1398"/>
                  </a:lnTo>
                  <a:lnTo>
                    <a:pt x="333" y="1398"/>
                  </a:lnTo>
                  <a:lnTo>
                    <a:pt x="355" y="1419"/>
                  </a:lnTo>
                  <a:lnTo>
                    <a:pt x="378" y="1437"/>
                  </a:lnTo>
                  <a:lnTo>
                    <a:pt x="401" y="1456"/>
                  </a:lnTo>
                  <a:lnTo>
                    <a:pt x="426" y="1475"/>
                  </a:lnTo>
                  <a:lnTo>
                    <a:pt x="452" y="1491"/>
                  </a:lnTo>
                  <a:lnTo>
                    <a:pt x="478" y="1508"/>
                  </a:lnTo>
                  <a:lnTo>
                    <a:pt x="506" y="1522"/>
                  </a:lnTo>
                  <a:lnTo>
                    <a:pt x="534" y="1536"/>
                  </a:lnTo>
                  <a:lnTo>
                    <a:pt x="565" y="1548"/>
                  </a:lnTo>
                  <a:lnTo>
                    <a:pt x="596" y="1560"/>
                  </a:lnTo>
                  <a:lnTo>
                    <a:pt x="628" y="1570"/>
                  </a:lnTo>
                  <a:lnTo>
                    <a:pt x="661" y="1579"/>
                  </a:lnTo>
                  <a:lnTo>
                    <a:pt x="696" y="1587"/>
                  </a:lnTo>
                  <a:lnTo>
                    <a:pt x="732" y="1593"/>
                  </a:lnTo>
                  <a:lnTo>
                    <a:pt x="769" y="1599"/>
                  </a:lnTo>
                  <a:lnTo>
                    <a:pt x="808" y="1602"/>
                  </a:lnTo>
                  <a:lnTo>
                    <a:pt x="808" y="1602"/>
                  </a:lnTo>
                  <a:lnTo>
                    <a:pt x="808" y="1607"/>
                  </a:lnTo>
                  <a:lnTo>
                    <a:pt x="808" y="1611"/>
                  </a:lnTo>
                  <a:lnTo>
                    <a:pt x="808" y="1621"/>
                  </a:lnTo>
                  <a:lnTo>
                    <a:pt x="808" y="1625"/>
                  </a:lnTo>
                  <a:lnTo>
                    <a:pt x="809" y="1627"/>
                  </a:lnTo>
                  <a:lnTo>
                    <a:pt x="812" y="1630"/>
                  </a:lnTo>
                  <a:lnTo>
                    <a:pt x="818" y="1629"/>
                  </a:lnTo>
                  <a:lnTo>
                    <a:pt x="818" y="1629"/>
                  </a:lnTo>
                  <a:lnTo>
                    <a:pt x="820" y="1626"/>
                  </a:lnTo>
                  <a:lnTo>
                    <a:pt x="821" y="1622"/>
                  </a:lnTo>
                  <a:lnTo>
                    <a:pt x="822" y="1612"/>
                  </a:lnTo>
                  <a:lnTo>
                    <a:pt x="821" y="1602"/>
                  </a:lnTo>
                  <a:lnTo>
                    <a:pt x="820" y="1598"/>
                  </a:lnTo>
                  <a:lnTo>
                    <a:pt x="818" y="1596"/>
                  </a:lnTo>
                  <a:lnTo>
                    <a:pt x="818" y="15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997" name="组合 4996"/>
          <p:cNvGrpSpPr/>
          <p:nvPr/>
        </p:nvGrpSpPr>
        <p:grpSpPr>
          <a:xfrm>
            <a:off x="-816768" y="5416421"/>
            <a:ext cx="26042255" cy="759467"/>
            <a:chOff x="-612576" y="4513684"/>
            <a:chExt cx="19531691" cy="632889"/>
          </a:xfrm>
        </p:grpSpPr>
        <p:grpSp>
          <p:nvGrpSpPr>
            <p:cNvPr id="3456" name="组合 3455"/>
            <p:cNvGrpSpPr/>
            <p:nvPr/>
          </p:nvGrpSpPr>
          <p:grpSpPr>
            <a:xfrm>
              <a:off x="8964488" y="4513684"/>
              <a:ext cx="9954627" cy="632889"/>
              <a:chOff x="-576064" y="4513684"/>
              <a:chExt cx="9954627" cy="632889"/>
            </a:xfrm>
            <a:effectLst>
              <a:outerShdw blurRad="127000" dist="38100" dir="13500000" sx="102000" sy="102000" algn="br" rotWithShape="0">
                <a:prstClr val="black">
                  <a:alpha val="75000"/>
                </a:prstClr>
              </a:outerShdw>
            </a:effectLst>
          </p:grpSpPr>
          <p:sp>
            <p:nvSpPr>
              <p:cNvPr id="3457" name="矩形 3456"/>
              <p:cNvSpPr/>
              <p:nvPr/>
            </p:nvSpPr>
            <p:spPr>
              <a:xfrm>
                <a:off x="-576064" y="4513684"/>
                <a:ext cx="9937104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458" name="组合 3457"/>
              <p:cNvGrpSpPr/>
              <p:nvPr/>
            </p:nvGrpSpPr>
            <p:grpSpPr>
              <a:xfrm>
                <a:off x="-180528" y="4554000"/>
                <a:ext cx="9559091" cy="592573"/>
                <a:chOff x="-180528" y="4554000"/>
                <a:chExt cx="9559091" cy="592573"/>
              </a:xfrm>
            </p:grpSpPr>
            <p:grpSp>
              <p:nvGrpSpPr>
                <p:cNvPr id="3459" name="组合 3458"/>
                <p:cNvGrpSpPr/>
                <p:nvPr/>
              </p:nvGrpSpPr>
              <p:grpSpPr>
                <a:xfrm>
                  <a:off x="-180528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4956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57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58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59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60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61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62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63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64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65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66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67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68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69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70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71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72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73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74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75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76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77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78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79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80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81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82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83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84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85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86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87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88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89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90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91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92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93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94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95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96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60" name="组合 3459"/>
                <p:cNvGrpSpPr/>
                <p:nvPr/>
              </p:nvGrpSpPr>
              <p:grpSpPr>
                <a:xfrm>
                  <a:off x="411729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4915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16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17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18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19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20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21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22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23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24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25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26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27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28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29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30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31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32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33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34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35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36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37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38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39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40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41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42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43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44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45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46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47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48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49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50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51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52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53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54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55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61" name="组合 3460"/>
                <p:cNvGrpSpPr/>
                <p:nvPr/>
              </p:nvGrpSpPr>
              <p:grpSpPr>
                <a:xfrm>
                  <a:off x="989573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4874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75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76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77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78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79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80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81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82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83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84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85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86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87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88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89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90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91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92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93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94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95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96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97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98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99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00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01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02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03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04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05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06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07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08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09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10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11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12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13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914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62" name="组合 3461"/>
                <p:cNvGrpSpPr/>
                <p:nvPr/>
              </p:nvGrpSpPr>
              <p:grpSpPr>
                <a:xfrm>
                  <a:off x="1581830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4833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34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35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36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37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38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39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40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41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42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43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44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45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46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47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48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49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50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51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52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53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54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55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56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57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58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59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60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61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62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63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64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65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66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67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68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69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70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71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72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73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63" name="组合 3462"/>
                <p:cNvGrpSpPr/>
                <p:nvPr/>
              </p:nvGrpSpPr>
              <p:grpSpPr>
                <a:xfrm>
                  <a:off x="2195736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4792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93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94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95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96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97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98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99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00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01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02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03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04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05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06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07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08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09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10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11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12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13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14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15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16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17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18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19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20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21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22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23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24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25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26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27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28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29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30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31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832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64" name="组合 3463"/>
                <p:cNvGrpSpPr/>
                <p:nvPr/>
              </p:nvGrpSpPr>
              <p:grpSpPr>
                <a:xfrm>
                  <a:off x="2787993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4751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52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53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54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55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56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57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58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59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60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61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62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63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64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65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66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67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68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69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70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71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72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73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74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75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76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77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78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79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80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81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82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83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84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85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86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87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88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89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90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91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65" name="组合 3464"/>
                <p:cNvGrpSpPr/>
                <p:nvPr/>
              </p:nvGrpSpPr>
              <p:grpSpPr>
                <a:xfrm>
                  <a:off x="3385209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4710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11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12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13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14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15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16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17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18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19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20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21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22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23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24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25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26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27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28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29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30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31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32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33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34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35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36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37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38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39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40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41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42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43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44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45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46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47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48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49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50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66" name="组合 3465"/>
                <p:cNvGrpSpPr/>
                <p:nvPr/>
              </p:nvGrpSpPr>
              <p:grpSpPr>
                <a:xfrm>
                  <a:off x="3977466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4669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70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71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72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73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74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75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76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77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78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79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80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81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82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83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84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85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86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87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88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89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90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91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92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93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94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95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96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97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98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99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00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01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02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03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04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05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06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07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08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709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67" name="组合 3466"/>
                <p:cNvGrpSpPr/>
                <p:nvPr/>
              </p:nvGrpSpPr>
              <p:grpSpPr>
                <a:xfrm>
                  <a:off x="4589973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4628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29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30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31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32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33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34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35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36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37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38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39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40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41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42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43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44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45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46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47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48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49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50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51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52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53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54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55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56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57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58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59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60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61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62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63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64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65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66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67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68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68" name="组合 3467"/>
                <p:cNvGrpSpPr/>
                <p:nvPr/>
              </p:nvGrpSpPr>
              <p:grpSpPr>
                <a:xfrm>
                  <a:off x="5182230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4587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88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89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90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91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92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93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94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95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96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97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98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99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00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01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02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03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04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05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06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07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08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09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10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11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12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13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14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15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16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17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18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19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20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21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22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23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24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25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26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627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69" name="组合 3468"/>
                <p:cNvGrpSpPr/>
                <p:nvPr/>
              </p:nvGrpSpPr>
              <p:grpSpPr>
                <a:xfrm>
                  <a:off x="5796136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3776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77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78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79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80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81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82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83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84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85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86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87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88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89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90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91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92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93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94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95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96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97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98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99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800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801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802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803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804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805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806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807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78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79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80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81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82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83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84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85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4586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70" name="组合 3469"/>
                <p:cNvGrpSpPr/>
                <p:nvPr/>
              </p:nvGrpSpPr>
              <p:grpSpPr>
                <a:xfrm>
                  <a:off x="6388393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3735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36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37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38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39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40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41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42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43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44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45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46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47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48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49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50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51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52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53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54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55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56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57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58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59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60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61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62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63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64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65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66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67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68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69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70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71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72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73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74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75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71" name="组合 3470"/>
                <p:cNvGrpSpPr/>
                <p:nvPr/>
              </p:nvGrpSpPr>
              <p:grpSpPr>
                <a:xfrm>
                  <a:off x="7002480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3694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95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96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97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98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99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00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01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02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03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04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05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06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07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08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09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10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11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12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13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14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15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16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17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18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19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20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21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22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23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24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25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26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27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28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29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30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31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32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33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734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72" name="组合 3471"/>
                <p:cNvGrpSpPr/>
                <p:nvPr/>
              </p:nvGrpSpPr>
              <p:grpSpPr>
                <a:xfrm>
                  <a:off x="7594737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3557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58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59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60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61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62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63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64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65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66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67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68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69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70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71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72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73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74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75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76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77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78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79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80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81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82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83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80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81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82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83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84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85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86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87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88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89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90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91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92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693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73" name="组合 3472"/>
                <p:cNvGrpSpPr/>
                <p:nvPr/>
              </p:nvGrpSpPr>
              <p:grpSpPr>
                <a:xfrm>
                  <a:off x="8172400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3516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17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18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19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20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21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22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23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24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25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26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27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28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29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30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31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32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33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34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35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36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37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38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39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40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41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42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43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44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45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46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47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48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49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50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51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52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53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54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55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56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3474" name="组合 3473"/>
                <p:cNvGrpSpPr/>
                <p:nvPr/>
              </p:nvGrpSpPr>
              <p:grpSpPr>
                <a:xfrm>
                  <a:off x="8764657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3475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76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77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78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79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80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81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82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83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84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85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86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87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88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89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90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91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92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93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94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95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96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97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98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499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00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01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02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03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04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05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06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07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08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09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10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11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12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13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14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515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2293" name="组合 2292"/>
            <p:cNvGrpSpPr/>
            <p:nvPr/>
          </p:nvGrpSpPr>
          <p:grpSpPr>
            <a:xfrm>
              <a:off x="-612576" y="4513684"/>
              <a:ext cx="9991139" cy="632889"/>
              <a:chOff x="-612576" y="4513684"/>
              <a:chExt cx="9991139" cy="632889"/>
            </a:xfrm>
            <a:effectLst>
              <a:outerShdw blurRad="127000" dist="38100" dir="13500000" sx="102000" sy="102000" algn="br" rotWithShape="0">
                <a:prstClr val="black">
                  <a:alpha val="75000"/>
                </a:prstClr>
              </a:outerShdw>
            </a:effectLst>
          </p:grpSpPr>
          <p:sp>
            <p:nvSpPr>
              <p:cNvPr id="2294" name="矩形 2293"/>
              <p:cNvSpPr/>
              <p:nvPr/>
            </p:nvSpPr>
            <p:spPr>
              <a:xfrm>
                <a:off x="-612576" y="4513684"/>
                <a:ext cx="9937104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295" name="组合 2294"/>
              <p:cNvGrpSpPr/>
              <p:nvPr/>
            </p:nvGrpSpPr>
            <p:grpSpPr>
              <a:xfrm>
                <a:off x="-180528" y="4554000"/>
                <a:ext cx="9559091" cy="592573"/>
                <a:chOff x="-180528" y="4554000"/>
                <a:chExt cx="9559091" cy="592573"/>
              </a:xfrm>
            </p:grpSpPr>
            <p:grpSp>
              <p:nvGrpSpPr>
                <p:cNvPr id="2296" name="组合 2295"/>
                <p:cNvGrpSpPr/>
                <p:nvPr/>
              </p:nvGrpSpPr>
              <p:grpSpPr>
                <a:xfrm>
                  <a:off x="-180528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3204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05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06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07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08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09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10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11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12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13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14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15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16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17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18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19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20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21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22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23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24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25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26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27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28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29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30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31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32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33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34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35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36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37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38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39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40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41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42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43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44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297" name="组合 2296"/>
                <p:cNvGrpSpPr/>
                <p:nvPr/>
              </p:nvGrpSpPr>
              <p:grpSpPr>
                <a:xfrm>
                  <a:off x="411729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3163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64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65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66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67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68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69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70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71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72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73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74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75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76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77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78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79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80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81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82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83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84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85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86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87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88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89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90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91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92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93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94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95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96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97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98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99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00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01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02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203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298" name="组合 2297"/>
                <p:cNvGrpSpPr/>
                <p:nvPr/>
              </p:nvGrpSpPr>
              <p:grpSpPr>
                <a:xfrm>
                  <a:off x="989573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3122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23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24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25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26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27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28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29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30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31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32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33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34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35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36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37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38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39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40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41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42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43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44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45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46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47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48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49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50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51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52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53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54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55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56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57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58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59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60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61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62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299" name="组合 2298"/>
                <p:cNvGrpSpPr/>
                <p:nvPr/>
              </p:nvGrpSpPr>
              <p:grpSpPr>
                <a:xfrm>
                  <a:off x="1581830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3081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82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83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84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85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86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87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88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89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90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91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92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93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94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95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96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97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98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99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00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01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02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03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04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05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06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07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08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09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10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11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12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13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14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15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16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17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18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19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20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121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00" name="组合 2299"/>
                <p:cNvGrpSpPr/>
                <p:nvPr/>
              </p:nvGrpSpPr>
              <p:grpSpPr>
                <a:xfrm>
                  <a:off x="2195736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3040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41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42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43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44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45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46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47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48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49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50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51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52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53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54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55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56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57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58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59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60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61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62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63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64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65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66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67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68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69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70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71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72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73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74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75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76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77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78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79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80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01" name="组合 2300"/>
                <p:cNvGrpSpPr/>
                <p:nvPr/>
              </p:nvGrpSpPr>
              <p:grpSpPr>
                <a:xfrm>
                  <a:off x="2787993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2999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00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01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02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03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04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05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06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07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08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09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10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11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12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13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14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15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16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17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18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19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20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21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22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23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24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25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26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27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28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29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30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31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32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33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34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35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36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37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38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3039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02" name="组合 2301"/>
                <p:cNvGrpSpPr/>
                <p:nvPr/>
              </p:nvGrpSpPr>
              <p:grpSpPr>
                <a:xfrm>
                  <a:off x="3385209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2958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59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60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61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62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63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64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65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66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67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68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69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70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71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72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73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74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75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76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77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78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79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80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81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82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83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84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85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86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87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88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89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90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91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92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93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94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95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96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97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98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03" name="组合 2302"/>
                <p:cNvGrpSpPr/>
                <p:nvPr/>
              </p:nvGrpSpPr>
              <p:grpSpPr>
                <a:xfrm>
                  <a:off x="3977466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2917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18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19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20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21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22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23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24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25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26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27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28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29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30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31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32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33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34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35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36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37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38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39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40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41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42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43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44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45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46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47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48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49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50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51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52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53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54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55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56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57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04" name="组合 2303"/>
                <p:cNvGrpSpPr/>
                <p:nvPr/>
              </p:nvGrpSpPr>
              <p:grpSpPr>
                <a:xfrm>
                  <a:off x="4589973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2876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77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78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79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80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81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82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83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84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85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86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87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88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89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90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91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92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93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94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95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96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97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98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99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00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01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02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03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04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05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06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07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08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09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10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11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12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13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14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15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916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05" name="组合 2304"/>
                <p:cNvGrpSpPr/>
                <p:nvPr/>
              </p:nvGrpSpPr>
              <p:grpSpPr>
                <a:xfrm>
                  <a:off x="5182230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2835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36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37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38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39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40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41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42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43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44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45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46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47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48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49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50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51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52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53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54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55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56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57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58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59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60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61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62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63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64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65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66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67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68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69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70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71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72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73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74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75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06" name="组合 2305"/>
                <p:cNvGrpSpPr/>
                <p:nvPr/>
              </p:nvGrpSpPr>
              <p:grpSpPr>
                <a:xfrm>
                  <a:off x="5796136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2794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95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96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97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98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99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00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01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02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03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04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05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06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07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08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09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10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11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12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13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14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15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16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17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18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19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20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21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22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23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24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25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26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27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28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29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30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31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32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33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34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07" name="组合 2306"/>
                <p:cNvGrpSpPr/>
                <p:nvPr/>
              </p:nvGrpSpPr>
              <p:grpSpPr>
                <a:xfrm>
                  <a:off x="6388393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2753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54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55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56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57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58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59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60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61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62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63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64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65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66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67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68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69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70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71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72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73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74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75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76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77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78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79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80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81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82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83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84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85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86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87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88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89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90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91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92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93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08" name="组合 2307"/>
                <p:cNvGrpSpPr/>
                <p:nvPr/>
              </p:nvGrpSpPr>
              <p:grpSpPr>
                <a:xfrm>
                  <a:off x="7002480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2712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13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14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15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16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17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18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19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20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21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22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23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24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25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26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27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28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29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30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31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32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33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34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35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36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37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38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39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40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41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42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43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44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45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46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47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48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49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50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51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52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09" name="组合 2308"/>
                <p:cNvGrpSpPr/>
                <p:nvPr/>
              </p:nvGrpSpPr>
              <p:grpSpPr>
                <a:xfrm>
                  <a:off x="7594737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2671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72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73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74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75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76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77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78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79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80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81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82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83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84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85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86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87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88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89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90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91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92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93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94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95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96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97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98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99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00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01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02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03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04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05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06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07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08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09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10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11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10" name="组合 2309"/>
                <p:cNvGrpSpPr/>
                <p:nvPr/>
              </p:nvGrpSpPr>
              <p:grpSpPr>
                <a:xfrm>
                  <a:off x="8172400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2630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31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32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33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34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35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36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37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38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39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40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41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42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43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44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45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46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47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48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49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50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51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52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53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54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55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56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57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58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59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60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61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62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63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64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65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66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67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68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69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70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311" name="组合 2310"/>
                <p:cNvGrpSpPr/>
                <p:nvPr/>
              </p:nvGrpSpPr>
              <p:grpSpPr>
                <a:xfrm>
                  <a:off x="8764657" y="4554000"/>
                  <a:ext cx="613906" cy="592573"/>
                  <a:chOff x="5392738" y="193675"/>
                  <a:chExt cx="4933950" cy="4762500"/>
                </a:xfrm>
              </p:grpSpPr>
              <p:sp>
                <p:nvSpPr>
                  <p:cNvPr id="2312" name="Freeform 11"/>
                  <p:cNvSpPr>
                    <a:spLocks/>
                  </p:cNvSpPr>
                  <p:nvPr/>
                </p:nvSpPr>
                <p:spPr bwMode="auto">
                  <a:xfrm>
                    <a:off x="8888413" y="669925"/>
                    <a:ext cx="838200" cy="476250"/>
                  </a:xfrm>
                  <a:custGeom>
                    <a:avLst/>
                    <a:gdLst>
                      <a:gd name="T0" fmla="*/ 0 w 528"/>
                      <a:gd name="T1" fmla="*/ 300 h 300"/>
                      <a:gd name="T2" fmla="*/ 0 w 528"/>
                      <a:gd name="T3" fmla="*/ 300 h 300"/>
                      <a:gd name="T4" fmla="*/ 0 w 528"/>
                      <a:gd name="T5" fmla="*/ 0 h 300"/>
                      <a:gd name="T6" fmla="*/ 0 w 528"/>
                      <a:gd name="T7" fmla="*/ 0 h 300"/>
                      <a:gd name="T8" fmla="*/ 528 w 528"/>
                      <a:gd name="T9" fmla="*/ 0 h 300"/>
                      <a:gd name="T10" fmla="*/ 528 w 528"/>
                      <a:gd name="T11" fmla="*/ 0 h 300"/>
                      <a:gd name="T12" fmla="*/ 528 w 528"/>
                      <a:gd name="T13" fmla="*/ 300 h 300"/>
                      <a:gd name="T14" fmla="*/ 528 w 528"/>
                      <a:gd name="T15" fmla="*/ 300 h 300"/>
                      <a:gd name="T16" fmla="*/ 0 w 528"/>
                      <a:gd name="T17" fmla="*/ 300 h 300"/>
                      <a:gd name="T18" fmla="*/ 0 w 528"/>
                      <a:gd name="T19" fmla="*/ 300 h 3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28" h="300">
                        <a:moveTo>
                          <a:pt x="0" y="300"/>
                        </a:moveTo>
                        <a:lnTo>
                          <a:pt x="0" y="30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528" y="0"/>
                        </a:lnTo>
                        <a:lnTo>
                          <a:pt x="528" y="0"/>
                        </a:lnTo>
                        <a:lnTo>
                          <a:pt x="528" y="300"/>
                        </a:lnTo>
                        <a:lnTo>
                          <a:pt x="528" y="300"/>
                        </a:lnTo>
                        <a:lnTo>
                          <a:pt x="0" y="300"/>
                        </a:lnTo>
                        <a:lnTo>
                          <a:pt x="0" y="30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13" name="Freeform 12"/>
                  <p:cNvSpPr>
                    <a:spLocks/>
                  </p:cNvSpPr>
                  <p:nvPr/>
                </p:nvSpPr>
                <p:spPr bwMode="auto">
                  <a:xfrm>
                    <a:off x="5735638" y="736600"/>
                    <a:ext cx="2305050" cy="9525"/>
                  </a:xfrm>
                  <a:custGeom>
                    <a:avLst/>
                    <a:gdLst>
                      <a:gd name="T0" fmla="*/ 0 w 1452"/>
                      <a:gd name="T1" fmla="*/ 6 h 6"/>
                      <a:gd name="T2" fmla="*/ 0 w 1452"/>
                      <a:gd name="T3" fmla="*/ 6 h 6"/>
                      <a:gd name="T4" fmla="*/ 0 w 1452"/>
                      <a:gd name="T5" fmla="*/ 0 h 6"/>
                      <a:gd name="T6" fmla="*/ 0 w 1452"/>
                      <a:gd name="T7" fmla="*/ 0 h 6"/>
                      <a:gd name="T8" fmla="*/ 1452 w 1452"/>
                      <a:gd name="T9" fmla="*/ 0 h 6"/>
                      <a:gd name="T10" fmla="*/ 1452 w 1452"/>
                      <a:gd name="T11" fmla="*/ 0 h 6"/>
                      <a:gd name="T12" fmla="*/ 1452 w 1452"/>
                      <a:gd name="T13" fmla="*/ 6 h 6"/>
                      <a:gd name="T14" fmla="*/ 1452 w 1452"/>
                      <a:gd name="T15" fmla="*/ 6 h 6"/>
                      <a:gd name="T16" fmla="*/ 0 w 1452"/>
                      <a:gd name="T17" fmla="*/ 6 h 6"/>
                      <a:gd name="T18" fmla="*/ 0 w 1452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45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lnTo>
                          <a:pt x="1452" y="6"/>
                        </a:lnTo>
                        <a:lnTo>
                          <a:pt x="145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14" name="Freeform 13"/>
                  <p:cNvSpPr>
                    <a:spLocks/>
                  </p:cNvSpPr>
                  <p:nvPr/>
                </p:nvSpPr>
                <p:spPr bwMode="auto">
                  <a:xfrm>
                    <a:off x="8736013" y="1755775"/>
                    <a:ext cx="971550" cy="9525"/>
                  </a:xfrm>
                  <a:custGeom>
                    <a:avLst/>
                    <a:gdLst>
                      <a:gd name="T0" fmla="*/ 0 w 612"/>
                      <a:gd name="T1" fmla="*/ 6 h 6"/>
                      <a:gd name="T2" fmla="*/ 0 w 612"/>
                      <a:gd name="T3" fmla="*/ 6 h 6"/>
                      <a:gd name="T4" fmla="*/ 74 w 612"/>
                      <a:gd name="T5" fmla="*/ 2 h 6"/>
                      <a:gd name="T6" fmla="*/ 148 w 612"/>
                      <a:gd name="T7" fmla="*/ 0 h 6"/>
                      <a:gd name="T8" fmla="*/ 302 w 612"/>
                      <a:gd name="T9" fmla="*/ 0 h 6"/>
                      <a:gd name="T10" fmla="*/ 458 w 612"/>
                      <a:gd name="T11" fmla="*/ 0 h 6"/>
                      <a:gd name="T12" fmla="*/ 612 w 612"/>
                      <a:gd name="T13" fmla="*/ 0 h 6"/>
                      <a:gd name="T14" fmla="*/ 612 w 612"/>
                      <a:gd name="T15" fmla="*/ 0 h 6"/>
                      <a:gd name="T16" fmla="*/ 612 w 612"/>
                      <a:gd name="T17" fmla="*/ 6 h 6"/>
                      <a:gd name="T18" fmla="*/ 612 w 612"/>
                      <a:gd name="T19" fmla="*/ 6 h 6"/>
                      <a:gd name="T20" fmla="*/ 0 w 612"/>
                      <a:gd name="T21" fmla="*/ 6 h 6"/>
                      <a:gd name="T22" fmla="*/ 0 w 612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12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74" y="2"/>
                        </a:lnTo>
                        <a:lnTo>
                          <a:pt x="148" y="0"/>
                        </a:lnTo>
                        <a:lnTo>
                          <a:pt x="302" y="0"/>
                        </a:lnTo>
                        <a:lnTo>
                          <a:pt x="458" y="0"/>
                        </a:lnTo>
                        <a:lnTo>
                          <a:pt x="612" y="0"/>
                        </a:lnTo>
                        <a:lnTo>
                          <a:pt x="612" y="0"/>
                        </a:lnTo>
                        <a:lnTo>
                          <a:pt x="612" y="6"/>
                        </a:lnTo>
                        <a:lnTo>
                          <a:pt x="61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15" name="Freeform 14"/>
                  <p:cNvSpPr>
                    <a:spLocks/>
                  </p:cNvSpPr>
                  <p:nvPr/>
                </p:nvSpPr>
                <p:spPr bwMode="auto">
                  <a:xfrm>
                    <a:off x="7297738" y="2898775"/>
                    <a:ext cx="9525" cy="228600"/>
                  </a:xfrm>
                  <a:custGeom>
                    <a:avLst/>
                    <a:gdLst>
                      <a:gd name="T0" fmla="*/ 0 w 6"/>
                      <a:gd name="T1" fmla="*/ 0 h 144"/>
                      <a:gd name="T2" fmla="*/ 0 w 6"/>
                      <a:gd name="T3" fmla="*/ 0 h 144"/>
                      <a:gd name="T4" fmla="*/ 6 w 6"/>
                      <a:gd name="T5" fmla="*/ 0 h 144"/>
                      <a:gd name="T6" fmla="*/ 6 w 6"/>
                      <a:gd name="T7" fmla="*/ 0 h 144"/>
                      <a:gd name="T8" fmla="*/ 6 w 6"/>
                      <a:gd name="T9" fmla="*/ 36 h 144"/>
                      <a:gd name="T10" fmla="*/ 6 w 6"/>
                      <a:gd name="T11" fmla="*/ 76 h 144"/>
                      <a:gd name="T12" fmla="*/ 6 w 6"/>
                      <a:gd name="T13" fmla="*/ 112 h 144"/>
                      <a:gd name="T14" fmla="*/ 4 w 6"/>
                      <a:gd name="T15" fmla="*/ 130 h 144"/>
                      <a:gd name="T16" fmla="*/ 0 w 6"/>
                      <a:gd name="T17" fmla="*/ 144 h 144"/>
                      <a:gd name="T18" fmla="*/ 0 w 6"/>
                      <a:gd name="T19" fmla="*/ 144 h 144"/>
                      <a:gd name="T20" fmla="*/ 0 w 6"/>
                      <a:gd name="T21" fmla="*/ 0 h 144"/>
                      <a:gd name="T22" fmla="*/ 0 w 6"/>
                      <a:gd name="T23" fmla="*/ 0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" h="14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36"/>
                        </a:lnTo>
                        <a:lnTo>
                          <a:pt x="6" y="76"/>
                        </a:lnTo>
                        <a:lnTo>
                          <a:pt x="6" y="112"/>
                        </a:lnTo>
                        <a:lnTo>
                          <a:pt x="4" y="130"/>
                        </a:lnTo>
                        <a:lnTo>
                          <a:pt x="0" y="144"/>
                        </a:lnTo>
                        <a:lnTo>
                          <a:pt x="0" y="14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16" name="Freeform 15"/>
                  <p:cNvSpPr>
                    <a:spLocks/>
                  </p:cNvSpPr>
                  <p:nvPr/>
                </p:nvSpPr>
                <p:spPr bwMode="auto">
                  <a:xfrm>
                    <a:off x="855503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17" name="Freeform 16"/>
                  <p:cNvSpPr>
                    <a:spLocks/>
                  </p:cNvSpPr>
                  <p:nvPr/>
                </p:nvSpPr>
                <p:spPr bwMode="auto">
                  <a:xfrm>
                    <a:off x="884078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18" name="Freeform 17"/>
                  <p:cNvSpPr>
                    <a:spLocks/>
                  </p:cNvSpPr>
                  <p:nvPr/>
                </p:nvSpPr>
                <p:spPr bwMode="auto">
                  <a:xfrm>
                    <a:off x="8983663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90 w 90"/>
                      <a:gd name="T9" fmla="*/ 0 h 6"/>
                      <a:gd name="T10" fmla="*/ 90 w 90"/>
                      <a:gd name="T11" fmla="*/ 0 h 6"/>
                      <a:gd name="T12" fmla="*/ 90 w 90"/>
                      <a:gd name="T13" fmla="*/ 6 h 6"/>
                      <a:gd name="T14" fmla="*/ 90 w 90"/>
                      <a:gd name="T15" fmla="*/ 6 h 6"/>
                      <a:gd name="T16" fmla="*/ 0 w 90"/>
                      <a:gd name="T17" fmla="*/ 6 h 6"/>
                      <a:gd name="T18" fmla="*/ 0 w 90"/>
                      <a:gd name="T1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19" name="Freeform 18"/>
                  <p:cNvSpPr>
                    <a:spLocks/>
                  </p:cNvSpPr>
                  <p:nvPr/>
                </p:nvSpPr>
                <p:spPr bwMode="auto">
                  <a:xfrm>
                    <a:off x="9126538" y="3098800"/>
                    <a:ext cx="142875" cy="9525"/>
                  </a:xfrm>
                  <a:custGeom>
                    <a:avLst/>
                    <a:gdLst>
                      <a:gd name="T0" fmla="*/ 0 w 90"/>
                      <a:gd name="T1" fmla="*/ 6 h 6"/>
                      <a:gd name="T2" fmla="*/ 0 w 90"/>
                      <a:gd name="T3" fmla="*/ 6 h 6"/>
                      <a:gd name="T4" fmla="*/ 0 w 90"/>
                      <a:gd name="T5" fmla="*/ 0 h 6"/>
                      <a:gd name="T6" fmla="*/ 0 w 90"/>
                      <a:gd name="T7" fmla="*/ 0 h 6"/>
                      <a:gd name="T8" fmla="*/ 24 w 90"/>
                      <a:gd name="T9" fmla="*/ 0 h 6"/>
                      <a:gd name="T10" fmla="*/ 48 w 90"/>
                      <a:gd name="T11" fmla="*/ 0 h 6"/>
                      <a:gd name="T12" fmla="*/ 72 w 90"/>
                      <a:gd name="T13" fmla="*/ 0 h 6"/>
                      <a:gd name="T14" fmla="*/ 82 w 90"/>
                      <a:gd name="T15" fmla="*/ 2 h 6"/>
                      <a:gd name="T16" fmla="*/ 90 w 90"/>
                      <a:gd name="T17" fmla="*/ 6 h 6"/>
                      <a:gd name="T18" fmla="*/ 90 w 90"/>
                      <a:gd name="T19" fmla="*/ 6 h 6"/>
                      <a:gd name="T20" fmla="*/ 0 w 90"/>
                      <a:gd name="T21" fmla="*/ 6 h 6"/>
                      <a:gd name="T22" fmla="*/ 0 w 90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8" y="0"/>
                        </a:lnTo>
                        <a:lnTo>
                          <a:pt x="72" y="0"/>
                        </a:lnTo>
                        <a:lnTo>
                          <a:pt x="82" y="2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20" name="Freeform 22"/>
                  <p:cNvSpPr>
                    <a:spLocks/>
                  </p:cNvSpPr>
                  <p:nvPr/>
                </p:nvSpPr>
                <p:spPr bwMode="auto">
                  <a:xfrm>
                    <a:off x="5830888" y="3870325"/>
                    <a:ext cx="2085975" cy="9525"/>
                  </a:xfrm>
                  <a:custGeom>
                    <a:avLst/>
                    <a:gdLst>
                      <a:gd name="T0" fmla="*/ 0 w 1314"/>
                      <a:gd name="T1" fmla="*/ 6 h 6"/>
                      <a:gd name="T2" fmla="*/ 0 w 1314"/>
                      <a:gd name="T3" fmla="*/ 6 h 6"/>
                      <a:gd name="T4" fmla="*/ 160 w 1314"/>
                      <a:gd name="T5" fmla="*/ 2 h 6"/>
                      <a:gd name="T6" fmla="*/ 324 w 1314"/>
                      <a:gd name="T7" fmla="*/ 0 h 6"/>
                      <a:gd name="T8" fmla="*/ 654 w 1314"/>
                      <a:gd name="T9" fmla="*/ 0 h 6"/>
                      <a:gd name="T10" fmla="*/ 984 w 1314"/>
                      <a:gd name="T11" fmla="*/ 0 h 6"/>
                      <a:gd name="T12" fmla="*/ 1314 w 1314"/>
                      <a:gd name="T13" fmla="*/ 0 h 6"/>
                      <a:gd name="T14" fmla="*/ 1314 w 1314"/>
                      <a:gd name="T15" fmla="*/ 0 h 6"/>
                      <a:gd name="T16" fmla="*/ 1314 w 1314"/>
                      <a:gd name="T17" fmla="*/ 6 h 6"/>
                      <a:gd name="T18" fmla="*/ 1314 w 1314"/>
                      <a:gd name="T19" fmla="*/ 6 h 6"/>
                      <a:gd name="T20" fmla="*/ 0 w 1314"/>
                      <a:gd name="T21" fmla="*/ 6 h 6"/>
                      <a:gd name="T22" fmla="*/ 0 w 1314"/>
                      <a:gd name="T23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14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160" y="2"/>
                        </a:lnTo>
                        <a:lnTo>
                          <a:pt x="324" y="0"/>
                        </a:lnTo>
                        <a:lnTo>
                          <a:pt x="654" y="0"/>
                        </a:lnTo>
                        <a:lnTo>
                          <a:pt x="984" y="0"/>
                        </a:lnTo>
                        <a:lnTo>
                          <a:pt x="1314" y="0"/>
                        </a:lnTo>
                        <a:lnTo>
                          <a:pt x="1314" y="0"/>
                        </a:lnTo>
                        <a:lnTo>
                          <a:pt x="1314" y="6"/>
                        </a:lnTo>
                        <a:lnTo>
                          <a:pt x="131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21" name="Freeform 24"/>
                  <p:cNvSpPr>
                    <a:spLocks/>
                  </p:cNvSpPr>
                  <p:nvPr/>
                </p:nvSpPr>
                <p:spPr bwMode="auto">
                  <a:xfrm>
                    <a:off x="8774113" y="3898900"/>
                    <a:ext cx="952500" cy="9525"/>
                  </a:xfrm>
                  <a:custGeom>
                    <a:avLst/>
                    <a:gdLst>
                      <a:gd name="T0" fmla="*/ 0 w 600"/>
                      <a:gd name="T1" fmla="*/ 6 h 6"/>
                      <a:gd name="T2" fmla="*/ 0 w 600"/>
                      <a:gd name="T3" fmla="*/ 6 h 6"/>
                      <a:gd name="T4" fmla="*/ 0 w 600"/>
                      <a:gd name="T5" fmla="*/ 0 h 6"/>
                      <a:gd name="T6" fmla="*/ 0 w 600"/>
                      <a:gd name="T7" fmla="*/ 0 h 6"/>
                      <a:gd name="T8" fmla="*/ 150 w 600"/>
                      <a:gd name="T9" fmla="*/ 0 h 6"/>
                      <a:gd name="T10" fmla="*/ 304 w 600"/>
                      <a:gd name="T11" fmla="*/ 0 h 6"/>
                      <a:gd name="T12" fmla="*/ 454 w 600"/>
                      <a:gd name="T13" fmla="*/ 0 h 6"/>
                      <a:gd name="T14" fmla="*/ 528 w 600"/>
                      <a:gd name="T15" fmla="*/ 2 h 6"/>
                      <a:gd name="T16" fmla="*/ 600 w 600"/>
                      <a:gd name="T17" fmla="*/ 6 h 6"/>
                      <a:gd name="T18" fmla="*/ 600 w 600"/>
                      <a:gd name="T19" fmla="*/ 6 h 6"/>
                      <a:gd name="T20" fmla="*/ 594 w 600"/>
                      <a:gd name="T21" fmla="*/ 6 h 6"/>
                      <a:gd name="T22" fmla="*/ 594 w 600"/>
                      <a:gd name="T23" fmla="*/ 6 h 6"/>
                      <a:gd name="T24" fmla="*/ 0 w 600"/>
                      <a:gd name="T25" fmla="*/ 6 h 6"/>
                      <a:gd name="T26" fmla="*/ 0 w 600"/>
                      <a:gd name="T27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00" h="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50" y="0"/>
                        </a:lnTo>
                        <a:lnTo>
                          <a:pt x="304" y="0"/>
                        </a:lnTo>
                        <a:lnTo>
                          <a:pt x="454" y="0"/>
                        </a:lnTo>
                        <a:lnTo>
                          <a:pt x="528" y="2"/>
                        </a:lnTo>
                        <a:lnTo>
                          <a:pt x="600" y="6"/>
                        </a:lnTo>
                        <a:lnTo>
                          <a:pt x="600" y="6"/>
                        </a:lnTo>
                        <a:lnTo>
                          <a:pt x="594" y="6"/>
                        </a:lnTo>
                        <a:lnTo>
                          <a:pt x="59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22" name="Freeform 27"/>
                  <p:cNvSpPr>
                    <a:spLocks/>
                  </p:cNvSpPr>
                  <p:nvPr/>
                </p:nvSpPr>
                <p:spPr bwMode="auto">
                  <a:xfrm>
                    <a:off x="5792788" y="3336925"/>
                    <a:ext cx="1876425" cy="107950"/>
                  </a:xfrm>
                  <a:custGeom>
                    <a:avLst/>
                    <a:gdLst>
                      <a:gd name="T0" fmla="*/ 0 w 1182"/>
                      <a:gd name="T1" fmla="*/ 0 h 68"/>
                      <a:gd name="T2" fmla="*/ 0 w 1182"/>
                      <a:gd name="T3" fmla="*/ 0 h 68"/>
                      <a:gd name="T4" fmla="*/ 4 w 1182"/>
                      <a:gd name="T5" fmla="*/ 4 h 68"/>
                      <a:gd name="T6" fmla="*/ 6 w 1182"/>
                      <a:gd name="T7" fmla="*/ 10 h 68"/>
                      <a:gd name="T8" fmla="*/ 6 w 1182"/>
                      <a:gd name="T9" fmla="*/ 18 h 68"/>
                      <a:gd name="T10" fmla="*/ 6 w 1182"/>
                      <a:gd name="T11" fmla="*/ 26 h 68"/>
                      <a:gd name="T12" fmla="*/ 4 w 1182"/>
                      <a:gd name="T13" fmla="*/ 42 h 68"/>
                      <a:gd name="T14" fmla="*/ 4 w 1182"/>
                      <a:gd name="T15" fmla="*/ 50 h 68"/>
                      <a:gd name="T16" fmla="*/ 6 w 1182"/>
                      <a:gd name="T17" fmla="*/ 54 h 68"/>
                      <a:gd name="T18" fmla="*/ 6 w 1182"/>
                      <a:gd name="T19" fmla="*/ 54 h 68"/>
                      <a:gd name="T20" fmla="*/ 12 w 1182"/>
                      <a:gd name="T21" fmla="*/ 58 h 68"/>
                      <a:gd name="T22" fmla="*/ 22 w 1182"/>
                      <a:gd name="T23" fmla="*/ 62 h 68"/>
                      <a:gd name="T24" fmla="*/ 36 w 1182"/>
                      <a:gd name="T25" fmla="*/ 64 h 68"/>
                      <a:gd name="T26" fmla="*/ 54 w 1182"/>
                      <a:gd name="T27" fmla="*/ 66 h 68"/>
                      <a:gd name="T28" fmla="*/ 96 w 1182"/>
                      <a:gd name="T29" fmla="*/ 68 h 68"/>
                      <a:gd name="T30" fmla="*/ 144 w 1182"/>
                      <a:gd name="T31" fmla="*/ 66 h 68"/>
                      <a:gd name="T32" fmla="*/ 238 w 1182"/>
                      <a:gd name="T33" fmla="*/ 62 h 68"/>
                      <a:gd name="T34" fmla="*/ 300 w 1182"/>
                      <a:gd name="T35" fmla="*/ 60 h 68"/>
                      <a:gd name="T36" fmla="*/ 300 w 1182"/>
                      <a:gd name="T37" fmla="*/ 60 h 68"/>
                      <a:gd name="T38" fmla="*/ 1182 w 1182"/>
                      <a:gd name="T39" fmla="*/ 60 h 68"/>
                      <a:gd name="T40" fmla="*/ 1182 w 1182"/>
                      <a:gd name="T41" fmla="*/ 60 h 68"/>
                      <a:gd name="T42" fmla="*/ 890 w 1182"/>
                      <a:gd name="T43" fmla="*/ 66 h 68"/>
                      <a:gd name="T44" fmla="*/ 592 w 1182"/>
                      <a:gd name="T45" fmla="*/ 68 h 68"/>
                      <a:gd name="T46" fmla="*/ 292 w 1182"/>
                      <a:gd name="T47" fmla="*/ 66 h 68"/>
                      <a:gd name="T48" fmla="*/ 0 w 1182"/>
                      <a:gd name="T49" fmla="*/ 60 h 68"/>
                      <a:gd name="T50" fmla="*/ 0 w 1182"/>
                      <a:gd name="T51" fmla="*/ 60 h 68"/>
                      <a:gd name="T52" fmla="*/ 0 w 1182"/>
                      <a:gd name="T53" fmla="*/ 0 h 68"/>
                      <a:gd name="T54" fmla="*/ 0 w 1182"/>
                      <a:gd name="T55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1182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4"/>
                        </a:lnTo>
                        <a:lnTo>
                          <a:pt x="6" y="10"/>
                        </a:lnTo>
                        <a:lnTo>
                          <a:pt x="6" y="18"/>
                        </a:lnTo>
                        <a:lnTo>
                          <a:pt x="6" y="26"/>
                        </a:lnTo>
                        <a:lnTo>
                          <a:pt x="4" y="42"/>
                        </a:lnTo>
                        <a:lnTo>
                          <a:pt x="4" y="50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8"/>
                        </a:lnTo>
                        <a:lnTo>
                          <a:pt x="22" y="62"/>
                        </a:lnTo>
                        <a:lnTo>
                          <a:pt x="36" y="64"/>
                        </a:lnTo>
                        <a:lnTo>
                          <a:pt x="54" y="66"/>
                        </a:lnTo>
                        <a:lnTo>
                          <a:pt x="96" y="68"/>
                        </a:lnTo>
                        <a:lnTo>
                          <a:pt x="144" y="66"/>
                        </a:lnTo>
                        <a:lnTo>
                          <a:pt x="238" y="62"/>
                        </a:lnTo>
                        <a:lnTo>
                          <a:pt x="300" y="60"/>
                        </a:lnTo>
                        <a:lnTo>
                          <a:pt x="300" y="60"/>
                        </a:lnTo>
                        <a:lnTo>
                          <a:pt x="1182" y="60"/>
                        </a:lnTo>
                        <a:lnTo>
                          <a:pt x="1182" y="60"/>
                        </a:lnTo>
                        <a:lnTo>
                          <a:pt x="890" y="66"/>
                        </a:lnTo>
                        <a:lnTo>
                          <a:pt x="592" y="68"/>
                        </a:lnTo>
                        <a:lnTo>
                          <a:pt x="292" y="66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23" name="Freeform 28"/>
                  <p:cNvSpPr>
                    <a:spLocks/>
                  </p:cNvSpPr>
                  <p:nvPr/>
                </p:nvSpPr>
                <p:spPr bwMode="auto">
                  <a:xfrm>
                    <a:off x="5602288" y="2813050"/>
                    <a:ext cx="2454275" cy="831850"/>
                  </a:xfrm>
                  <a:custGeom>
                    <a:avLst/>
                    <a:gdLst>
                      <a:gd name="T0" fmla="*/ 1536 w 1546"/>
                      <a:gd name="T1" fmla="*/ 0 h 524"/>
                      <a:gd name="T2" fmla="*/ 1536 w 1546"/>
                      <a:gd name="T3" fmla="*/ 0 h 524"/>
                      <a:gd name="T4" fmla="*/ 1540 w 1546"/>
                      <a:gd name="T5" fmla="*/ 42 h 524"/>
                      <a:gd name="T6" fmla="*/ 1542 w 1546"/>
                      <a:gd name="T7" fmla="*/ 88 h 524"/>
                      <a:gd name="T8" fmla="*/ 1544 w 1546"/>
                      <a:gd name="T9" fmla="*/ 184 h 524"/>
                      <a:gd name="T10" fmla="*/ 1542 w 1546"/>
                      <a:gd name="T11" fmla="*/ 390 h 524"/>
                      <a:gd name="T12" fmla="*/ 1542 w 1546"/>
                      <a:gd name="T13" fmla="*/ 390 h 524"/>
                      <a:gd name="T14" fmla="*/ 1546 w 1546"/>
                      <a:gd name="T15" fmla="*/ 456 h 524"/>
                      <a:gd name="T16" fmla="*/ 1546 w 1546"/>
                      <a:gd name="T17" fmla="*/ 494 h 524"/>
                      <a:gd name="T18" fmla="*/ 1546 w 1546"/>
                      <a:gd name="T19" fmla="*/ 508 h 524"/>
                      <a:gd name="T20" fmla="*/ 1542 w 1546"/>
                      <a:gd name="T21" fmla="*/ 516 h 524"/>
                      <a:gd name="T22" fmla="*/ 1542 w 1546"/>
                      <a:gd name="T23" fmla="*/ 516 h 524"/>
                      <a:gd name="T24" fmla="*/ 1538 w 1546"/>
                      <a:gd name="T25" fmla="*/ 518 h 524"/>
                      <a:gd name="T26" fmla="*/ 1532 w 1546"/>
                      <a:gd name="T27" fmla="*/ 520 h 524"/>
                      <a:gd name="T28" fmla="*/ 1514 w 1546"/>
                      <a:gd name="T29" fmla="*/ 522 h 524"/>
                      <a:gd name="T30" fmla="*/ 1490 w 1546"/>
                      <a:gd name="T31" fmla="*/ 524 h 524"/>
                      <a:gd name="T32" fmla="*/ 1460 w 1546"/>
                      <a:gd name="T33" fmla="*/ 524 h 524"/>
                      <a:gd name="T34" fmla="*/ 1350 w 1546"/>
                      <a:gd name="T35" fmla="*/ 522 h 524"/>
                      <a:gd name="T36" fmla="*/ 1350 w 1546"/>
                      <a:gd name="T37" fmla="*/ 522 h 524"/>
                      <a:gd name="T38" fmla="*/ 0 w 1546"/>
                      <a:gd name="T39" fmla="*/ 522 h 524"/>
                      <a:gd name="T40" fmla="*/ 0 w 1546"/>
                      <a:gd name="T41" fmla="*/ 522 h 524"/>
                      <a:gd name="T42" fmla="*/ 0 w 1546"/>
                      <a:gd name="T43" fmla="*/ 516 h 524"/>
                      <a:gd name="T44" fmla="*/ 0 w 1546"/>
                      <a:gd name="T45" fmla="*/ 516 h 524"/>
                      <a:gd name="T46" fmla="*/ 1536 w 1546"/>
                      <a:gd name="T47" fmla="*/ 516 h 524"/>
                      <a:gd name="T48" fmla="*/ 1536 w 1546"/>
                      <a:gd name="T49" fmla="*/ 516 h 524"/>
                      <a:gd name="T50" fmla="*/ 1536 w 1546"/>
                      <a:gd name="T51" fmla="*/ 0 h 524"/>
                      <a:gd name="T52" fmla="*/ 1536 w 1546"/>
                      <a:gd name="T53" fmla="*/ 0 h 5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1546" h="524">
                        <a:moveTo>
                          <a:pt x="1536" y="0"/>
                        </a:moveTo>
                        <a:lnTo>
                          <a:pt x="1536" y="0"/>
                        </a:lnTo>
                        <a:lnTo>
                          <a:pt x="1540" y="42"/>
                        </a:lnTo>
                        <a:lnTo>
                          <a:pt x="1542" y="88"/>
                        </a:lnTo>
                        <a:lnTo>
                          <a:pt x="1544" y="184"/>
                        </a:lnTo>
                        <a:lnTo>
                          <a:pt x="1542" y="390"/>
                        </a:lnTo>
                        <a:lnTo>
                          <a:pt x="1542" y="390"/>
                        </a:lnTo>
                        <a:lnTo>
                          <a:pt x="1546" y="456"/>
                        </a:lnTo>
                        <a:lnTo>
                          <a:pt x="1546" y="494"/>
                        </a:lnTo>
                        <a:lnTo>
                          <a:pt x="1546" y="508"/>
                        </a:lnTo>
                        <a:lnTo>
                          <a:pt x="1542" y="516"/>
                        </a:lnTo>
                        <a:lnTo>
                          <a:pt x="1542" y="516"/>
                        </a:lnTo>
                        <a:lnTo>
                          <a:pt x="1538" y="518"/>
                        </a:lnTo>
                        <a:lnTo>
                          <a:pt x="1532" y="520"/>
                        </a:lnTo>
                        <a:lnTo>
                          <a:pt x="1514" y="522"/>
                        </a:lnTo>
                        <a:lnTo>
                          <a:pt x="1490" y="524"/>
                        </a:lnTo>
                        <a:lnTo>
                          <a:pt x="1460" y="524"/>
                        </a:lnTo>
                        <a:lnTo>
                          <a:pt x="1350" y="522"/>
                        </a:lnTo>
                        <a:lnTo>
                          <a:pt x="1350" y="522"/>
                        </a:lnTo>
                        <a:lnTo>
                          <a:pt x="0" y="522"/>
                        </a:lnTo>
                        <a:lnTo>
                          <a:pt x="0" y="522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1536" y="516"/>
                        </a:lnTo>
                        <a:lnTo>
                          <a:pt x="1536" y="516"/>
                        </a:lnTo>
                        <a:lnTo>
                          <a:pt x="1536" y="0"/>
                        </a:lnTo>
                        <a:lnTo>
                          <a:pt x="1536" y="0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24" name="Freeform 29"/>
                  <p:cNvSpPr>
                    <a:spLocks/>
                  </p:cNvSpPr>
                  <p:nvPr/>
                </p:nvSpPr>
                <p:spPr bwMode="auto">
                  <a:xfrm>
                    <a:off x="8288338" y="3584575"/>
                    <a:ext cx="333375" cy="219075"/>
                  </a:xfrm>
                  <a:custGeom>
                    <a:avLst/>
                    <a:gdLst>
                      <a:gd name="T0" fmla="*/ 204 w 210"/>
                      <a:gd name="T1" fmla="*/ 6 h 138"/>
                      <a:gd name="T2" fmla="*/ 204 w 210"/>
                      <a:gd name="T3" fmla="*/ 6 h 138"/>
                      <a:gd name="T4" fmla="*/ 186 w 210"/>
                      <a:gd name="T5" fmla="*/ 6 h 138"/>
                      <a:gd name="T6" fmla="*/ 186 w 210"/>
                      <a:gd name="T7" fmla="*/ 6 h 138"/>
                      <a:gd name="T8" fmla="*/ 180 w 210"/>
                      <a:gd name="T9" fmla="*/ 10 h 138"/>
                      <a:gd name="T10" fmla="*/ 178 w 210"/>
                      <a:gd name="T11" fmla="*/ 16 h 138"/>
                      <a:gd name="T12" fmla="*/ 174 w 210"/>
                      <a:gd name="T13" fmla="*/ 22 h 138"/>
                      <a:gd name="T14" fmla="*/ 174 w 210"/>
                      <a:gd name="T15" fmla="*/ 30 h 138"/>
                      <a:gd name="T16" fmla="*/ 172 w 210"/>
                      <a:gd name="T17" fmla="*/ 48 h 138"/>
                      <a:gd name="T18" fmla="*/ 174 w 210"/>
                      <a:gd name="T19" fmla="*/ 68 h 138"/>
                      <a:gd name="T20" fmla="*/ 174 w 210"/>
                      <a:gd name="T21" fmla="*/ 88 h 138"/>
                      <a:gd name="T22" fmla="*/ 176 w 210"/>
                      <a:gd name="T23" fmla="*/ 108 h 138"/>
                      <a:gd name="T24" fmla="*/ 174 w 210"/>
                      <a:gd name="T25" fmla="*/ 124 h 138"/>
                      <a:gd name="T26" fmla="*/ 172 w 210"/>
                      <a:gd name="T27" fmla="*/ 132 h 138"/>
                      <a:gd name="T28" fmla="*/ 168 w 210"/>
                      <a:gd name="T29" fmla="*/ 138 h 138"/>
                      <a:gd name="T30" fmla="*/ 168 w 210"/>
                      <a:gd name="T31" fmla="*/ 138 h 138"/>
                      <a:gd name="T32" fmla="*/ 0 w 210"/>
                      <a:gd name="T33" fmla="*/ 138 h 138"/>
                      <a:gd name="T34" fmla="*/ 0 w 210"/>
                      <a:gd name="T35" fmla="*/ 138 h 138"/>
                      <a:gd name="T36" fmla="*/ 18 w 210"/>
                      <a:gd name="T37" fmla="*/ 134 h 138"/>
                      <a:gd name="T38" fmla="*/ 38 w 210"/>
                      <a:gd name="T39" fmla="*/ 132 h 138"/>
                      <a:gd name="T40" fmla="*/ 80 w 210"/>
                      <a:gd name="T41" fmla="*/ 132 h 138"/>
                      <a:gd name="T42" fmla="*/ 126 w 210"/>
                      <a:gd name="T43" fmla="*/ 132 h 138"/>
                      <a:gd name="T44" fmla="*/ 168 w 210"/>
                      <a:gd name="T45" fmla="*/ 132 h 138"/>
                      <a:gd name="T46" fmla="*/ 168 w 210"/>
                      <a:gd name="T47" fmla="*/ 132 h 138"/>
                      <a:gd name="T48" fmla="*/ 168 w 210"/>
                      <a:gd name="T49" fmla="*/ 0 h 138"/>
                      <a:gd name="T50" fmla="*/ 168 w 210"/>
                      <a:gd name="T51" fmla="*/ 0 h 138"/>
                      <a:gd name="T52" fmla="*/ 210 w 210"/>
                      <a:gd name="T53" fmla="*/ 0 h 138"/>
                      <a:gd name="T54" fmla="*/ 210 w 210"/>
                      <a:gd name="T55" fmla="*/ 0 h 138"/>
                      <a:gd name="T56" fmla="*/ 210 w 210"/>
                      <a:gd name="T57" fmla="*/ 6 h 138"/>
                      <a:gd name="T58" fmla="*/ 210 w 210"/>
                      <a:gd name="T59" fmla="*/ 6 h 138"/>
                      <a:gd name="T60" fmla="*/ 204 w 210"/>
                      <a:gd name="T61" fmla="*/ 6 h 138"/>
                      <a:gd name="T62" fmla="*/ 204 w 210"/>
                      <a:gd name="T63" fmla="*/ 6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10" h="138">
                        <a:moveTo>
                          <a:pt x="204" y="6"/>
                        </a:moveTo>
                        <a:lnTo>
                          <a:pt x="204" y="6"/>
                        </a:lnTo>
                        <a:lnTo>
                          <a:pt x="186" y="6"/>
                        </a:lnTo>
                        <a:lnTo>
                          <a:pt x="186" y="6"/>
                        </a:lnTo>
                        <a:lnTo>
                          <a:pt x="180" y="10"/>
                        </a:lnTo>
                        <a:lnTo>
                          <a:pt x="178" y="16"/>
                        </a:lnTo>
                        <a:lnTo>
                          <a:pt x="174" y="22"/>
                        </a:lnTo>
                        <a:lnTo>
                          <a:pt x="174" y="30"/>
                        </a:lnTo>
                        <a:lnTo>
                          <a:pt x="172" y="48"/>
                        </a:lnTo>
                        <a:lnTo>
                          <a:pt x="174" y="68"/>
                        </a:lnTo>
                        <a:lnTo>
                          <a:pt x="174" y="88"/>
                        </a:lnTo>
                        <a:lnTo>
                          <a:pt x="176" y="108"/>
                        </a:lnTo>
                        <a:lnTo>
                          <a:pt x="174" y="124"/>
                        </a:lnTo>
                        <a:lnTo>
                          <a:pt x="172" y="132"/>
                        </a:lnTo>
                        <a:lnTo>
                          <a:pt x="168" y="138"/>
                        </a:lnTo>
                        <a:lnTo>
                          <a:pt x="168" y="138"/>
                        </a:lnTo>
                        <a:lnTo>
                          <a:pt x="0" y="138"/>
                        </a:lnTo>
                        <a:lnTo>
                          <a:pt x="0" y="138"/>
                        </a:lnTo>
                        <a:lnTo>
                          <a:pt x="18" y="134"/>
                        </a:lnTo>
                        <a:lnTo>
                          <a:pt x="38" y="132"/>
                        </a:lnTo>
                        <a:lnTo>
                          <a:pt x="80" y="132"/>
                        </a:lnTo>
                        <a:lnTo>
                          <a:pt x="126" y="132"/>
                        </a:lnTo>
                        <a:lnTo>
                          <a:pt x="168" y="132"/>
                        </a:lnTo>
                        <a:lnTo>
                          <a:pt x="168" y="132"/>
                        </a:lnTo>
                        <a:lnTo>
                          <a:pt x="168" y="0"/>
                        </a:lnTo>
                        <a:lnTo>
                          <a:pt x="168" y="0"/>
                        </a:lnTo>
                        <a:lnTo>
                          <a:pt x="210" y="0"/>
                        </a:lnTo>
                        <a:lnTo>
                          <a:pt x="210" y="0"/>
                        </a:lnTo>
                        <a:lnTo>
                          <a:pt x="210" y="6"/>
                        </a:lnTo>
                        <a:lnTo>
                          <a:pt x="210" y="6"/>
                        </a:lnTo>
                        <a:lnTo>
                          <a:pt x="204" y="6"/>
                        </a:lnTo>
                        <a:lnTo>
                          <a:pt x="204" y="6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25" name="Freeform 30"/>
                  <p:cNvSpPr>
                    <a:spLocks/>
                  </p:cNvSpPr>
                  <p:nvPr/>
                </p:nvSpPr>
                <p:spPr bwMode="auto">
                  <a:xfrm>
                    <a:off x="7916863" y="3870325"/>
                    <a:ext cx="371475" cy="819150"/>
                  </a:xfrm>
                  <a:custGeom>
                    <a:avLst/>
                    <a:gdLst>
                      <a:gd name="T0" fmla="*/ 0 w 234"/>
                      <a:gd name="T1" fmla="*/ 6 h 516"/>
                      <a:gd name="T2" fmla="*/ 0 w 234"/>
                      <a:gd name="T3" fmla="*/ 6 h 516"/>
                      <a:gd name="T4" fmla="*/ 0 w 234"/>
                      <a:gd name="T5" fmla="*/ 0 h 516"/>
                      <a:gd name="T6" fmla="*/ 0 w 234"/>
                      <a:gd name="T7" fmla="*/ 0 h 516"/>
                      <a:gd name="T8" fmla="*/ 4 w 234"/>
                      <a:gd name="T9" fmla="*/ 60 h 516"/>
                      <a:gd name="T10" fmla="*/ 6 w 234"/>
                      <a:gd name="T11" fmla="*/ 122 h 516"/>
                      <a:gd name="T12" fmla="*/ 6 w 234"/>
                      <a:gd name="T13" fmla="*/ 252 h 516"/>
                      <a:gd name="T14" fmla="*/ 6 w 234"/>
                      <a:gd name="T15" fmla="*/ 382 h 516"/>
                      <a:gd name="T16" fmla="*/ 6 w 234"/>
                      <a:gd name="T17" fmla="*/ 510 h 516"/>
                      <a:gd name="T18" fmla="*/ 6 w 234"/>
                      <a:gd name="T19" fmla="*/ 510 h 516"/>
                      <a:gd name="T20" fmla="*/ 234 w 234"/>
                      <a:gd name="T21" fmla="*/ 510 h 516"/>
                      <a:gd name="T22" fmla="*/ 234 w 234"/>
                      <a:gd name="T23" fmla="*/ 510 h 516"/>
                      <a:gd name="T24" fmla="*/ 208 w 234"/>
                      <a:gd name="T25" fmla="*/ 514 h 516"/>
                      <a:gd name="T26" fmla="*/ 180 w 234"/>
                      <a:gd name="T27" fmla="*/ 516 h 516"/>
                      <a:gd name="T28" fmla="*/ 120 w 234"/>
                      <a:gd name="T29" fmla="*/ 516 h 516"/>
                      <a:gd name="T30" fmla="*/ 60 w 234"/>
                      <a:gd name="T31" fmla="*/ 516 h 516"/>
                      <a:gd name="T32" fmla="*/ 0 w 234"/>
                      <a:gd name="T33" fmla="*/ 516 h 516"/>
                      <a:gd name="T34" fmla="*/ 0 w 234"/>
                      <a:gd name="T35" fmla="*/ 516 h 516"/>
                      <a:gd name="T36" fmla="*/ 0 w 234"/>
                      <a:gd name="T37" fmla="*/ 6 h 516"/>
                      <a:gd name="T38" fmla="*/ 0 w 234"/>
                      <a:gd name="T39" fmla="*/ 6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234" h="516">
                        <a:moveTo>
                          <a:pt x="0" y="6"/>
                        </a:move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4" y="60"/>
                        </a:lnTo>
                        <a:lnTo>
                          <a:pt x="6" y="122"/>
                        </a:lnTo>
                        <a:lnTo>
                          <a:pt x="6" y="252"/>
                        </a:lnTo>
                        <a:lnTo>
                          <a:pt x="6" y="382"/>
                        </a:lnTo>
                        <a:lnTo>
                          <a:pt x="6" y="510"/>
                        </a:lnTo>
                        <a:lnTo>
                          <a:pt x="6" y="510"/>
                        </a:lnTo>
                        <a:lnTo>
                          <a:pt x="234" y="510"/>
                        </a:lnTo>
                        <a:lnTo>
                          <a:pt x="234" y="510"/>
                        </a:lnTo>
                        <a:lnTo>
                          <a:pt x="208" y="514"/>
                        </a:lnTo>
                        <a:lnTo>
                          <a:pt x="180" y="516"/>
                        </a:lnTo>
                        <a:lnTo>
                          <a:pt x="120" y="516"/>
                        </a:lnTo>
                        <a:lnTo>
                          <a:pt x="60" y="516"/>
                        </a:lnTo>
                        <a:lnTo>
                          <a:pt x="0" y="516"/>
                        </a:lnTo>
                        <a:lnTo>
                          <a:pt x="0" y="51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18181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26" name="Freeform 31"/>
                  <p:cNvSpPr>
                    <a:spLocks/>
                  </p:cNvSpPr>
                  <p:nvPr/>
                </p:nvSpPr>
                <p:spPr bwMode="auto">
                  <a:xfrm>
                    <a:off x="7659688" y="2794000"/>
                    <a:ext cx="19050" cy="638175"/>
                  </a:xfrm>
                  <a:custGeom>
                    <a:avLst/>
                    <a:gdLst>
                      <a:gd name="T0" fmla="*/ 6 w 12"/>
                      <a:gd name="T1" fmla="*/ 402 h 402"/>
                      <a:gd name="T2" fmla="*/ 6 w 12"/>
                      <a:gd name="T3" fmla="*/ 402 h 402"/>
                      <a:gd name="T4" fmla="*/ 6 w 12"/>
                      <a:gd name="T5" fmla="*/ 298 h 402"/>
                      <a:gd name="T6" fmla="*/ 6 w 12"/>
                      <a:gd name="T7" fmla="*/ 190 h 402"/>
                      <a:gd name="T8" fmla="*/ 6 w 12"/>
                      <a:gd name="T9" fmla="*/ 86 h 402"/>
                      <a:gd name="T10" fmla="*/ 4 w 12"/>
                      <a:gd name="T11" fmla="*/ 40 h 402"/>
                      <a:gd name="T12" fmla="*/ 0 w 12"/>
                      <a:gd name="T13" fmla="*/ 0 h 402"/>
                      <a:gd name="T14" fmla="*/ 0 w 12"/>
                      <a:gd name="T15" fmla="*/ 0 h 402"/>
                      <a:gd name="T16" fmla="*/ 6 w 12"/>
                      <a:gd name="T17" fmla="*/ 0 h 402"/>
                      <a:gd name="T18" fmla="*/ 10 w 12"/>
                      <a:gd name="T19" fmla="*/ 2 h 402"/>
                      <a:gd name="T20" fmla="*/ 12 w 12"/>
                      <a:gd name="T21" fmla="*/ 6 h 402"/>
                      <a:gd name="T22" fmla="*/ 12 w 12"/>
                      <a:gd name="T23" fmla="*/ 12 h 402"/>
                      <a:gd name="T24" fmla="*/ 12 w 12"/>
                      <a:gd name="T25" fmla="*/ 12 h 402"/>
                      <a:gd name="T26" fmla="*/ 12 w 12"/>
                      <a:gd name="T27" fmla="*/ 110 h 402"/>
                      <a:gd name="T28" fmla="*/ 12 w 12"/>
                      <a:gd name="T29" fmla="*/ 210 h 402"/>
                      <a:gd name="T30" fmla="*/ 12 w 12"/>
                      <a:gd name="T31" fmla="*/ 310 h 402"/>
                      <a:gd name="T32" fmla="*/ 10 w 12"/>
                      <a:gd name="T33" fmla="*/ 356 h 402"/>
                      <a:gd name="T34" fmla="*/ 6 w 12"/>
                      <a:gd name="T35" fmla="*/ 402 h 402"/>
                      <a:gd name="T36" fmla="*/ 6 w 12"/>
                      <a:gd name="T37" fmla="*/ 402 h 4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" h="402">
                        <a:moveTo>
                          <a:pt x="6" y="402"/>
                        </a:moveTo>
                        <a:lnTo>
                          <a:pt x="6" y="402"/>
                        </a:lnTo>
                        <a:lnTo>
                          <a:pt x="6" y="298"/>
                        </a:lnTo>
                        <a:lnTo>
                          <a:pt x="6" y="190"/>
                        </a:lnTo>
                        <a:lnTo>
                          <a:pt x="6" y="86"/>
                        </a:lnTo>
                        <a:lnTo>
                          <a:pt x="4" y="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10" y="2"/>
                        </a:lnTo>
                        <a:lnTo>
                          <a:pt x="12" y="6"/>
                        </a:lnTo>
                        <a:lnTo>
                          <a:pt x="12" y="12"/>
                        </a:lnTo>
                        <a:lnTo>
                          <a:pt x="12" y="12"/>
                        </a:lnTo>
                        <a:lnTo>
                          <a:pt x="12" y="110"/>
                        </a:lnTo>
                        <a:lnTo>
                          <a:pt x="12" y="210"/>
                        </a:lnTo>
                        <a:lnTo>
                          <a:pt x="12" y="310"/>
                        </a:lnTo>
                        <a:lnTo>
                          <a:pt x="10" y="356"/>
                        </a:lnTo>
                        <a:lnTo>
                          <a:pt x="6" y="402"/>
                        </a:lnTo>
                        <a:lnTo>
                          <a:pt x="6" y="402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27" name="Freeform 32"/>
                  <p:cNvSpPr>
                    <a:spLocks/>
                  </p:cNvSpPr>
                  <p:nvPr/>
                </p:nvSpPr>
                <p:spPr bwMode="auto">
                  <a:xfrm>
                    <a:off x="8643938" y="593725"/>
                    <a:ext cx="1063625" cy="793750"/>
                  </a:xfrm>
                  <a:custGeom>
                    <a:avLst/>
                    <a:gdLst>
                      <a:gd name="T0" fmla="*/ 4 w 670"/>
                      <a:gd name="T1" fmla="*/ 0 h 500"/>
                      <a:gd name="T2" fmla="*/ 4 w 670"/>
                      <a:gd name="T3" fmla="*/ 0 h 500"/>
                      <a:gd name="T4" fmla="*/ 8 w 670"/>
                      <a:gd name="T5" fmla="*/ 58 h 500"/>
                      <a:gd name="T6" fmla="*/ 10 w 670"/>
                      <a:gd name="T7" fmla="*/ 118 h 500"/>
                      <a:gd name="T8" fmla="*/ 10 w 670"/>
                      <a:gd name="T9" fmla="*/ 242 h 500"/>
                      <a:gd name="T10" fmla="*/ 10 w 670"/>
                      <a:gd name="T11" fmla="*/ 368 h 500"/>
                      <a:gd name="T12" fmla="*/ 10 w 670"/>
                      <a:gd name="T13" fmla="*/ 492 h 500"/>
                      <a:gd name="T14" fmla="*/ 10 w 670"/>
                      <a:gd name="T15" fmla="*/ 492 h 500"/>
                      <a:gd name="T16" fmla="*/ 670 w 670"/>
                      <a:gd name="T17" fmla="*/ 492 h 500"/>
                      <a:gd name="T18" fmla="*/ 670 w 670"/>
                      <a:gd name="T19" fmla="*/ 492 h 500"/>
                      <a:gd name="T20" fmla="*/ 670 w 670"/>
                      <a:gd name="T21" fmla="*/ 498 h 500"/>
                      <a:gd name="T22" fmla="*/ 670 w 670"/>
                      <a:gd name="T23" fmla="*/ 498 h 500"/>
                      <a:gd name="T24" fmla="*/ 166 w 670"/>
                      <a:gd name="T25" fmla="*/ 498 h 500"/>
                      <a:gd name="T26" fmla="*/ 166 w 670"/>
                      <a:gd name="T27" fmla="*/ 498 h 500"/>
                      <a:gd name="T28" fmla="*/ 74 w 670"/>
                      <a:gd name="T29" fmla="*/ 500 h 500"/>
                      <a:gd name="T30" fmla="*/ 50 w 670"/>
                      <a:gd name="T31" fmla="*/ 500 h 500"/>
                      <a:gd name="T32" fmla="*/ 28 w 670"/>
                      <a:gd name="T33" fmla="*/ 498 h 500"/>
                      <a:gd name="T34" fmla="*/ 12 w 670"/>
                      <a:gd name="T35" fmla="*/ 496 h 500"/>
                      <a:gd name="T36" fmla="*/ 8 w 670"/>
                      <a:gd name="T37" fmla="*/ 494 h 500"/>
                      <a:gd name="T38" fmla="*/ 4 w 670"/>
                      <a:gd name="T39" fmla="*/ 492 h 500"/>
                      <a:gd name="T40" fmla="*/ 4 w 670"/>
                      <a:gd name="T41" fmla="*/ 492 h 500"/>
                      <a:gd name="T42" fmla="*/ 2 w 670"/>
                      <a:gd name="T43" fmla="*/ 484 h 500"/>
                      <a:gd name="T44" fmla="*/ 0 w 670"/>
                      <a:gd name="T45" fmla="*/ 470 h 500"/>
                      <a:gd name="T46" fmla="*/ 0 w 670"/>
                      <a:gd name="T47" fmla="*/ 432 h 500"/>
                      <a:gd name="T48" fmla="*/ 4 w 670"/>
                      <a:gd name="T49" fmla="*/ 366 h 500"/>
                      <a:gd name="T50" fmla="*/ 4 w 670"/>
                      <a:gd name="T51" fmla="*/ 366 h 500"/>
                      <a:gd name="T52" fmla="*/ 4 w 670"/>
                      <a:gd name="T53" fmla="*/ 0 h 500"/>
                      <a:gd name="T54" fmla="*/ 4 w 670"/>
                      <a:gd name="T55" fmla="*/ 0 h 5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</a:cxnLst>
                    <a:rect l="0" t="0" r="r" b="b"/>
                    <a:pathLst>
                      <a:path w="670" h="500">
                        <a:moveTo>
                          <a:pt x="4" y="0"/>
                        </a:moveTo>
                        <a:lnTo>
                          <a:pt x="4" y="0"/>
                        </a:lnTo>
                        <a:lnTo>
                          <a:pt x="8" y="58"/>
                        </a:lnTo>
                        <a:lnTo>
                          <a:pt x="10" y="118"/>
                        </a:lnTo>
                        <a:lnTo>
                          <a:pt x="10" y="242"/>
                        </a:lnTo>
                        <a:lnTo>
                          <a:pt x="10" y="368"/>
                        </a:lnTo>
                        <a:lnTo>
                          <a:pt x="10" y="492"/>
                        </a:lnTo>
                        <a:lnTo>
                          <a:pt x="10" y="492"/>
                        </a:lnTo>
                        <a:lnTo>
                          <a:pt x="670" y="492"/>
                        </a:lnTo>
                        <a:lnTo>
                          <a:pt x="670" y="492"/>
                        </a:lnTo>
                        <a:lnTo>
                          <a:pt x="670" y="498"/>
                        </a:lnTo>
                        <a:lnTo>
                          <a:pt x="670" y="498"/>
                        </a:lnTo>
                        <a:lnTo>
                          <a:pt x="166" y="498"/>
                        </a:lnTo>
                        <a:lnTo>
                          <a:pt x="166" y="498"/>
                        </a:lnTo>
                        <a:lnTo>
                          <a:pt x="74" y="500"/>
                        </a:lnTo>
                        <a:lnTo>
                          <a:pt x="50" y="500"/>
                        </a:lnTo>
                        <a:lnTo>
                          <a:pt x="28" y="498"/>
                        </a:lnTo>
                        <a:lnTo>
                          <a:pt x="12" y="496"/>
                        </a:lnTo>
                        <a:lnTo>
                          <a:pt x="8" y="494"/>
                        </a:lnTo>
                        <a:lnTo>
                          <a:pt x="4" y="492"/>
                        </a:lnTo>
                        <a:lnTo>
                          <a:pt x="4" y="492"/>
                        </a:lnTo>
                        <a:lnTo>
                          <a:pt x="2" y="484"/>
                        </a:lnTo>
                        <a:lnTo>
                          <a:pt x="0" y="470"/>
                        </a:lnTo>
                        <a:lnTo>
                          <a:pt x="0" y="432"/>
                        </a:lnTo>
                        <a:lnTo>
                          <a:pt x="4" y="366"/>
                        </a:lnTo>
                        <a:lnTo>
                          <a:pt x="4" y="366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28" name="Freeform 33"/>
                  <p:cNvSpPr>
                    <a:spLocks/>
                  </p:cNvSpPr>
                  <p:nvPr/>
                </p:nvSpPr>
                <p:spPr bwMode="auto">
                  <a:xfrm>
                    <a:off x="9545638" y="1984375"/>
                    <a:ext cx="152400" cy="1133475"/>
                  </a:xfrm>
                  <a:custGeom>
                    <a:avLst/>
                    <a:gdLst>
                      <a:gd name="T0" fmla="*/ 90 w 96"/>
                      <a:gd name="T1" fmla="*/ 0 h 714"/>
                      <a:gd name="T2" fmla="*/ 90 w 96"/>
                      <a:gd name="T3" fmla="*/ 0 h 714"/>
                      <a:gd name="T4" fmla="*/ 94 w 96"/>
                      <a:gd name="T5" fmla="*/ 86 h 714"/>
                      <a:gd name="T6" fmla="*/ 96 w 96"/>
                      <a:gd name="T7" fmla="*/ 174 h 714"/>
                      <a:gd name="T8" fmla="*/ 96 w 96"/>
                      <a:gd name="T9" fmla="*/ 354 h 714"/>
                      <a:gd name="T10" fmla="*/ 96 w 96"/>
                      <a:gd name="T11" fmla="*/ 534 h 714"/>
                      <a:gd name="T12" fmla="*/ 96 w 96"/>
                      <a:gd name="T13" fmla="*/ 714 h 714"/>
                      <a:gd name="T14" fmla="*/ 96 w 96"/>
                      <a:gd name="T15" fmla="*/ 714 h 714"/>
                      <a:gd name="T16" fmla="*/ 0 w 96"/>
                      <a:gd name="T17" fmla="*/ 714 h 714"/>
                      <a:gd name="T18" fmla="*/ 0 w 96"/>
                      <a:gd name="T19" fmla="*/ 714 h 714"/>
                      <a:gd name="T20" fmla="*/ 0 w 96"/>
                      <a:gd name="T21" fmla="*/ 708 h 714"/>
                      <a:gd name="T22" fmla="*/ 0 w 96"/>
                      <a:gd name="T23" fmla="*/ 708 h 714"/>
                      <a:gd name="T24" fmla="*/ 90 w 96"/>
                      <a:gd name="T25" fmla="*/ 708 h 714"/>
                      <a:gd name="T26" fmla="*/ 90 w 96"/>
                      <a:gd name="T27" fmla="*/ 708 h 714"/>
                      <a:gd name="T28" fmla="*/ 90 w 96"/>
                      <a:gd name="T29" fmla="*/ 0 h 714"/>
                      <a:gd name="T30" fmla="*/ 90 w 96"/>
                      <a:gd name="T31" fmla="*/ 0 h 7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96" h="714">
                        <a:moveTo>
                          <a:pt x="90" y="0"/>
                        </a:moveTo>
                        <a:lnTo>
                          <a:pt x="90" y="0"/>
                        </a:lnTo>
                        <a:lnTo>
                          <a:pt x="94" y="86"/>
                        </a:lnTo>
                        <a:lnTo>
                          <a:pt x="96" y="174"/>
                        </a:lnTo>
                        <a:lnTo>
                          <a:pt x="96" y="354"/>
                        </a:lnTo>
                        <a:lnTo>
                          <a:pt x="96" y="534"/>
                        </a:lnTo>
                        <a:lnTo>
                          <a:pt x="96" y="714"/>
                        </a:lnTo>
                        <a:lnTo>
                          <a:pt x="96" y="714"/>
                        </a:lnTo>
                        <a:lnTo>
                          <a:pt x="0" y="714"/>
                        </a:lnTo>
                        <a:lnTo>
                          <a:pt x="0" y="714"/>
                        </a:lnTo>
                        <a:lnTo>
                          <a:pt x="0" y="708"/>
                        </a:lnTo>
                        <a:lnTo>
                          <a:pt x="0" y="708"/>
                        </a:lnTo>
                        <a:lnTo>
                          <a:pt x="90" y="708"/>
                        </a:lnTo>
                        <a:lnTo>
                          <a:pt x="90" y="708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29" name="Freeform 34"/>
                  <p:cNvSpPr>
                    <a:spLocks/>
                  </p:cNvSpPr>
                  <p:nvPr/>
                </p:nvSpPr>
                <p:spPr bwMode="auto">
                  <a:xfrm>
                    <a:off x="8878888" y="654050"/>
                    <a:ext cx="863600" cy="492125"/>
                  </a:xfrm>
                  <a:custGeom>
                    <a:avLst/>
                    <a:gdLst>
                      <a:gd name="T0" fmla="*/ 6 w 544"/>
                      <a:gd name="T1" fmla="*/ 310 h 310"/>
                      <a:gd name="T2" fmla="*/ 6 w 544"/>
                      <a:gd name="T3" fmla="*/ 310 h 310"/>
                      <a:gd name="T4" fmla="*/ 2 w 544"/>
                      <a:gd name="T5" fmla="*/ 276 h 310"/>
                      <a:gd name="T6" fmla="*/ 0 w 544"/>
                      <a:gd name="T7" fmla="*/ 238 h 310"/>
                      <a:gd name="T8" fmla="*/ 0 w 544"/>
                      <a:gd name="T9" fmla="*/ 160 h 310"/>
                      <a:gd name="T10" fmla="*/ 0 w 544"/>
                      <a:gd name="T11" fmla="*/ 82 h 310"/>
                      <a:gd name="T12" fmla="*/ 0 w 544"/>
                      <a:gd name="T13" fmla="*/ 4 h 310"/>
                      <a:gd name="T14" fmla="*/ 0 w 544"/>
                      <a:gd name="T15" fmla="*/ 4 h 310"/>
                      <a:gd name="T16" fmla="*/ 408 w 544"/>
                      <a:gd name="T17" fmla="*/ 4 h 310"/>
                      <a:gd name="T18" fmla="*/ 408 w 544"/>
                      <a:gd name="T19" fmla="*/ 4 h 310"/>
                      <a:gd name="T20" fmla="*/ 480 w 544"/>
                      <a:gd name="T21" fmla="*/ 2 h 310"/>
                      <a:gd name="T22" fmla="*/ 520 w 544"/>
                      <a:gd name="T23" fmla="*/ 0 h 310"/>
                      <a:gd name="T24" fmla="*/ 534 w 544"/>
                      <a:gd name="T25" fmla="*/ 2 h 310"/>
                      <a:gd name="T26" fmla="*/ 540 w 544"/>
                      <a:gd name="T27" fmla="*/ 4 h 310"/>
                      <a:gd name="T28" fmla="*/ 540 w 544"/>
                      <a:gd name="T29" fmla="*/ 4 h 310"/>
                      <a:gd name="T30" fmla="*/ 542 w 544"/>
                      <a:gd name="T31" fmla="*/ 8 h 310"/>
                      <a:gd name="T32" fmla="*/ 544 w 544"/>
                      <a:gd name="T33" fmla="*/ 14 h 310"/>
                      <a:gd name="T34" fmla="*/ 544 w 544"/>
                      <a:gd name="T35" fmla="*/ 30 h 310"/>
                      <a:gd name="T36" fmla="*/ 544 w 544"/>
                      <a:gd name="T37" fmla="*/ 80 h 310"/>
                      <a:gd name="T38" fmla="*/ 540 w 544"/>
                      <a:gd name="T39" fmla="*/ 160 h 310"/>
                      <a:gd name="T40" fmla="*/ 540 w 544"/>
                      <a:gd name="T41" fmla="*/ 160 h 310"/>
                      <a:gd name="T42" fmla="*/ 540 w 544"/>
                      <a:gd name="T43" fmla="*/ 244 h 310"/>
                      <a:gd name="T44" fmla="*/ 540 w 544"/>
                      <a:gd name="T45" fmla="*/ 278 h 310"/>
                      <a:gd name="T46" fmla="*/ 538 w 544"/>
                      <a:gd name="T47" fmla="*/ 294 h 310"/>
                      <a:gd name="T48" fmla="*/ 534 w 544"/>
                      <a:gd name="T49" fmla="*/ 310 h 310"/>
                      <a:gd name="T50" fmla="*/ 534 w 544"/>
                      <a:gd name="T51" fmla="*/ 310 h 310"/>
                      <a:gd name="T52" fmla="*/ 534 w 544"/>
                      <a:gd name="T53" fmla="*/ 10 h 310"/>
                      <a:gd name="T54" fmla="*/ 534 w 544"/>
                      <a:gd name="T55" fmla="*/ 10 h 310"/>
                      <a:gd name="T56" fmla="*/ 6 w 544"/>
                      <a:gd name="T57" fmla="*/ 10 h 310"/>
                      <a:gd name="T58" fmla="*/ 6 w 544"/>
                      <a:gd name="T59" fmla="*/ 10 h 310"/>
                      <a:gd name="T60" fmla="*/ 6 w 544"/>
                      <a:gd name="T61" fmla="*/ 310 h 310"/>
                      <a:gd name="T62" fmla="*/ 6 w 544"/>
                      <a:gd name="T63" fmla="*/ 310 h 3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544" h="310">
                        <a:moveTo>
                          <a:pt x="6" y="310"/>
                        </a:moveTo>
                        <a:lnTo>
                          <a:pt x="6" y="310"/>
                        </a:lnTo>
                        <a:lnTo>
                          <a:pt x="2" y="276"/>
                        </a:lnTo>
                        <a:lnTo>
                          <a:pt x="0" y="238"/>
                        </a:lnTo>
                        <a:lnTo>
                          <a:pt x="0" y="160"/>
                        </a:lnTo>
                        <a:lnTo>
                          <a:pt x="0" y="82"/>
                        </a:lnTo>
                        <a:lnTo>
                          <a:pt x="0" y="4"/>
                        </a:lnTo>
                        <a:lnTo>
                          <a:pt x="0" y="4"/>
                        </a:lnTo>
                        <a:lnTo>
                          <a:pt x="408" y="4"/>
                        </a:lnTo>
                        <a:lnTo>
                          <a:pt x="408" y="4"/>
                        </a:lnTo>
                        <a:lnTo>
                          <a:pt x="480" y="2"/>
                        </a:lnTo>
                        <a:lnTo>
                          <a:pt x="520" y="0"/>
                        </a:lnTo>
                        <a:lnTo>
                          <a:pt x="534" y="2"/>
                        </a:lnTo>
                        <a:lnTo>
                          <a:pt x="540" y="4"/>
                        </a:lnTo>
                        <a:lnTo>
                          <a:pt x="540" y="4"/>
                        </a:lnTo>
                        <a:lnTo>
                          <a:pt x="542" y="8"/>
                        </a:lnTo>
                        <a:lnTo>
                          <a:pt x="544" y="14"/>
                        </a:lnTo>
                        <a:lnTo>
                          <a:pt x="544" y="30"/>
                        </a:lnTo>
                        <a:lnTo>
                          <a:pt x="544" y="80"/>
                        </a:lnTo>
                        <a:lnTo>
                          <a:pt x="540" y="160"/>
                        </a:lnTo>
                        <a:lnTo>
                          <a:pt x="540" y="160"/>
                        </a:lnTo>
                        <a:lnTo>
                          <a:pt x="540" y="244"/>
                        </a:lnTo>
                        <a:lnTo>
                          <a:pt x="540" y="278"/>
                        </a:lnTo>
                        <a:lnTo>
                          <a:pt x="538" y="294"/>
                        </a:lnTo>
                        <a:lnTo>
                          <a:pt x="534" y="310"/>
                        </a:lnTo>
                        <a:lnTo>
                          <a:pt x="534" y="310"/>
                        </a:lnTo>
                        <a:lnTo>
                          <a:pt x="534" y="10"/>
                        </a:lnTo>
                        <a:lnTo>
                          <a:pt x="534" y="10"/>
                        </a:lnTo>
                        <a:lnTo>
                          <a:pt x="6" y="10"/>
                        </a:lnTo>
                        <a:lnTo>
                          <a:pt x="6" y="10"/>
                        </a:lnTo>
                        <a:lnTo>
                          <a:pt x="6" y="310"/>
                        </a:lnTo>
                        <a:lnTo>
                          <a:pt x="6" y="31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30" name="Freeform 35"/>
                  <p:cNvSpPr>
                    <a:spLocks/>
                  </p:cNvSpPr>
                  <p:nvPr/>
                </p:nvSpPr>
                <p:spPr bwMode="auto">
                  <a:xfrm>
                    <a:off x="6669088" y="2555875"/>
                    <a:ext cx="866775" cy="76200"/>
                  </a:xfrm>
                  <a:custGeom>
                    <a:avLst/>
                    <a:gdLst>
                      <a:gd name="T0" fmla="*/ 0 w 546"/>
                      <a:gd name="T1" fmla="*/ 36 h 48"/>
                      <a:gd name="T2" fmla="*/ 0 w 546"/>
                      <a:gd name="T3" fmla="*/ 36 h 48"/>
                      <a:gd name="T4" fmla="*/ 28 w 546"/>
                      <a:gd name="T5" fmla="*/ 32 h 48"/>
                      <a:gd name="T6" fmla="*/ 58 w 546"/>
                      <a:gd name="T7" fmla="*/ 30 h 48"/>
                      <a:gd name="T8" fmla="*/ 90 w 546"/>
                      <a:gd name="T9" fmla="*/ 28 h 48"/>
                      <a:gd name="T10" fmla="*/ 122 w 546"/>
                      <a:gd name="T11" fmla="*/ 30 h 48"/>
                      <a:gd name="T12" fmla="*/ 188 w 546"/>
                      <a:gd name="T13" fmla="*/ 34 h 48"/>
                      <a:gd name="T14" fmla="*/ 254 w 546"/>
                      <a:gd name="T15" fmla="*/ 40 h 48"/>
                      <a:gd name="T16" fmla="*/ 322 w 546"/>
                      <a:gd name="T17" fmla="*/ 44 h 48"/>
                      <a:gd name="T18" fmla="*/ 386 w 546"/>
                      <a:gd name="T19" fmla="*/ 48 h 48"/>
                      <a:gd name="T20" fmla="*/ 416 w 546"/>
                      <a:gd name="T21" fmla="*/ 48 h 48"/>
                      <a:gd name="T22" fmla="*/ 444 w 546"/>
                      <a:gd name="T23" fmla="*/ 46 h 48"/>
                      <a:gd name="T24" fmla="*/ 472 w 546"/>
                      <a:gd name="T25" fmla="*/ 42 h 48"/>
                      <a:gd name="T26" fmla="*/ 498 w 546"/>
                      <a:gd name="T27" fmla="*/ 36 h 48"/>
                      <a:gd name="T28" fmla="*/ 498 w 546"/>
                      <a:gd name="T29" fmla="*/ 36 h 48"/>
                      <a:gd name="T30" fmla="*/ 506 w 546"/>
                      <a:gd name="T31" fmla="*/ 34 h 48"/>
                      <a:gd name="T32" fmla="*/ 512 w 546"/>
                      <a:gd name="T33" fmla="*/ 30 h 48"/>
                      <a:gd name="T34" fmla="*/ 524 w 546"/>
                      <a:gd name="T35" fmla="*/ 20 h 48"/>
                      <a:gd name="T36" fmla="*/ 534 w 546"/>
                      <a:gd name="T37" fmla="*/ 8 h 48"/>
                      <a:gd name="T38" fmla="*/ 546 w 546"/>
                      <a:gd name="T39" fmla="*/ 0 h 48"/>
                      <a:gd name="T40" fmla="*/ 546 w 546"/>
                      <a:gd name="T41" fmla="*/ 0 h 48"/>
                      <a:gd name="T42" fmla="*/ 540 w 546"/>
                      <a:gd name="T43" fmla="*/ 12 h 48"/>
                      <a:gd name="T44" fmla="*/ 530 w 546"/>
                      <a:gd name="T45" fmla="*/ 20 h 48"/>
                      <a:gd name="T46" fmla="*/ 518 w 546"/>
                      <a:gd name="T47" fmla="*/ 28 h 48"/>
                      <a:gd name="T48" fmla="*/ 506 w 546"/>
                      <a:gd name="T49" fmla="*/ 34 h 48"/>
                      <a:gd name="T50" fmla="*/ 490 w 546"/>
                      <a:gd name="T51" fmla="*/ 38 h 48"/>
                      <a:gd name="T52" fmla="*/ 472 w 546"/>
                      <a:gd name="T53" fmla="*/ 42 h 48"/>
                      <a:gd name="T54" fmla="*/ 432 w 546"/>
                      <a:gd name="T55" fmla="*/ 46 h 48"/>
                      <a:gd name="T56" fmla="*/ 390 w 546"/>
                      <a:gd name="T57" fmla="*/ 46 h 48"/>
                      <a:gd name="T58" fmla="*/ 342 w 546"/>
                      <a:gd name="T59" fmla="*/ 44 h 48"/>
                      <a:gd name="T60" fmla="*/ 294 w 546"/>
                      <a:gd name="T61" fmla="*/ 42 h 48"/>
                      <a:gd name="T62" fmla="*/ 246 w 546"/>
                      <a:gd name="T63" fmla="*/ 42 h 48"/>
                      <a:gd name="T64" fmla="*/ 246 w 546"/>
                      <a:gd name="T65" fmla="*/ 42 h 48"/>
                      <a:gd name="T66" fmla="*/ 114 w 546"/>
                      <a:gd name="T67" fmla="*/ 44 h 48"/>
                      <a:gd name="T68" fmla="*/ 54 w 546"/>
                      <a:gd name="T69" fmla="*/ 42 h 48"/>
                      <a:gd name="T70" fmla="*/ 26 w 546"/>
                      <a:gd name="T71" fmla="*/ 40 h 48"/>
                      <a:gd name="T72" fmla="*/ 0 w 546"/>
                      <a:gd name="T73" fmla="*/ 36 h 48"/>
                      <a:gd name="T74" fmla="*/ 0 w 546"/>
                      <a:gd name="T75" fmla="*/ 36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546" h="48">
                        <a:moveTo>
                          <a:pt x="0" y="36"/>
                        </a:moveTo>
                        <a:lnTo>
                          <a:pt x="0" y="36"/>
                        </a:lnTo>
                        <a:lnTo>
                          <a:pt x="28" y="32"/>
                        </a:lnTo>
                        <a:lnTo>
                          <a:pt x="58" y="30"/>
                        </a:lnTo>
                        <a:lnTo>
                          <a:pt x="90" y="28"/>
                        </a:lnTo>
                        <a:lnTo>
                          <a:pt x="122" y="30"/>
                        </a:lnTo>
                        <a:lnTo>
                          <a:pt x="188" y="34"/>
                        </a:lnTo>
                        <a:lnTo>
                          <a:pt x="254" y="40"/>
                        </a:lnTo>
                        <a:lnTo>
                          <a:pt x="322" y="44"/>
                        </a:lnTo>
                        <a:lnTo>
                          <a:pt x="386" y="48"/>
                        </a:lnTo>
                        <a:lnTo>
                          <a:pt x="416" y="48"/>
                        </a:lnTo>
                        <a:lnTo>
                          <a:pt x="444" y="46"/>
                        </a:lnTo>
                        <a:lnTo>
                          <a:pt x="472" y="42"/>
                        </a:lnTo>
                        <a:lnTo>
                          <a:pt x="498" y="36"/>
                        </a:lnTo>
                        <a:lnTo>
                          <a:pt x="498" y="36"/>
                        </a:lnTo>
                        <a:lnTo>
                          <a:pt x="506" y="34"/>
                        </a:lnTo>
                        <a:lnTo>
                          <a:pt x="512" y="30"/>
                        </a:lnTo>
                        <a:lnTo>
                          <a:pt x="524" y="20"/>
                        </a:lnTo>
                        <a:lnTo>
                          <a:pt x="534" y="8"/>
                        </a:lnTo>
                        <a:lnTo>
                          <a:pt x="546" y="0"/>
                        </a:lnTo>
                        <a:lnTo>
                          <a:pt x="546" y="0"/>
                        </a:lnTo>
                        <a:lnTo>
                          <a:pt x="540" y="12"/>
                        </a:lnTo>
                        <a:lnTo>
                          <a:pt x="530" y="20"/>
                        </a:lnTo>
                        <a:lnTo>
                          <a:pt x="518" y="28"/>
                        </a:lnTo>
                        <a:lnTo>
                          <a:pt x="506" y="34"/>
                        </a:lnTo>
                        <a:lnTo>
                          <a:pt x="490" y="38"/>
                        </a:lnTo>
                        <a:lnTo>
                          <a:pt x="472" y="42"/>
                        </a:lnTo>
                        <a:lnTo>
                          <a:pt x="432" y="46"/>
                        </a:lnTo>
                        <a:lnTo>
                          <a:pt x="390" y="46"/>
                        </a:lnTo>
                        <a:lnTo>
                          <a:pt x="342" y="44"/>
                        </a:lnTo>
                        <a:lnTo>
                          <a:pt x="294" y="42"/>
                        </a:lnTo>
                        <a:lnTo>
                          <a:pt x="246" y="42"/>
                        </a:lnTo>
                        <a:lnTo>
                          <a:pt x="246" y="42"/>
                        </a:lnTo>
                        <a:lnTo>
                          <a:pt x="114" y="44"/>
                        </a:lnTo>
                        <a:lnTo>
                          <a:pt x="54" y="42"/>
                        </a:lnTo>
                        <a:lnTo>
                          <a:pt x="26" y="40"/>
                        </a:lnTo>
                        <a:lnTo>
                          <a:pt x="0" y="36"/>
                        </a:lnTo>
                        <a:lnTo>
                          <a:pt x="0" y="36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31" name="Freeform 36"/>
                  <p:cNvSpPr>
                    <a:spLocks/>
                  </p:cNvSpPr>
                  <p:nvPr/>
                </p:nvSpPr>
                <p:spPr bwMode="auto">
                  <a:xfrm>
                    <a:off x="7545388" y="2413000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32" name="Freeform 37"/>
                  <p:cNvSpPr>
                    <a:spLocks/>
                  </p:cNvSpPr>
                  <p:nvPr/>
                </p:nvSpPr>
                <p:spPr bwMode="auto">
                  <a:xfrm>
                    <a:off x="7688263" y="2270125"/>
                    <a:ext cx="133350" cy="133350"/>
                  </a:xfrm>
                  <a:custGeom>
                    <a:avLst/>
                    <a:gdLst>
                      <a:gd name="T0" fmla="*/ 0 w 84"/>
                      <a:gd name="T1" fmla="*/ 84 h 84"/>
                      <a:gd name="T2" fmla="*/ 0 w 84"/>
                      <a:gd name="T3" fmla="*/ 84 h 84"/>
                      <a:gd name="T4" fmla="*/ 20 w 84"/>
                      <a:gd name="T5" fmla="*/ 62 h 84"/>
                      <a:gd name="T6" fmla="*/ 40 w 84"/>
                      <a:gd name="T7" fmla="*/ 40 h 84"/>
                      <a:gd name="T8" fmla="*/ 62 w 84"/>
                      <a:gd name="T9" fmla="*/ 20 h 84"/>
                      <a:gd name="T10" fmla="*/ 84 w 84"/>
                      <a:gd name="T11" fmla="*/ 0 h 84"/>
                      <a:gd name="T12" fmla="*/ 84 w 84"/>
                      <a:gd name="T13" fmla="*/ 0 h 84"/>
                      <a:gd name="T14" fmla="*/ 64 w 84"/>
                      <a:gd name="T15" fmla="*/ 22 h 84"/>
                      <a:gd name="T16" fmla="*/ 44 w 84"/>
                      <a:gd name="T17" fmla="*/ 44 h 84"/>
                      <a:gd name="T18" fmla="*/ 22 w 84"/>
                      <a:gd name="T19" fmla="*/ 64 h 84"/>
                      <a:gd name="T20" fmla="*/ 0 w 84"/>
                      <a:gd name="T21" fmla="*/ 84 h 84"/>
                      <a:gd name="T22" fmla="*/ 0 w 84"/>
                      <a:gd name="T23" fmla="*/ 84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4" h="84">
                        <a:moveTo>
                          <a:pt x="0" y="84"/>
                        </a:moveTo>
                        <a:lnTo>
                          <a:pt x="0" y="84"/>
                        </a:lnTo>
                        <a:lnTo>
                          <a:pt x="20" y="62"/>
                        </a:lnTo>
                        <a:lnTo>
                          <a:pt x="40" y="40"/>
                        </a:lnTo>
                        <a:lnTo>
                          <a:pt x="62" y="20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64" y="22"/>
                        </a:lnTo>
                        <a:lnTo>
                          <a:pt x="44" y="44"/>
                        </a:lnTo>
                        <a:lnTo>
                          <a:pt x="22" y="64"/>
                        </a:lnTo>
                        <a:lnTo>
                          <a:pt x="0" y="84"/>
                        </a:lnTo>
                        <a:lnTo>
                          <a:pt x="0" y="84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33" name="Freeform 38"/>
                  <p:cNvSpPr>
                    <a:spLocks/>
                  </p:cNvSpPr>
                  <p:nvPr/>
                </p:nvSpPr>
                <p:spPr bwMode="auto">
                  <a:xfrm>
                    <a:off x="7831138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0 w 90"/>
                      <a:gd name="T5" fmla="*/ 66 h 90"/>
                      <a:gd name="T6" fmla="*/ 42 w 90"/>
                      <a:gd name="T7" fmla="*/ 44 h 90"/>
                      <a:gd name="T8" fmla="*/ 64 w 90"/>
                      <a:gd name="T9" fmla="*/ 24 h 90"/>
                      <a:gd name="T10" fmla="*/ 84 w 90"/>
                      <a:gd name="T11" fmla="*/ 0 h 90"/>
                      <a:gd name="T12" fmla="*/ 84 w 90"/>
                      <a:gd name="T13" fmla="*/ 0 h 90"/>
                      <a:gd name="T14" fmla="*/ 90 w 90"/>
                      <a:gd name="T15" fmla="*/ 0 h 90"/>
                      <a:gd name="T16" fmla="*/ 90 w 90"/>
                      <a:gd name="T17" fmla="*/ 0 h 90"/>
                      <a:gd name="T18" fmla="*/ 68 w 90"/>
                      <a:gd name="T19" fmla="*/ 24 h 90"/>
                      <a:gd name="T20" fmla="*/ 46 w 90"/>
                      <a:gd name="T21" fmla="*/ 46 h 90"/>
                      <a:gd name="T22" fmla="*/ 24 w 90"/>
                      <a:gd name="T23" fmla="*/ 68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0" y="66"/>
                        </a:lnTo>
                        <a:lnTo>
                          <a:pt x="42" y="44"/>
                        </a:lnTo>
                        <a:lnTo>
                          <a:pt x="64" y="24"/>
                        </a:lnTo>
                        <a:lnTo>
                          <a:pt x="84" y="0"/>
                        </a:lnTo>
                        <a:lnTo>
                          <a:pt x="84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68" y="24"/>
                        </a:lnTo>
                        <a:lnTo>
                          <a:pt x="46" y="46"/>
                        </a:lnTo>
                        <a:lnTo>
                          <a:pt x="24" y="68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34" name="Freeform 39"/>
                  <p:cNvSpPr>
                    <a:spLocks/>
                  </p:cNvSpPr>
                  <p:nvPr/>
                </p:nvSpPr>
                <p:spPr bwMode="auto">
                  <a:xfrm>
                    <a:off x="5735638" y="746125"/>
                    <a:ext cx="2305050" cy="1885950"/>
                  </a:xfrm>
                  <a:custGeom>
                    <a:avLst/>
                    <a:gdLst>
                      <a:gd name="T0" fmla="*/ 1452 w 1452"/>
                      <a:gd name="T1" fmla="*/ 0 h 1188"/>
                      <a:gd name="T2" fmla="*/ 1452 w 1452"/>
                      <a:gd name="T3" fmla="*/ 0 h 1188"/>
                      <a:gd name="T4" fmla="*/ 1452 w 1452"/>
                      <a:gd name="T5" fmla="*/ 828 h 1188"/>
                      <a:gd name="T6" fmla="*/ 1452 w 1452"/>
                      <a:gd name="T7" fmla="*/ 828 h 1188"/>
                      <a:gd name="T8" fmla="*/ 1442 w 1452"/>
                      <a:gd name="T9" fmla="*/ 840 h 1188"/>
                      <a:gd name="T10" fmla="*/ 1432 w 1452"/>
                      <a:gd name="T11" fmla="*/ 850 h 1188"/>
                      <a:gd name="T12" fmla="*/ 1422 w 1452"/>
                      <a:gd name="T13" fmla="*/ 860 h 1188"/>
                      <a:gd name="T14" fmla="*/ 1410 w 1452"/>
                      <a:gd name="T15" fmla="*/ 870 h 1188"/>
                      <a:gd name="T16" fmla="*/ 1410 w 1452"/>
                      <a:gd name="T17" fmla="*/ 870 h 1188"/>
                      <a:gd name="T18" fmla="*/ 1404 w 1452"/>
                      <a:gd name="T19" fmla="*/ 870 h 1188"/>
                      <a:gd name="T20" fmla="*/ 1404 w 1452"/>
                      <a:gd name="T21" fmla="*/ 870 h 1188"/>
                      <a:gd name="T22" fmla="*/ 1380 w 1452"/>
                      <a:gd name="T23" fmla="*/ 892 h 1188"/>
                      <a:gd name="T24" fmla="*/ 1358 w 1452"/>
                      <a:gd name="T25" fmla="*/ 914 h 1188"/>
                      <a:gd name="T26" fmla="*/ 1336 w 1452"/>
                      <a:gd name="T27" fmla="*/ 936 h 1188"/>
                      <a:gd name="T28" fmla="*/ 1314 w 1452"/>
                      <a:gd name="T29" fmla="*/ 960 h 1188"/>
                      <a:gd name="T30" fmla="*/ 1314 w 1452"/>
                      <a:gd name="T31" fmla="*/ 960 h 1188"/>
                      <a:gd name="T32" fmla="*/ 1292 w 1452"/>
                      <a:gd name="T33" fmla="*/ 980 h 1188"/>
                      <a:gd name="T34" fmla="*/ 1270 w 1452"/>
                      <a:gd name="T35" fmla="*/ 1000 h 1188"/>
                      <a:gd name="T36" fmla="*/ 1250 w 1452"/>
                      <a:gd name="T37" fmla="*/ 1022 h 1188"/>
                      <a:gd name="T38" fmla="*/ 1230 w 1452"/>
                      <a:gd name="T39" fmla="*/ 1044 h 1188"/>
                      <a:gd name="T40" fmla="*/ 1230 w 1452"/>
                      <a:gd name="T41" fmla="*/ 1044 h 1188"/>
                      <a:gd name="T42" fmla="*/ 1230 w 1452"/>
                      <a:gd name="T43" fmla="*/ 1048 h 1188"/>
                      <a:gd name="T44" fmla="*/ 1228 w 1452"/>
                      <a:gd name="T45" fmla="*/ 1048 h 1188"/>
                      <a:gd name="T46" fmla="*/ 1224 w 1452"/>
                      <a:gd name="T47" fmla="*/ 1050 h 1188"/>
                      <a:gd name="T48" fmla="*/ 1224 w 1452"/>
                      <a:gd name="T49" fmla="*/ 1050 h 1188"/>
                      <a:gd name="T50" fmla="*/ 1202 w 1452"/>
                      <a:gd name="T51" fmla="*/ 1070 h 1188"/>
                      <a:gd name="T52" fmla="*/ 1180 w 1452"/>
                      <a:gd name="T53" fmla="*/ 1090 h 1188"/>
                      <a:gd name="T54" fmla="*/ 1160 w 1452"/>
                      <a:gd name="T55" fmla="*/ 1112 h 1188"/>
                      <a:gd name="T56" fmla="*/ 1140 w 1452"/>
                      <a:gd name="T57" fmla="*/ 1134 h 1188"/>
                      <a:gd name="T58" fmla="*/ 1140 w 1452"/>
                      <a:gd name="T59" fmla="*/ 1134 h 1188"/>
                      <a:gd name="T60" fmla="*/ 1140 w 1452"/>
                      <a:gd name="T61" fmla="*/ 1138 h 1188"/>
                      <a:gd name="T62" fmla="*/ 1138 w 1452"/>
                      <a:gd name="T63" fmla="*/ 1138 h 1188"/>
                      <a:gd name="T64" fmla="*/ 1134 w 1452"/>
                      <a:gd name="T65" fmla="*/ 1140 h 1188"/>
                      <a:gd name="T66" fmla="*/ 1134 w 1452"/>
                      <a:gd name="T67" fmla="*/ 1140 h 1188"/>
                      <a:gd name="T68" fmla="*/ 1122 w 1452"/>
                      <a:gd name="T69" fmla="*/ 1148 h 1188"/>
                      <a:gd name="T70" fmla="*/ 1112 w 1452"/>
                      <a:gd name="T71" fmla="*/ 1160 h 1188"/>
                      <a:gd name="T72" fmla="*/ 1100 w 1452"/>
                      <a:gd name="T73" fmla="*/ 1170 h 1188"/>
                      <a:gd name="T74" fmla="*/ 1094 w 1452"/>
                      <a:gd name="T75" fmla="*/ 1174 h 1188"/>
                      <a:gd name="T76" fmla="*/ 1086 w 1452"/>
                      <a:gd name="T77" fmla="*/ 1176 h 1188"/>
                      <a:gd name="T78" fmla="*/ 1086 w 1452"/>
                      <a:gd name="T79" fmla="*/ 1176 h 1188"/>
                      <a:gd name="T80" fmla="*/ 1060 w 1452"/>
                      <a:gd name="T81" fmla="*/ 1182 h 1188"/>
                      <a:gd name="T82" fmla="*/ 1032 w 1452"/>
                      <a:gd name="T83" fmla="*/ 1186 h 1188"/>
                      <a:gd name="T84" fmla="*/ 1004 w 1452"/>
                      <a:gd name="T85" fmla="*/ 1188 h 1188"/>
                      <a:gd name="T86" fmla="*/ 974 w 1452"/>
                      <a:gd name="T87" fmla="*/ 1188 h 1188"/>
                      <a:gd name="T88" fmla="*/ 910 w 1452"/>
                      <a:gd name="T89" fmla="*/ 1184 h 1188"/>
                      <a:gd name="T90" fmla="*/ 842 w 1452"/>
                      <a:gd name="T91" fmla="*/ 1180 h 1188"/>
                      <a:gd name="T92" fmla="*/ 776 w 1452"/>
                      <a:gd name="T93" fmla="*/ 1174 h 1188"/>
                      <a:gd name="T94" fmla="*/ 710 w 1452"/>
                      <a:gd name="T95" fmla="*/ 1170 h 1188"/>
                      <a:gd name="T96" fmla="*/ 678 w 1452"/>
                      <a:gd name="T97" fmla="*/ 1168 h 1188"/>
                      <a:gd name="T98" fmla="*/ 646 w 1452"/>
                      <a:gd name="T99" fmla="*/ 1170 h 1188"/>
                      <a:gd name="T100" fmla="*/ 616 w 1452"/>
                      <a:gd name="T101" fmla="*/ 1172 h 1188"/>
                      <a:gd name="T102" fmla="*/ 588 w 1452"/>
                      <a:gd name="T103" fmla="*/ 1176 h 1188"/>
                      <a:gd name="T104" fmla="*/ 588 w 1452"/>
                      <a:gd name="T105" fmla="*/ 1176 h 1188"/>
                      <a:gd name="T106" fmla="*/ 292 w 1452"/>
                      <a:gd name="T107" fmla="*/ 1010 h 1188"/>
                      <a:gd name="T108" fmla="*/ 0 w 1452"/>
                      <a:gd name="T109" fmla="*/ 840 h 1188"/>
                      <a:gd name="T110" fmla="*/ 0 w 1452"/>
                      <a:gd name="T111" fmla="*/ 840 h 1188"/>
                      <a:gd name="T112" fmla="*/ 0 w 1452"/>
                      <a:gd name="T113" fmla="*/ 0 h 1188"/>
                      <a:gd name="T114" fmla="*/ 0 w 1452"/>
                      <a:gd name="T115" fmla="*/ 0 h 1188"/>
                      <a:gd name="T116" fmla="*/ 1452 w 1452"/>
                      <a:gd name="T117" fmla="*/ 0 h 1188"/>
                      <a:gd name="T118" fmla="*/ 1452 w 1452"/>
                      <a:gd name="T119" fmla="*/ 0 h 11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1452" h="1188">
                        <a:moveTo>
                          <a:pt x="1452" y="0"/>
                        </a:moveTo>
                        <a:lnTo>
                          <a:pt x="1452" y="0"/>
                        </a:lnTo>
                        <a:lnTo>
                          <a:pt x="1452" y="828"/>
                        </a:lnTo>
                        <a:lnTo>
                          <a:pt x="1452" y="828"/>
                        </a:lnTo>
                        <a:lnTo>
                          <a:pt x="1442" y="840"/>
                        </a:lnTo>
                        <a:lnTo>
                          <a:pt x="1432" y="850"/>
                        </a:lnTo>
                        <a:lnTo>
                          <a:pt x="1422" y="860"/>
                        </a:lnTo>
                        <a:lnTo>
                          <a:pt x="1410" y="870"/>
                        </a:lnTo>
                        <a:lnTo>
                          <a:pt x="1410" y="870"/>
                        </a:lnTo>
                        <a:lnTo>
                          <a:pt x="1404" y="870"/>
                        </a:lnTo>
                        <a:lnTo>
                          <a:pt x="1404" y="870"/>
                        </a:lnTo>
                        <a:lnTo>
                          <a:pt x="1380" y="892"/>
                        </a:lnTo>
                        <a:lnTo>
                          <a:pt x="1358" y="914"/>
                        </a:lnTo>
                        <a:lnTo>
                          <a:pt x="1336" y="936"/>
                        </a:lnTo>
                        <a:lnTo>
                          <a:pt x="1314" y="960"/>
                        </a:lnTo>
                        <a:lnTo>
                          <a:pt x="1314" y="960"/>
                        </a:lnTo>
                        <a:lnTo>
                          <a:pt x="1292" y="980"/>
                        </a:lnTo>
                        <a:lnTo>
                          <a:pt x="1270" y="1000"/>
                        </a:lnTo>
                        <a:lnTo>
                          <a:pt x="1250" y="1022"/>
                        </a:lnTo>
                        <a:lnTo>
                          <a:pt x="1230" y="1044"/>
                        </a:lnTo>
                        <a:lnTo>
                          <a:pt x="1230" y="1044"/>
                        </a:lnTo>
                        <a:lnTo>
                          <a:pt x="1230" y="1048"/>
                        </a:lnTo>
                        <a:lnTo>
                          <a:pt x="1228" y="1048"/>
                        </a:lnTo>
                        <a:lnTo>
                          <a:pt x="1224" y="1050"/>
                        </a:lnTo>
                        <a:lnTo>
                          <a:pt x="1224" y="1050"/>
                        </a:lnTo>
                        <a:lnTo>
                          <a:pt x="1202" y="1070"/>
                        </a:lnTo>
                        <a:lnTo>
                          <a:pt x="1180" y="1090"/>
                        </a:lnTo>
                        <a:lnTo>
                          <a:pt x="1160" y="1112"/>
                        </a:lnTo>
                        <a:lnTo>
                          <a:pt x="1140" y="1134"/>
                        </a:lnTo>
                        <a:lnTo>
                          <a:pt x="1140" y="1134"/>
                        </a:lnTo>
                        <a:lnTo>
                          <a:pt x="1140" y="1138"/>
                        </a:lnTo>
                        <a:lnTo>
                          <a:pt x="1138" y="1138"/>
                        </a:lnTo>
                        <a:lnTo>
                          <a:pt x="1134" y="1140"/>
                        </a:lnTo>
                        <a:lnTo>
                          <a:pt x="1134" y="1140"/>
                        </a:lnTo>
                        <a:lnTo>
                          <a:pt x="1122" y="1148"/>
                        </a:lnTo>
                        <a:lnTo>
                          <a:pt x="1112" y="1160"/>
                        </a:lnTo>
                        <a:lnTo>
                          <a:pt x="1100" y="1170"/>
                        </a:lnTo>
                        <a:lnTo>
                          <a:pt x="1094" y="1174"/>
                        </a:lnTo>
                        <a:lnTo>
                          <a:pt x="1086" y="1176"/>
                        </a:lnTo>
                        <a:lnTo>
                          <a:pt x="1086" y="1176"/>
                        </a:lnTo>
                        <a:lnTo>
                          <a:pt x="1060" y="1182"/>
                        </a:lnTo>
                        <a:lnTo>
                          <a:pt x="1032" y="1186"/>
                        </a:lnTo>
                        <a:lnTo>
                          <a:pt x="1004" y="1188"/>
                        </a:lnTo>
                        <a:lnTo>
                          <a:pt x="974" y="1188"/>
                        </a:lnTo>
                        <a:lnTo>
                          <a:pt x="910" y="1184"/>
                        </a:lnTo>
                        <a:lnTo>
                          <a:pt x="842" y="1180"/>
                        </a:lnTo>
                        <a:lnTo>
                          <a:pt x="776" y="1174"/>
                        </a:lnTo>
                        <a:lnTo>
                          <a:pt x="710" y="1170"/>
                        </a:lnTo>
                        <a:lnTo>
                          <a:pt x="678" y="1168"/>
                        </a:lnTo>
                        <a:lnTo>
                          <a:pt x="646" y="1170"/>
                        </a:lnTo>
                        <a:lnTo>
                          <a:pt x="616" y="1172"/>
                        </a:lnTo>
                        <a:lnTo>
                          <a:pt x="588" y="1176"/>
                        </a:lnTo>
                        <a:lnTo>
                          <a:pt x="588" y="1176"/>
                        </a:lnTo>
                        <a:lnTo>
                          <a:pt x="292" y="1010"/>
                        </a:lnTo>
                        <a:lnTo>
                          <a:pt x="0" y="840"/>
                        </a:lnTo>
                        <a:lnTo>
                          <a:pt x="0" y="84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1452" y="0"/>
                        </a:lnTo>
                        <a:lnTo>
                          <a:pt x="14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35" name="Freeform 40"/>
                  <p:cNvSpPr>
                    <a:spLocks/>
                  </p:cNvSpPr>
                  <p:nvPr/>
                </p:nvSpPr>
                <p:spPr bwMode="auto">
                  <a:xfrm>
                    <a:off x="7821613" y="2127250"/>
                    <a:ext cx="142875" cy="142875"/>
                  </a:xfrm>
                  <a:custGeom>
                    <a:avLst/>
                    <a:gdLst>
                      <a:gd name="T0" fmla="*/ 0 w 90"/>
                      <a:gd name="T1" fmla="*/ 90 h 90"/>
                      <a:gd name="T2" fmla="*/ 0 w 90"/>
                      <a:gd name="T3" fmla="*/ 90 h 90"/>
                      <a:gd name="T4" fmla="*/ 22 w 90"/>
                      <a:gd name="T5" fmla="*/ 66 h 90"/>
                      <a:gd name="T6" fmla="*/ 44 w 90"/>
                      <a:gd name="T7" fmla="*/ 44 h 90"/>
                      <a:gd name="T8" fmla="*/ 66 w 90"/>
                      <a:gd name="T9" fmla="*/ 22 h 90"/>
                      <a:gd name="T10" fmla="*/ 90 w 90"/>
                      <a:gd name="T11" fmla="*/ 0 h 90"/>
                      <a:gd name="T12" fmla="*/ 90 w 90"/>
                      <a:gd name="T13" fmla="*/ 0 h 90"/>
                      <a:gd name="T14" fmla="*/ 70 w 90"/>
                      <a:gd name="T15" fmla="*/ 24 h 90"/>
                      <a:gd name="T16" fmla="*/ 48 w 90"/>
                      <a:gd name="T17" fmla="*/ 44 h 90"/>
                      <a:gd name="T18" fmla="*/ 26 w 90"/>
                      <a:gd name="T19" fmla="*/ 66 h 90"/>
                      <a:gd name="T20" fmla="*/ 6 w 90"/>
                      <a:gd name="T21" fmla="*/ 90 h 90"/>
                      <a:gd name="T22" fmla="*/ 6 w 90"/>
                      <a:gd name="T23" fmla="*/ 90 h 90"/>
                      <a:gd name="T24" fmla="*/ 0 w 90"/>
                      <a:gd name="T25" fmla="*/ 90 h 90"/>
                      <a:gd name="T26" fmla="*/ 0 w 90"/>
                      <a:gd name="T27" fmla="*/ 90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0" h="90">
                        <a:moveTo>
                          <a:pt x="0" y="90"/>
                        </a:moveTo>
                        <a:lnTo>
                          <a:pt x="0" y="90"/>
                        </a:lnTo>
                        <a:lnTo>
                          <a:pt x="22" y="66"/>
                        </a:lnTo>
                        <a:lnTo>
                          <a:pt x="44" y="44"/>
                        </a:lnTo>
                        <a:lnTo>
                          <a:pt x="66" y="22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70" y="24"/>
                        </a:lnTo>
                        <a:lnTo>
                          <a:pt x="48" y="44"/>
                        </a:lnTo>
                        <a:lnTo>
                          <a:pt x="26" y="66"/>
                        </a:lnTo>
                        <a:lnTo>
                          <a:pt x="6" y="90"/>
                        </a:lnTo>
                        <a:lnTo>
                          <a:pt x="6" y="90"/>
                        </a:lnTo>
                        <a:lnTo>
                          <a:pt x="0" y="90"/>
                        </a:lnTo>
                        <a:lnTo>
                          <a:pt x="0" y="9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13" name="Freeform 41"/>
                  <p:cNvSpPr>
                    <a:spLocks/>
                  </p:cNvSpPr>
                  <p:nvPr/>
                </p:nvSpPr>
                <p:spPr bwMode="auto">
                  <a:xfrm>
                    <a:off x="8488363" y="793750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14" name="Freeform 42"/>
                  <p:cNvSpPr>
                    <a:spLocks/>
                  </p:cNvSpPr>
                  <p:nvPr/>
                </p:nvSpPr>
                <p:spPr bwMode="auto">
                  <a:xfrm>
                    <a:off x="8478838" y="11271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6666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15" name="Freeform 43"/>
                  <p:cNvSpPr>
                    <a:spLocks/>
                  </p:cNvSpPr>
                  <p:nvPr/>
                </p:nvSpPr>
                <p:spPr bwMode="auto">
                  <a:xfrm>
                    <a:off x="8237538" y="593725"/>
                    <a:ext cx="1470025" cy="2514600"/>
                  </a:xfrm>
                  <a:custGeom>
                    <a:avLst/>
                    <a:gdLst>
                      <a:gd name="T0" fmla="*/ 260 w 926"/>
                      <a:gd name="T1" fmla="*/ 0 h 1584"/>
                      <a:gd name="T2" fmla="*/ 260 w 926"/>
                      <a:gd name="T3" fmla="*/ 366 h 1584"/>
                      <a:gd name="T4" fmla="*/ 256 w 926"/>
                      <a:gd name="T5" fmla="*/ 470 h 1584"/>
                      <a:gd name="T6" fmla="*/ 260 w 926"/>
                      <a:gd name="T7" fmla="*/ 492 h 1584"/>
                      <a:gd name="T8" fmla="*/ 264 w 926"/>
                      <a:gd name="T9" fmla="*/ 494 h 1584"/>
                      <a:gd name="T10" fmla="*/ 284 w 926"/>
                      <a:gd name="T11" fmla="*/ 498 h 1584"/>
                      <a:gd name="T12" fmla="*/ 330 w 926"/>
                      <a:gd name="T13" fmla="*/ 500 h 1584"/>
                      <a:gd name="T14" fmla="*/ 422 w 926"/>
                      <a:gd name="T15" fmla="*/ 498 h 1584"/>
                      <a:gd name="T16" fmla="*/ 926 w 926"/>
                      <a:gd name="T17" fmla="*/ 498 h 1584"/>
                      <a:gd name="T18" fmla="*/ 926 w 926"/>
                      <a:gd name="T19" fmla="*/ 732 h 1584"/>
                      <a:gd name="T20" fmla="*/ 616 w 926"/>
                      <a:gd name="T21" fmla="*/ 732 h 1584"/>
                      <a:gd name="T22" fmla="*/ 388 w 926"/>
                      <a:gd name="T23" fmla="*/ 734 h 1584"/>
                      <a:gd name="T24" fmla="*/ 314 w 926"/>
                      <a:gd name="T25" fmla="*/ 738 h 1584"/>
                      <a:gd name="T26" fmla="*/ 272 w 926"/>
                      <a:gd name="T27" fmla="*/ 840 h 1584"/>
                      <a:gd name="T28" fmla="*/ 260 w 926"/>
                      <a:gd name="T29" fmla="*/ 876 h 1584"/>
                      <a:gd name="T30" fmla="*/ 914 w 926"/>
                      <a:gd name="T31" fmla="*/ 876 h 1584"/>
                      <a:gd name="T32" fmla="*/ 914 w 926"/>
                      <a:gd name="T33" fmla="*/ 1584 h 1584"/>
                      <a:gd name="T34" fmla="*/ 824 w 926"/>
                      <a:gd name="T35" fmla="*/ 1584 h 1584"/>
                      <a:gd name="T36" fmla="*/ 734 w 926"/>
                      <a:gd name="T37" fmla="*/ 1584 h 1584"/>
                      <a:gd name="T38" fmla="*/ 650 w 926"/>
                      <a:gd name="T39" fmla="*/ 1584 h 1584"/>
                      <a:gd name="T40" fmla="*/ 632 w 926"/>
                      <a:gd name="T41" fmla="*/ 1578 h 1584"/>
                      <a:gd name="T42" fmla="*/ 584 w 926"/>
                      <a:gd name="T43" fmla="*/ 1578 h 1584"/>
                      <a:gd name="T44" fmla="*/ 560 w 926"/>
                      <a:gd name="T45" fmla="*/ 1578 h 1584"/>
                      <a:gd name="T46" fmla="*/ 470 w 926"/>
                      <a:gd name="T47" fmla="*/ 1578 h 1584"/>
                      <a:gd name="T48" fmla="*/ 380 w 926"/>
                      <a:gd name="T49" fmla="*/ 1578 h 1584"/>
                      <a:gd name="T50" fmla="*/ 290 w 926"/>
                      <a:gd name="T51" fmla="*/ 1578 h 1584"/>
                      <a:gd name="T52" fmla="*/ 272 w 926"/>
                      <a:gd name="T53" fmla="*/ 1572 h 1584"/>
                      <a:gd name="T54" fmla="*/ 224 w 926"/>
                      <a:gd name="T55" fmla="*/ 1572 h 1584"/>
                      <a:gd name="T56" fmla="*/ 200 w 926"/>
                      <a:gd name="T57" fmla="*/ 1572 h 1584"/>
                      <a:gd name="T58" fmla="*/ 110 w 926"/>
                      <a:gd name="T59" fmla="*/ 1572 h 1584"/>
                      <a:gd name="T60" fmla="*/ 20 w 926"/>
                      <a:gd name="T61" fmla="*/ 1572 h 1584"/>
                      <a:gd name="T62" fmla="*/ 8 w 926"/>
                      <a:gd name="T63" fmla="*/ 1538 h 1584"/>
                      <a:gd name="T64" fmla="*/ 2 w 926"/>
                      <a:gd name="T65" fmla="*/ 1504 h 1584"/>
                      <a:gd name="T66" fmla="*/ 0 w 926"/>
                      <a:gd name="T67" fmla="*/ 1474 h 1584"/>
                      <a:gd name="T68" fmla="*/ 12 w 926"/>
                      <a:gd name="T69" fmla="*/ 1414 h 1584"/>
                      <a:gd name="T70" fmla="*/ 34 w 926"/>
                      <a:gd name="T71" fmla="*/ 1356 h 1584"/>
                      <a:gd name="T72" fmla="*/ 80 w 926"/>
                      <a:gd name="T73" fmla="*/ 1270 h 1584"/>
                      <a:gd name="T74" fmla="*/ 108 w 926"/>
                      <a:gd name="T75" fmla="*/ 1208 h 1584"/>
                      <a:gd name="T76" fmla="*/ 128 w 926"/>
                      <a:gd name="T77" fmla="*/ 1142 h 1584"/>
                      <a:gd name="T78" fmla="*/ 134 w 926"/>
                      <a:gd name="T79" fmla="*/ 1088 h 1584"/>
                      <a:gd name="T80" fmla="*/ 134 w 926"/>
                      <a:gd name="T81" fmla="*/ 1068 h 1584"/>
                      <a:gd name="T82" fmla="*/ 140 w 926"/>
                      <a:gd name="T83" fmla="*/ 1046 h 1584"/>
                      <a:gd name="T84" fmla="*/ 140 w 926"/>
                      <a:gd name="T85" fmla="*/ 988 h 1584"/>
                      <a:gd name="T86" fmla="*/ 140 w 926"/>
                      <a:gd name="T87" fmla="*/ 960 h 1584"/>
                      <a:gd name="T88" fmla="*/ 140 w 926"/>
                      <a:gd name="T89" fmla="*/ 864 h 1584"/>
                      <a:gd name="T90" fmla="*/ 146 w 926"/>
                      <a:gd name="T91" fmla="*/ 842 h 1584"/>
                      <a:gd name="T92" fmla="*/ 146 w 926"/>
                      <a:gd name="T93" fmla="*/ 784 h 1584"/>
                      <a:gd name="T94" fmla="*/ 146 w 926"/>
                      <a:gd name="T95" fmla="*/ 756 h 1584"/>
                      <a:gd name="T96" fmla="*/ 146 w 926"/>
                      <a:gd name="T97" fmla="*/ 654 h 1584"/>
                      <a:gd name="T98" fmla="*/ 152 w 926"/>
                      <a:gd name="T99" fmla="*/ 632 h 1584"/>
                      <a:gd name="T100" fmla="*/ 152 w 926"/>
                      <a:gd name="T101" fmla="*/ 574 h 1584"/>
                      <a:gd name="T102" fmla="*/ 152 w 926"/>
                      <a:gd name="T103" fmla="*/ 546 h 1584"/>
                      <a:gd name="T104" fmla="*/ 152 w 926"/>
                      <a:gd name="T105" fmla="*/ 444 h 1584"/>
                      <a:gd name="T106" fmla="*/ 158 w 926"/>
                      <a:gd name="T107" fmla="*/ 422 h 1584"/>
                      <a:gd name="T108" fmla="*/ 158 w 926"/>
                      <a:gd name="T109" fmla="*/ 364 h 1584"/>
                      <a:gd name="T110" fmla="*/ 158 w 926"/>
                      <a:gd name="T111" fmla="*/ 336 h 1584"/>
                      <a:gd name="T112" fmla="*/ 158 w 926"/>
                      <a:gd name="T113" fmla="*/ 234 h 1584"/>
                      <a:gd name="T114" fmla="*/ 164 w 926"/>
                      <a:gd name="T115" fmla="*/ 212 h 1584"/>
                      <a:gd name="T116" fmla="*/ 164 w 926"/>
                      <a:gd name="T117" fmla="*/ 154 h 1584"/>
                      <a:gd name="T118" fmla="*/ 164 w 926"/>
                      <a:gd name="T119" fmla="*/ 126 h 1584"/>
                      <a:gd name="T120" fmla="*/ 164 w 926"/>
                      <a:gd name="T121" fmla="*/ 0 h 1584"/>
                      <a:gd name="T122" fmla="*/ 260 w 926"/>
                      <a:gd name="T123" fmla="*/ 0 h 15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926" h="1584">
                        <a:moveTo>
                          <a:pt x="260" y="0"/>
                        </a:moveTo>
                        <a:lnTo>
                          <a:pt x="260" y="0"/>
                        </a:lnTo>
                        <a:lnTo>
                          <a:pt x="260" y="366"/>
                        </a:lnTo>
                        <a:lnTo>
                          <a:pt x="260" y="366"/>
                        </a:lnTo>
                        <a:lnTo>
                          <a:pt x="256" y="432"/>
                        </a:lnTo>
                        <a:lnTo>
                          <a:pt x="256" y="470"/>
                        </a:lnTo>
                        <a:lnTo>
                          <a:pt x="258" y="484"/>
                        </a:lnTo>
                        <a:lnTo>
                          <a:pt x="260" y="492"/>
                        </a:lnTo>
                        <a:lnTo>
                          <a:pt x="260" y="492"/>
                        </a:lnTo>
                        <a:lnTo>
                          <a:pt x="264" y="494"/>
                        </a:lnTo>
                        <a:lnTo>
                          <a:pt x="268" y="496"/>
                        </a:lnTo>
                        <a:lnTo>
                          <a:pt x="284" y="498"/>
                        </a:lnTo>
                        <a:lnTo>
                          <a:pt x="306" y="500"/>
                        </a:lnTo>
                        <a:lnTo>
                          <a:pt x="330" y="500"/>
                        </a:lnTo>
                        <a:lnTo>
                          <a:pt x="422" y="498"/>
                        </a:lnTo>
                        <a:lnTo>
                          <a:pt x="422" y="498"/>
                        </a:lnTo>
                        <a:lnTo>
                          <a:pt x="926" y="498"/>
                        </a:lnTo>
                        <a:lnTo>
                          <a:pt x="926" y="498"/>
                        </a:lnTo>
                        <a:lnTo>
                          <a:pt x="926" y="732"/>
                        </a:lnTo>
                        <a:lnTo>
                          <a:pt x="926" y="732"/>
                        </a:lnTo>
                        <a:lnTo>
                          <a:pt x="772" y="732"/>
                        </a:lnTo>
                        <a:lnTo>
                          <a:pt x="616" y="732"/>
                        </a:lnTo>
                        <a:lnTo>
                          <a:pt x="462" y="732"/>
                        </a:lnTo>
                        <a:lnTo>
                          <a:pt x="388" y="734"/>
                        </a:lnTo>
                        <a:lnTo>
                          <a:pt x="314" y="738"/>
                        </a:lnTo>
                        <a:lnTo>
                          <a:pt x="314" y="738"/>
                        </a:lnTo>
                        <a:lnTo>
                          <a:pt x="286" y="806"/>
                        </a:lnTo>
                        <a:lnTo>
                          <a:pt x="272" y="840"/>
                        </a:lnTo>
                        <a:lnTo>
                          <a:pt x="260" y="876"/>
                        </a:lnTo>
                        <a:lnTo>
                          <a:pt x="260" y="876"/>
                        </a:lnTo>
                        <a:lnTo>
                          <a:pt x="914" y="876"/>
                        </a:lnTo>
                        <a:lnTo>
                          <a:pt x="914" y="876"/>
                        </a:lnTo>
                        <a:lnTo>
                          <a:pt x="914" y="1584"/>
                        </a:lnTo>
                        <a:lnTo>
                          <a:pt x="914" y="1584"/>
                        </a:lnTo>
                        <a:lnTo>
                          <a:pt x="824" y="1584"/>
                        </a:lnTo>
                        <a:lnTo>
                          <a:pt x="824" y="1584"/>
                        </a:lnTo>
                        <a:lnTo>
                          <a:pt x="734" y="1584"/>
                        </a:lnTo>
                        <a:lnTo>
                          <a:pt x="734" y="1584"/>
                        </a:lnTo>
                        <a:lnTo>
                          <a:pt x="650" y="1584"/>
                        </a:lnTo>
                        <a:lnTo>
                          <a:pt x="650" y="1584"/>
                        </a:lnTo>
                        <a:lnTo>
                          <a:pt x="642" y="1580"/>
                        </a:lnTo>
                        <a:lnTo>
                          <a:pt x="632" y="1578"/>
                        </a:lnTo>
                        <a:lnTo>
                          <a:pt x="608" y="1578"/>
                        </a:lnTo>
                        <a:lnTo>
                          <a:pt x="584" y="1578"/>
                        </a:lnTo>
                        <a:lnTo>
                          <a:pt x="560" y="1578"/>
                        </a:lnTo>
                        <a:lnTo>
                          <a:pt x="560" y="1578"/>
                        </a:lnTo>
                        <a:lnTo>
                          <a:pt x="470" y="1578"/>
                        </a:lnTo>
                        <a:lnTo>
                          <a:pt x="470" y="1578"/>
                        </a:lnTo>
                        <a:lnTo>
                          <a:pt x="380" y="1578"/>
                        </a:lnTo>
                        <a:lnTo>
                          <a:pt x="380" y="1578"/>
                        </a:lnTo>
                        <a:lnTo>
                          <a:pt x="290" y="1578"/>
                        </a:lnTo>
                        <a:lnTo>
                          <a:pt x="290" y="1578"/>
                        </a:lnTo>
                        <a:lnTo>
                          <a:pt x="282" y="1574"/>
                        </a:lnTo>
                        <a:lnTo>
                          <a:pt x="272" y="1572"/>
                        </a:lnTo>
                        <a:lnTo>
                          <a:pt x="248" y="1572"/>
                        </a:lnTo>
                        <a:lnTo>
                          <a:pt x="224" y="1572"/>
                        </a:lnTo>
                        <a:lnTo>
                          <a:pt x="200" y="1572"/>
                        </a:lnTo>
                        <a:lnTo>
                          <a:pt x="200" y="1572"/>
                        </a:lnTo>
                        <a:lnTo>
                          <a:pt x="110" y="1572"/>
                        </a:lnTo>
                        <a:lnTo>
                          <a:pt x="110" y="1572"/>
                        </a:lnTo>
                        <a:lnTo>
                          <a:pt x="20" y="1572"/>
                        </a:lnTo>
                        <a:lnTo>
                          <a:pt x="20" y="1572"/>
                        </a:lnTo>
                        <a:lnTo>
                          <a:pt x="12" y="1554"/>
                        </a:lnTo>
                        <a:lnTo>
                          <a:pt x="8" y="1538"/>
                        </a:lnTo>
                        <a:lnTo>
                          <a:pt x="4" y="1522"/>
                        </a:lnTo>
                        <a:lnTo>
                          <a:pt x="2" y="1504"/>
                        </a:lnTo>
                        <a:lnTo>
                          <a:pt x="0" y="1488"/>
                        </a:lnTo>
                        <a:lnTo>
                          <a:pt x="0" y="1474"/>
                        </a:lnTo>
                        <a:lnTo>
                          <a:pt x="4" y="1444"/>
                        </a:lnTo>
                        <a:lnTo>
                          <a:pt x="12" y="1414"/>
                        </a:lnTo>
                        <a:lnTo>
                          <a:pt x="22" y="1384"/>
                        </a:lnTo>
                        <a:lnTo>
                          <a:pt x="34" y="1356"/>
                        </a:lnTo>
                        <a:lnTo>
                          <a:pt x="50" y="1328"/>
                        </a:lnTo>
                        <a:lnTo>
                          <a:pt x="80" y="1270"/>
                        </a:lnTo>
                        <a:lnTo>
                          <a:pt x="96" y="1240"/>
                        </a:lnTo>
                        <a:lnTo>
                          <a:pt x="108" y="1208"/>
                        </a:lnTo>
                        <a:lnTo>
                          <a:pt x="120" y="1176"/>
                        </a:lnTo>
                        <a:lnTo>
                          <a:pt x="128" y="1142"/>
                        </a:lnTo>
                        <a:lnTo>
                          <a:pt x="134" y="1106"/>
                        </a:lnTo>
                        <a:lnTo>
                          <a:pt x="134" y="1088"/>
                        </a:lnTo>
                        <a:lnTo>
                          <a:pt x="134" y="1068"/>
                        </a:lnTo>
                        <a:lnTo>
                          <a:pt x="134" y="1068"/>
                        </a:lnTo>
                        <a:lnTo>
                          <a:pt x="138" y="1058"/>
                        </a:lnTo>
                        <a:lnTo>
                          <a:pt x="140" y="1046"/>
                        </a:lnTo>
                        <a:lnTo>
                          <a:pt x="140" y="1018"/>
                        </a:lnTo>
                        <a:lnTo>
                          <a:pt x="140" y="988"/>
                        </a:lnTo>
                        <a:lnTo>
                          <a:pt x="140" y="960"/>
                        </a:lnTo>
                        <a:lnTo>
                          <a:pt x="140" y="960"/>
                        </a:lnTo>
                        <a:lnTo>
                          <a:pt x="140" y="864"/>
                        </a:lnTo>
                        <a:lnTo>
                          <a:pt x="140" y="864"/>
                        </a:lnTo>
                        <a:lnTo>
                          <a:pt x="144" y="854"/>
                        </a:lnTo>
                        <a:lnTo>
                          <a:pt x="146" y="842"/>
                        </a:lnTo>
                        <a:lnTo>
                          <a:pt x="146" y="814"/>
                        </a:lnTo>
                        <a:lnTo>
                          <a:pt x="146" y="784"/>
                        </a:lnTo>
                        <a:lnTo>
                          <a:pt x="146" y="756"/>
                        </a:lnTo>
                        <a:lnTo>
                          <a:pt x="146" y="756"/>
                        </a:lnTo>
                        <a:lnTo>
                          <a:pt x="146" y="654"/>
                        </a:lnTo>
                        <a:lnTo>
                          <a:pt x="146" y="654"/>
                        </a:lnTo>
                        <a:lnTo>
                          <a:pt x="150" y="644"/>
                        </a:lnTo>
                        <a:lnTo>
                          <a:pt x="152" y="632"/>
                        </a:lnTo>
                        <a:lnTo>
                          <a:pt x="152" y="604"/>
                        </a:lnTo>
                        <a:lnTo>
                          <a:pt x="152" y="574"/>
                        </a:lnTo>
                        <a:lnTo>
                          <a:pt x="152" y="546"/>
                        </a:lnTo>
                        <a:lnTo>
                          <a:pt x="152" y="546"/>
                        </a:lnTo>
                        <a:lnTo>
                          <a:pt x="152" y="444"/>
                        </a:lnTo>
                        <a:lnTo>
                          <a:pt x="152" y="444"/>
                        </a:lnTo>
                        <a:lnTo>
                          <a:pt x="156" y="434"/>
                        </a:lnTo>
                        <a:lnTo>
                          <a:pt x="158" y="422"/>
                        </a:lnTo>
                        <a:lnTo>
                          <a:pt x="158" y="394"/>
                        </a:lnTo>
                        <a:lnTo>
                          <a:pt x="158" y="364"/>
                        </a:lnTo>
                        <a:lnTo>
                          <a:pt x="158" y="336"/>
                        </a:lnTo>
                        <a:lnTo>
                          <a:pt x="158" y="336"/>
                        </a:lnTo>
                        <a:lnTo>
                          <a:pt x="158" y="234"/>
                        </a:lnTo>
                        <a:lnTo>
                          <a:pt x="158" y="234"/>
                        </a:lnTo>
                        <a:lnTo>
                          <a:pt x="162" y="224"/>
                        </a:lnTo>
                        <a:lnTo>
                          <a:pt x="164" y="212"/>
                        </a:lnTo>
                        <a:lnTo>
                          <a:pt x="164" y="184"/>
                        </a:lnTo>
                        <a:lnTo>
                          <a:pt x="164" y="154"/>
                        </a:lnTo>
                        <a:lnTo>
                          <a:pt x="164" y="126"/>
                        </a:lnTo>
                        <a:lnTo>
                          <a:pt x="164" y="126"/>
                        </a:lnTo>
                        <a:lnTo>
                          <a:pt x="164" y="0"/>
                        </a:lnTo>
                        <a:lnTo>
                          <a:pt x="164" y="0"/>
                        </a:lnTo>
                        <a:lnTo>
                          <a:pt x="260" y="0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16" name="Freeform 44"/>
                  <p:cNvSpPr>
                    <a:spLocks/>
                  </p:cNvSpPr>
                  <p:nvPr/>
                </p:nvSpPr>
                <p:spPr bwMode="auto">
                  <a:xfrm>
                    <a:off x="8469313" y="1460500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17" name="Freeform 45"/>
                  <p:cNvSpPr>
                    <a:spLocks/>
                  </p:cNvSpPr>
                  <p:nvPr/>
                </p:nvSpPr>
                <p:spPr bwMode="auto">
                  <a:xfrm>
                    <a:off x="8459788" y="1793875"/>
                    <a:ext cx="9525" cy="171450"/>
                  </a:xfrm>
                  <a:custGeom>
                    <a:avLst/>
                    <a:gdLst>
                      <a:gd name="T0" fmla="*/ 0 w 6"/>
                      <a:gd name="T1" fmla="*/ 108 h 108"/>
                      <a:gd name="T2" fmla="*/ 0 w 6"/>
                      <a:gd name="T3" fmla="*/ 108 h 108"/>
                      <a:gd name="T4" fmla="*/ 0 w 6"/>
                      <a:gd name="T5" fmla="*/ 80 h 108"/>
                      <a:gd name="T6" fmla="*/ 0 w 6"/>
                      <a:gd name="T7" fmla="*/ 50 h 108"/>
                      <a:gd name="T8" fmla="*/ 0 w 6"/>
                      <a:gd name="T9" fmla="*/ 22 h 108"/>
                      <a:gd name="T10" fmla="*/ 2 w 6"/>
                      <a:gd name="T11" fmla="*/ 10 h 108"/>
                      <a:gd name="T12" fmla="*/ 6 w 6"/>
                      <a:gd name="T13" fmla="*/ 0 h 108"/>
                      <a:gd name="T14" fmla="*/ 6 w 6"/>
                      <a:gd name="T15" fmla="*/ 0 h 108"/>
                      <a:gd name="T16" fmla="*/ 6 w 6"/>
                      <a:gd name="T17" fmla="*/ 28 h 108"/>
                      <a:gd name="T18" fmla="*/ 6 w 6"/>
                      <a:gd name="T19" fmla="*/ 58 h 108"/>
                      <a:gd name="T20" fmla="*/ 6 w 6"/>
                      <a:gd name="T21" fmla="*/ 86 h 108"/>
                      <a:gd name="T22" fmla="*/ 4 w 6"/>
                      <a:gd name="T23" fmla="*/ 98 h 108"/>
                      <a:gd name="T24" fmla="*/ 0 w 6"/>
                      <a:gd name="T25" fmla="*/ 108 h 108"/>
                      <a:gd name="T26" fmla="*/ 0 w 6"/>
                      <a:gd name="T27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0" y="108"/>
                        </a:move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18" name="Freeform 46"/>
                  <p:cNvSpPr>
                    <a:spLocks/>
                  </p:cNvSpPr>
                  <p:nvPr/>
                </p:nvSpPr>
                <p:spPr bwMode="auto">
                  <a:xfrm>
                    <a:off x="8450263" y="2117725"/>
                    <a:ext cx="9525" cy="171450"/>
                  </a:xfrm>
                  <a:custGeom>
                    <a:avLst/>
                    <a:gdLst>
                      <a:gd name="T0" fmla="*/ 6 w 6"/>
                      <a:gd name="T1" fmla="*/ 0 h 108"/>
                      <a:gd name="T2" fmla="*/ 6 w 6"/>
                      <a:gd name="T3" fmla="*/ 0 h 108"/>
                      <a:gd name="T4" fmla="*/ 6 w 6"/>
                      <a:gd name="T5" fmla="*/ 28 h 108"/>
                      <a:gd name="T6" fmla="*/ 6 w 6"/>
                      <a:gd name="T7" fmla="*/ 58 h 108"/>
                      <a:gd name="T8" fmla="*/ 6 w 6"/>
                      <a:gd name="T9" fmla="*/ 86 h 108"/>
                      <a:gd name="T10" fmla="*/ 4 w 6"/>
                      <a:gd name="T11" fmla="*/ 98 h 108"/>
                      <a:gd name="T12" fmla="*/ 0 w 6"/>
                      <a:gd name="T13" fmla="*/ 108 h 108"/>
                      <a:gd name="T14" fmla="*/ 0 w 6"/>
                      <a:gd name="T15" fmla="*/ 108 h 108"/>
                      <a:gd name="T16" fmla="*/ 0 w 6"/>
                      <a:gd name="T17" fmla="*/ 80 h 108"/>
                      <a:gd name="T18" fmla="*/ 0 w 6"/>
                      <a:gd name="T19" fmla="*/ 50 h 108"/>
                      <a:gd name="T20" fmla="*/ 0 w 6"/>
                      <a:gd name="T21" fmla="*/ 22 h 108"/>
                      <a:gd name="T22" fmla="*/ 2 w 6"/>
                      <a:gd name="T23" fmla="*/ 10 h 108"/>
                      <a:gd name="T24" fmla="*/ 6 w 6"/>
                      <a:gd name="T25" fmla="*/ 0 h 108"/>
                      <a:gd name="T26" fmla="*/ 6 w 6"/>
                      <a:gd name="T27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6" h="108">
                        <a:moveTo>
                          <a:pt x="6" y="0"/>
                        </a:moveTo>
                        <a:lnTo>
                          <a:pt x="6" y="0"/>
                        </a:lnTo>
                        <a:lnTo>
                          <a:pt x="6" y="28"/>
                        </a:lnTo>
                        <a:lnTo>
                          <a:pt x="6" y="58"/>
                        </a:lnTo>
                        <a:lnTo>
                          <a:pt x="6" y="86"/>
                        </a:lnTo>
                        <a:lnTo>
                          <a:pt x="4" y="98"/>
                        </a:lnTo>
                        <a:lnTo>
                          <a:pt x="0" y="108"/>
                        </a:lnTo>
                        <a:lnTo>
                          <a:pt x="0" y="108"/>
                        </a:lnTo>
                        <a:lnTo>
                          <a:pt x="0" y="80"/>
                        </a:lnTo>
                        <a:lnTo>
                          <a:pt x="0" y="50"/>
                        </a:lnTo>
                        <a:lnTo>
                          <a:pt x="0" y="22"/>
                        </a:lnTo>
                        <a:lnTo>
                          <a:pt x="2" y="1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19" name="Freeform 47"/>
                  <p:cNvSpPr>
                    <a:spLocks/>
                  </p:cNvSpPr>
                  <p:nvPr/>
                </p:nvSpPr>
                <p:spPr bwMode="auto">
                  <a:xfrm>
                    <a:off x="6516688" y="2889250"/>
                    <a:ext cx="790575" cy="9525"/>
                  </a:xfrm>
                  <a:custGeom>
                    <a:avLst/>
                    <a:gdLst>
                      <a:gd name="T0" fmla="*/ 0 w 498"/>
                      <a:gd name="T1" fmla="*/ 0 h 6"/>
                      <a:gd name="T2" fmla="*/ 0 w 498"/>
                      <a:gd name="T3" fmla="*/ 0 h 6"/>
                      <a:gd name="T4" fmla="*/ 126 w 498"/>
                      <a:gd name="T5" fmla="*/ 0 h 6"/>
                      <a:gd name="T6" fmla="*/ 252 w 498"/>
                      <a:gd name="T7" fmla="*/ 0 h 6"/>
                      <a:gd name="T8" fmla="*/ 378 w 498"/>
                      <a:gd name="T9" fmla="*/ 0 h 6"/>
                      <a:gd name="T10" fmla="*/ 440 w 498"/>
                      <a:gd name="T11" fmla="*/ 2 h 6"/>
                      <a:gd name="T12" fmla="*/ 498 w 498"/>
                      <a:gd name="T13" fmla="*/ 6 h 6"/>
                      <a:gd name="T14" fmla="*/ 498 w 498"/>
                      <a:gd name="T15" fmla="*/ 6 h 6"/>
                      <a:gd name="T16" fmla="*/ 492 w 498"/>
                      <a:gd name="T17" fmla="*/ 6 h 6"/>
                      <a:gd name="T18" fmla="*/ 492 w 498"/>
                      <a:gd name="T19" fmla="*/ 6 h 6"/>
                      <a:gd name="T20" fmla="*/ 368 w 498"/>
                      <a:gd name="T21" fmla="*/ 6 h 6"/>
                      <a:gd name="T22" fmla="*/ 242 w 498"/>
                      <a:gd name="T23" fmla="*/ 6 h 6"/>
                      <a:gd name="T24" fmla="*/ 118 w 498"/>
                      <a:gd name="T25" fmla="*/ 6 h 6"/>
                      <a:gd name="T26" fmla="*/ 58 w 498"/>
                      <a:gd name="T27" fmla="*/ 4 h 6"/>
                      <a:gd name="T28" fmla="*/ 0 w 498"/>
                      <a:gd name="T29" fmla="*/ 0 h 6"/>
                      <a:gd name="T30" fmla="*/ 0 w 498"/>
                      <a:gd name="T31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98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26" y="0"/>
                        </a:lnTo>
                        <a:lnTo>
                          <a:pt x="252" y="0"/>
                        </a:lnTo>
                        <a:lnTo>
                          <a:pt x="378" y="0"/>
                        </a:lnTo>
                        <a:lnTo>
                          <a:pt x="440" y="2"/>
                        </a:lnTo>
                        <a:lnTo>
                          <a:pt x="498" y="6"/>
                        </a:lnTo>
                        <a:lnTo>
                          <a:pt x="498" y="6"/>
                        </a:lnTo>
                        <a:lnTo>
                          <a:pt x="492" y="6"/>
                        </a:lnTo>
                        <a:lnTo>
                          <a:pt x="492" y="6"/>
                        </a:lnTo>
                        <a:lnTo>
                          <a:pt x="368" y="6"/>
                        </a:lnTo>
                        <a:lnTo>
                          <a:pt x="242" y="6"/>
                        </a:lnTo>
                        <a:lnTo>
                          <a:pt x="118" y="6"/>
                        </a:lnTo>
                        <a:lnTo>
                          <a:pt x="5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48484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20" name="Freeform 48"/>
                  <p:cNvSpPr>
                    <a:spLocks/>
                  </p:cNvSpPr>
                  <p:nvPr/>
                </p:nvSpPr>
                <p:spPr bwMode="auto">
                  <a:xfrm>
                    <a:off x="8621713" y="3584575"/>
                    <a:ext cx="1114425" cy="9525"/>
                  </a:xfrm>
                  <a:custGeom>
                    <a:avLst/>
                    <a:gdLst>
                      <a:gd name="T0" fmla="*/ 0 w 702"/>
                      <a:gd name="T1" fmla="*/ 0 h 6"/>
                      <a:gd name="T2" fmla="*/ 0 w 702"/>
                      <a:gd name="T3" fmla="*/ 0 h 6"/>
                      <a:gd name="T4" fmla="*/ 176 w 702"/>
                      <a:gd name="T5" fmla="*/ 0 h 6"/>
                      <a:gd name="T6" fmla="*/ 354 w 702"/>
                      <a:gd name="T7" fmla="*/ 0 h 6"/>
                      <a:gd name="T8" fmla="*/ 532 w 702"/>
                      <a:gd name="T9" fmla="*/ 0 h 6"/>
                      <a:gd name="T10" fmla="*/ 618 w 702"/>
                      <a:gd name="T11" fmla="*/ 2 h 6"/>
                      <a:gd name="T12" fmla="*/ 702 w 702"/>
                      <a:gd name="T13" fmla="*/ 6 h 6"/>
                      <a:gd name="T14" fmla="*/ 702 w 702"/>
                      <a:gd name="T15" fmla="*/ 6 h 6"/>
                      <a:gd name="T16" fmla="*/ 0 w 702"/>
                      <a:gd name="T17" fmla="*/ 6 h 6"/>
                      <a:gd name="T18" fmla="*/ 0 w 702"/>
                      <a:gd name="T19" fmla="*/ 6 h 6"/>
                      <a:gd name="T20" fmla="*/ 0 w 702"/>
                      <a:gd name="T21" fmla="*/ 0 h 6"/>
                      <a:gd name="T22" fmla="*/ 0 w 702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02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76" y="0"/>
                        </a:lnTo>
                        <a:lnTo>
                          <a:pt x="354" y="0"/>
                        </a:lnTo>
                        <a:lnTo>
                          <a:pt x="532" y="0"/>
                        </a:lnTo>
                        <a:lnTo>
                          <a:pt x="618" y="2"/>
                        </a:lnTo>
                        <a:lnTo>
                          <a:pt x="702" y="6"/>
                        </a:lnTo>
                        <a:lnTo>
                          <a:pt x="702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21" name="Freeform 49"/>
                  <p:cNvSpPr>
                    <a:spLocks/>
                  </p:cNvSpPr>
                  <p:nvPr/>
                </p:nvSpPr>
                <p:spPr bwMode="auto">
                  <a:xfrm>
                    <a:off x="8621713" y="3594100"/>
                    <a:ext cx="1114425" cy="104775"/>
                  </a:xfrm>
                  <a:custGeom>
                    <a:avLst/>
                    <a:gdLst>
                      <a:gd name="T0" fmla="*/ 702 w 702"/>
                      <a:gd name="T1" fmla="*/ 0 h 66"/>
                      <a:gd name="T2" fmla="*/ 702 w 702"/>
                      <a:gd name="T3" fmla="*/ 0 h 66"/>
                      <a:gd name="T4" fmla="*/ 702 w 702"/>
                      <a:gd name="T5" fmla="*/ 18 h 66"/>
                      <a:gd name="T6" fmla="*/ 700 w 702"/>
                      <a:gd name="T7" fmla="*/ 34 h 66"/>
                      <a:gd name="T8" fmla="*/ 698 w 702"/>
                      <a:gd name="T9" fmla="*/ 50 h 66"/>
                      <a:gd name="T10" fmla="*/ 696 w 702"/>
                      <a:gd name="T11" fmla="*/ 66 h 66"/>
                      <a:gd name="T12" fmla="*/ 696 w 702"/>
                      <a:gd name="T13" fmla="*/ 66 h 66"/>
                      <a:gd name="T14" fmla="*/ 0 w 702"/>
                      <a:gd name="T15" fmla="*/ 66 h 66"/>
                      <a:gd name="T16" fmla="*/ 0 w 702"/>
                      <a:gd name="T17" fmla="*/ 66 h 66"/>
                      <a:gd name="T18" fmla="*/ 0 w 702"/>
                      <a:gd name="T19" fmla="*/ 0 h 66"/>
                      <a:gd name="T20" fmla="*/ 0 w 702"/>
                      <a:gd name="T21" fmla="*/ 0 h 66"/>
                      <a:gd name="T22" fmla="*/ 702 w 702"/>
                      <a:gd name="T23" fmla="*/ 0 h 66"/>
                      <a:gd name="T24" fmla="*/ 702 w 702"/>
                      <a:gd name="T2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702" h="66">
                        <a:moveTo>
                          <a:pt x="702" y="0"/>
                        </a:moveTo>
                        <a:lnTo>
                          <a:pt x="702" y="0"/>
                        </a:lnTo>
                        <a:lnTo>
                          <a:pt x="702" y="18"/>
                        </a:lnTo>
                        <a:lnTo>
                          <a:pt x="700" y="34"/>
                        </a:lnTo>
                        <a:lnTo>
                          <a:pt x="698" y="50"/>
                        </a:lnTo>
                        <a:lnTo>
                          <a:pt x="696" y="66"/>
                        </a:lnTo>
                        <a:lnTo>
                          <a:pt x="696" y="66"/>
                        </a:lnTo>
                        <a:lnTo>
                          <a:pt x="0" y="66"/>
                        </a:lnTo>
                        <a:lnTo>
                          <a:pt x="0" y="6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702" y="0"/>
                        </a:lnTo>
                        <a:lnTo>
                          <a:pt x="70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22" name="Freeform 50"/>
                  <p:cNvSpPr>
                    <a:spLocks noEditPoints="1"/>
                  </p:cNvSpPr>
                  <p:nvPr/>
                </p:nvSpPr>
                <p:spPr bwMode="auto">
                  <a:xfrm>
                    <a:off x="5392738" y="193675"/>
                    <a:ext cx="4933950" cy="4762500"/>
                  </a:xfrm>
                  <a:custGeom>
                    <a:avLst/>
                    <a:gdLst>
                      <a:gd name="T0" fmla="*/ 2736 w 3108"/>
                      <a:gd name="T1" fmla="*/ 2142 h 3000"/>
                      <a:gd name="T2" fmla="*/ 1992 w 3108"/>
                      <a:gd name="T3" fmla="*/ 2136 h 3000"/>
                      <a:gd name="T4" fmla="*/ 1842 w 3108"/>
                      <a:gd name="T5" fmla="*/ 2270 h 3000"/>
                      <a:gd name="T6" fmla="*/ 1596 w 3108"/>
                      <a:gd name="T7" fmla="*/ 2698 h 3000"/>
                      <a:gd name="T8" fmla="*/ 930 w 3108"/>
                      <a:gd name="T9" fmla="*/ 2316 h 3000"/>
                      <a:gd name="T10" fmla="*/ 0 w 3108"/>
                      <a:gd name="T11" fmla="*/ 3000 h 3000"/>
                      <a:gd name="T12" fmla="*/ 90 w 3108"/>
                      <a:gd name="T13" fmla="*/ 2238 h 3000"/>
                      <a:gd name="T14" fmla="*/ 132 w 3108"/>
                      <a:gd name="T15" fmla="*/ 2208 h 3000"/>
                      <a:gd name="T16" fmla="*/ 1622 w 3108"/>
                      <a:gd name="T17" fmla="*/ 2174 h 3000"/>
                      <a:gd name="T18" fmla="*/ 1678 w 3108"/>
                      <a:gd name="T19" fmla="*/ 2144 h 3000"/>
                      <a:gd name="T20" fmla="*/ 1668 w 3108"/>
                      <a:gd name="T21" fmla="*/ 1650 h 3000"/>
                      <a:gd name="T22" fmla="*/ 1428 w 3108"/>
                      <a:gd name="T23" fmla="*/ 1638 h 3000"/>
                      <a:gd name="T24" fmla="*/ 1434 w 3108"/>
                      <a:gd name="T25" fmla="*/ 2040 h 3000"/>
                      <a:gd name="T26" fmla="*/ 288 w 3108"/>
                      <a:gd name="T27" fmla="*/ 2044 h 3000"/>
                      <a:gd name="T28" fmla="*/ 258 w 3108"/>
                      <a:gd name="T29" fmla="*/ 2006 h 3000"/>
                      <a:gd name="T30" fmla="*/ 246 w 3108"/>
                      <a:gd name="T31" fmla="*/ 1824 h 3000"/>
                      <a:gd name="T32" fmla="*/ 116 w 3108"/>
                      <a:gd name="T33" fmla="*/ 1802 h 3000"/>
                      <a:gd name="T34" fmla="*/ 0 w 3108"/>
                      <a:gd name="T35" fmla="*/ 0 h 3000"/>
                      <a:gd name="T36" fmla="*/ 2730 w 3108"/>
                      <a:gd name="T37" fmla="*/ 3000 h 3000"/>
                      <a:gd name="T38" fmla="*/ 2130 w 3108"/>
                      <a:gd name="T39" fmla="*/ 2334 h 3000"/>
                      <a:gd name="T40" fmla="*/ 2124 w 3108"/>
                      <a:gd name="T41" fmla="*/ 2652 h 3000"/>
                      <a:gd name="T42" fmla="*/ 2560 w 3108"/>
                      <a:gd name="T43" fmla="*/ 2214 h 3000"/>
                      <a:gd name="T44" fmla="*/ 1956 w 3108"/>
                      <a:gd name="T45" fmla="*/ 252 h 3000"/>
                      <a:gd name="T46" fmla="*/ 1950 w 3108"/>
                      <a:gd name="T47" fmla="*/ 486 h 3000"/>
                      <a:gd name="T48" fmla="*/ 1944 w 3108"/>
                      <a:gd name="T49" fmla="*/ 668 h 3000"/>
                      <a:gd name="T50" fmla="*/ 1938 w 3108"/>
                      <a:gd name="T51" fmla="*/ 848 h 3000"/>
                      <a:gd name="T52" fmla="*/ 1932 w 3108"/>
                      <a:gd name="T53" fmla="*/ 1030 h 3000"/>
                      <a:gd name="T54" fmla="*/ 1928 w 3108"/>
                      <a:gd name="T55" fmla="*/ 1222 h 3000"/>
                      <a:gd name="T56" fmla="*/ 1926 w 3108"/>
                      <a:gd name="T57" fmla="*/ 1358 h 3000"/>
                      <a:gd name="T58" fmla="*/ 1826 w 3108"/>
                      <a:gd name="T59" fmla="*/ 1608 h 3000"/>
                      <a:gd name="T60" fmla="*/ 1796 w 3108"/>
                      <a:gd name="T61" fmla="*/ 1774 h 3000"/>
                      <a:gd name="T62" fmla="*/ 1854 w 3108"/>
                      <a:gd name="T63" fmla="*/ 1830 h 3000"/>
                      <a:gd name="T64" fmla="*/ 2082 w 3108"/>
                      <a:gd name="T65" fmla="*/ 1830 h 3000"/>
                      <a:gd name="T66" fmla="*/ 2262 w 3108"/>
                      <a:gd name="T67" fmla="*/ 1836 h 3000"/>
                      <a:gd name="T68" fmla="*/ 2526 w 3108"/>
                      <a:gd name="T69" fmla="*/ 1836 h 3000"/>
                      <a:gd name="T70" fmla="*/ 2712 w 3108"/>
                      <a:gd name="T71" fmla="*/ 1842 h 3000"/>
                      <a:gd name="T72" fmla="*/ 2706 w 3108"/>
                      <a:gd name="T73" fmla="*/ 1128 h 3000"/>
                      <a:gd name="T74" fmla="*/ 2718 w 3108"/>
                      <a:gd name="T75" fmla="*/ 990 h 3000"/>
                      <a:gd name="T76" fmla="*/ 2718 w 3108"/>
                      <a:gd name="T77" fmla="*/ 744 h 3000"/>
                      <a:gd name="T78" fmla="*/ 2056 w 3108"/>
                      <a:gd name="T79" fmla="*/ 310 h 3000"/>
                      <a:gd name="T80" fmla="*/ 2736 w 3108"/>
                      <a:gd name="T81" fmla="*/ 534 h 3000"/>
                      <a:gd name="T82" fmla="*/ 2736 w 3108"/>
                      <a:gd name="T83" fmla="*/ 294 h 3000"/>
                      <a:gd name="T84" fmla="*/ 2196 w 3108"/>
                      <a:gd name="T85" fmla="*/ 294 h 3000"/>
                      <a:gd name="T86" fmla="*/ 2202 w 3108"/>
                      <a:gd name="T87" fmla="*/ 600 h 3000"/>
                      <a:gd name="T88" fmla="*/ 210 w 3108"/>
                      <a:gd name="T89" fmla="*/ 980 h 3000"/>
                      <a:gd name="T90" fmla="*/ 858 w 3108"/>
                      <a:gd name="T91" fmla="*/ 1530 h 3000"/>
                      <a:gd name="T92" fmla="*/ 1236 w 3108"/>
                      <a:gd name="T93" fmla="*/ 1534 h 3000"/>
                      <a:gd name="T94" fmla="*/ 1350 w 3108"/>
                      <a:gd name="T95" fmla="*/ 1488 h 3000"/>
                      <a:gd name="T96" fmla="*/ 1400 w 3108"/>
                      <a:gd name="T97" fmla="*/ 1442 h 3000"/>
                      <a:gd name="T98" fmla="*/ 1446 w 3108"/>
                      <a:gd name="T99" fmla="*/ 1392 h 3000"/>
                      <a:gd name="T100" fmla="*/ 1536 w 3108"/>
                      <a:gd name="T101" fmla="*/ 1308 h 3000"/>
                      <a:gd name="T102" fmla="*/ 1648 w 3108"/>
                      <a:gd name="T103" fmla="*/ 1198 h 3000"/>
                      <a:gd name="T104" fmla="*/ 1668 w 3108"/>
                      <a:gd name="T105" fmla="*/ 342 h 3000"/>
                      <a:gd name="T106" fmla="*/ 674 w 3108"/>
                      <a:gd name="T107" fmla="*/ 1676 h 3000"/>
                      <a:gd name="T108" fmla="*/ 576 w 3108"/>
                      <a:gd name="T109" fmla="*/ 1614 h 3000"/>
                      <a:gd name="T110" fmla="*/ 426 w 3108"/>
                      <a:gd name="T111" fmla="*/ 1674 h 3000"/>
                      <a:gd name="T112" fmla="*/ 1206 w 3108"/>
                      <a:gd name="T113" fmla="*/ 1816 h 3000"/>
                      <a:gd name="T114" fmla="*/ 960 w 3108"/>
                      <a:gd name="T115" fmla="*/ 1698 h 30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3108" h="3000">
                        <a:moveTo>
                          <a:pt x="2730" y="2208"/>
                        </a:moveTo>
                        <a:lnTo>
                          <a:pt x="2730" y="2208"/>
                        </a:lnTo>
                        <a:lnTo>
                          <a:pt x="2732" y="2192"/>
                        </a:lnTo>
                        <a:lnTo>
                          <a:pt x="2734" y="2176"/>
                        </a:lnTo>
                        <a:lnTo>
                          <a:pt x="2736" y="2160"/>
                        </a:lnTo>
                        <a:lnTo>
                          <a:pt x="2736" y="2142"/>
                        </a:lnTo>
                        <a:lnTo>
                          <a:pt x="2736" y="2142"/>
                        </a:lnTo>
                        <a:lnTo>
                          <a:pt x="2652" y="2138"/>
                        </a:lnTo>
                        <a:lnTo>
                          <a:pt x="2566" y="2136"/>
                        </a:lnTo>
                        <a:lnTo>
                          <a:pt x="2388" y="2136"/>
                        </a:lnTo>
                        <a:lnTo>
                          <a:pt x="2210" y="2136"/>
                        </a:lnTo>
                        <a:lnTo>
                          <a:pt x="2034" y="2136"/>
                        </a:lnTo>
                        <a:lnTo>
                          <a:pt x="2034" y="2136"/>
                        </a:lnTo>
                        <a:lnTo>
                          <a:pt x="1992" y="2136"/>
                        </a:lnTo>
                        <a:lnTo>
                          <a:pt x="1992" y="2136"/>
                        </a:lnTo>
                        <a:lnTo>
                          <a:pt x="1992" y="2268"/>
                        </a:lnTo>
                        <a:lnTo>
                          <a:pt x="1992" y="2268"/>
                        </a:lnTo>
                        <a:lnTo>
                          <a:pt x="1950" y="2268"/>
                        </a:lnTo>
                        <a:lnTo>
                          <a:pt x="1904" y="2268"/>
                        </a:lnTo>
                        <a:lnTo>
                          <a:pt x="1862" y="2268"/>
                        </a:lnTo>
                        <a:lnTo>
                          <a:pt x="1842" y="2270"/>
                        </a:lnTo>
                        <a:lnTo>
                          <a:pt x="1824" y="2274"/>
                        </a:lnTo>
                        <a:lnTo>
                          <a:pt x="1824" y="2274"/>
                        </a:lnTo>
                        <a:lnTo>
                          <a:pt x="1824" y="2826"/>
                        </a:lnTo>
                        <a:lnTo>
                          <a:pt x="1824" y="2826"/>
                        </a:lnTo>
                        <a:lnTo>
                          <a:pt x="1596" y="2826"/>
                        </a:lnTo>
                        <a:lnTo>
                          <a:pt x="1596" y="2826"/>
                        </a:lnTo>
                        <a:lnTo>
                          <a:pt x="1596" y="2698"/>
                        </a:lnTo>
                        <a:lnTo>
                          <a:pt x="1596" y="2568"/>
                        </a:lnTo>
                        <a:lnTo>
                          <a:pt x="1596" y="2438"/>
                        </a:lnTo>
                        <a:lnTo>
                          <a:pt x="1594" y="2376"/>
                        </a:lnTo>
                        <a:lnTo>
                          <a:pt x="1590" y="2316"/>
                        </a:lnTo>
                        <a:lnTo>
                          <a:pt x="1590" y="2316"/>
                        </a:lnTo>
                        <a:lnTo>
                          <a:pt x="1260" y="2316"/>
                        </a:lnTo>
                        <a:lnTo>
                          <a:pt x="930" y="2316"/>
                        </a:lnTo>
                        <a:lnTo>
                          <a:pt x="600" y="2316"/>
                        </a:lnTo>
                        <a:lnTo>
                          <a:pt x="436" y="2318"/>
                        </a:lnTo>
                        <a:lnTo>
                          <a:pt x="276" y="2322"/>
                        </a:lnTo>
                        <a:lnTo>
                          <a:pt x="276" y="2322"/>
                        </a:lnTo>
                        <a:lnTo>
                          <a:pt x="276" y="3000"/>
                        </a:lnTo>
                        <a:lnTo>
                          <a:pt x="276" y="3000"/>
                        </a:lnTo>
                        <a:lnTo>
                          <a:pt x="0" y="3000"/>
                        </a:lnTo>
                        <a:lnTo>
                          <a:pt x="0" y="3000"/>
                        </a:lnTo>
                        <a:lnTo>
                          <a:pt x="0" y="2232"/>
                        </a:lnTo>
                        <a:lnTo>
                          <a:pt x="0" y="2232"/>
                        </a:lnTo>
                        <a:lnTo>
                          <a:pt x="84" y="2232"/>
                        </a:lnTo>
                        <a:lnTo>
                          <a:pt x="84" y="2232"/>
                        </a:lnTo>
                        <a:lnTo>
                          <a:pt x="86" y="2236"/>
                        </a:lnTo>
                        <a:lnTo>
                          <a:pt x="90" y="2238"/>
                        </a:lnTo>
                        <a:lnTo>
                          <a:pt x="102" y="2238"/>
                        </a:lnTo>
                        <a:lnTo>
                          <a:pt x="114" y="2238"/>
                        </a:lnTo>
                        <a:lnTo>
                          <a:pt x="126" y="2238"/>
                        </a:lnTo>
                        <a:lnTo>
                          <a:pt x="126" y="2238"/>
                        </a:lnTo>
                        <a:lnTo>
                          <a:pt x="130" y="2234"/>
                        </a:lnTo>
                        <a:lnTo>
                          <a:pt x="132" y="2226"/>
                        </a:lnTo>
                        <a:lnTo>
                          <a:pt x="132" y="2208"/>
                        </a:lnTo>
                        <a:lnTo>
                          <a:pt x="132" y="2190"/>
                        </a:lnTo>
                        <a:lnTo>
                          <a:pt x="132" y="2172"/>
                        </a:lnTo>
                        <a:lnTo>
                          <a:pt x="132" y="2172"/>
                        </a:lnTo>
                        <a:lnTo>
                          <a:pt x="1482" y="2172"/>
                        </a:lnTo>
                        <a:lnTo>
                          <a:pt x="1482" y="2172"/>
                        </a:lnTo>
                        <a:lnTo>
                          <a:pt x="1592" y="2174"/>
                        </a:lnTo>
                        <a:lnTo>
                          <a:pt x="1622" y="2174"/>
                        </a:lnTo>
                        <a:lnTo>
                          <a:pt x="1646" y="2172"/>
                        </a:lnTo>
                        <a:lnTo>
                          <a:pt x="1664" y="2170"/>
                        </a:lnTo>
                        <a:lnTo>
                          <a:pt x="1670" y="2168"/>
                        </a:lnTo>
                        <a:lnTo>
                          <a:pt x="1674" y="2166"/>
                        </a:lnTo>
                        <a:lnTo>
                          <a:pt x="1674" y="2166"/>
                        </a:lnTo>
                        <a:lnTo>
                          <a:pt x="1678" y="2158"/>
                        </a:lnTo>
                        <a:lnTo>
                          <a:pt x="1678" y="2144"/>
                        </a:lnTo>
                        <a:lnTo>
                          <a:pt x="1678" y="2106"/>
                        </a:lnTo>
                        <a:lnTo>
                          <a:pt x="1674" y="2040"/>
                        </a:lnTo>
                        <a:lnTo>
                          <a:pt x="1674" y="2040"/>
                        </a:lnTo>
                        <a:lnTo>
                          <a:pt x="1676" y="1834"/>
                        </a:lnTo>
                        <a:lnTo>
                          <a:pt x="1674" y="1738"/>
                        </a:lnTo>
                        <a:lnTo>
                          <a:pt x="1672" y="1692"/>
                        </a:lnTo>
                        <a:lnTo>
                          <a:pt x="1668" y="1650"/>
                        </a:lnTo>
                        <a:lnTo>
                          <a:pt x="1668" y="1650"/>
                        </a:lnTo>
                        <a:lnTo>
                          <a:pt x="1440" y="1650"/>
                        </a:lnTo>
                        <a:lnTo>
                          <a:pt x="1440" y="1650"/>
                        </a:lnTo>
                        <a:lnTo>
                          <a:pt x="1440" y="1644"/>
                        </a:lnTo>
                        <a:lnTo>
                          <a:pt x="1438" y="1640"/>
                        </a:lnTo>
                        <a:lnTo>
                          <a:pt x="1434" y="1638"/>
                        </a:lnTo>
                        <a:lnTo>
                          <a:pt x="1428" y="1638"/>
                        </a:lnTo>
                        <a:lnTo>
                          <a:pt x="1428" y="1638"/>
                        </a:lnTo>
                        <a:lnTo>
                          <a:pt x="1432" y="1678"/>
                        </a:lnTo>
                        <a:lnTo>
                          <a:pt x="1434" y="1724"/>
                        </a:lnTo>
                        <a:lnTo>
                          <a:pt x="1434" y="1828"/>
                        </a:lnTo>
                        <a:lnTo>
                          <a:pt x="1434" y="1936"/>
                        </a:lnTo>
                        <a:lnTo>
                          <a:pt x="1434" y="2040"/>
                        </a:lnTo>
                        <a:lnTo>
                          <a:pt x="1434" y="2040"/>
                        </a:lnTo>
                        <a:lnTo>
                          <a:pt x="552" y="2040"/>
                        </a:lnTo>
                        <a:lnTo>
                          <a:pt x="552" y="2040"/>
                        </a:lnTo>
                        <a:lnTo>
                          <a:pt x="490" y="2042"/>
                        </a:lnTo>
                        <a:lnTo>
                          <a:pt x="396" y="2046"/>
                        </a:lnTo>
                        <a:lnTo>
                          <a:pt x="348" y="2048"/>
                        </a:lnTo>
                        <a:lnTo>
                          <a:pt x="306" y="2046"/>
                        </a:lnTo>
                        <a:lnTo>
                          <a:pt x="288" y="2044"/>
                        </a:lnTo>
                        <a:lnTo>
                          <a:pt x="274" y="2042"/>
                        </a:lnTo>
                        <a:lnTo>
                          <a:pt x="264" y="2038"/>
                        </a:lnTo>
                        <a:lnTo>
                          <a:pt x="258" y="2034"/>
                        </a:lnTo>
                        <a:lnTo>
                          <a:pt x="258" y="2034"/>
                        </a:lnTo>
                        <a:lnTo>
                          <a:pt x="256" y="2030"/>
                        </a:lnTo>
                        <a:lnTo>
                          <a:pt x="256" y="2022"/>
                        </a:lnTo>
                        <a:lnTo>
                          <a:pt x="258" y="2006"/>
                        </a:lnTo>
                        <a:lnTo>
                          <a:pt x="258" y="1998"/>
                        </a:lnTo>
                        <a:lnTo>
                          <a:pt x="258" y="1990"/>
                        </a:lnTo>
                        <a:lnTo>
                          <a:pt x="256" y="1984"/>
                        </a:lnTo>
                        <a:lnTo>
                          <a:pt x="252" y="1980"/>
                        </a:lnTo>
                        <a:lnTo>
                          <a:pt x="252" y="1980"/>
                        </a:lnTo>
                        <a:lnTo>
                          <a:pt x="250" y="1902"/>
                        </a:lnTo>
                        <a:lnTo>
                          <a:pt x="246" y="1824"/>
                        </a:lnTo>
                        <a:lnTo>
                          <a:pt x="234" y="1674"/>
                        </a:lnTo>
                        <a:lnTo>
                          <a:pt x="234" y="1674"/>
                        </a:lnTo>
                        <a:lnTo>
                          <a:pt x="220" y="1686"/>
                        </a:lnTo>
                        <a:lnTo>
                          <a:pt x="204" y="1698"/>
                        </a:lnTo>
                        <a:lnTo>
                          <a:pt x="174" y="1730"/>
                        </a:lnTo>
                        <a:lnTo>
                          <a:pt x="146" y="1766"/>
                        </a:lnTo>
                        <a:lnTo>
                          <a:pt x="116" y="1802"/>
                        </a:lnTo>
                        <a:lnTo>
                          <a:pt x="88" y="1840"/>
                        </a:lnTo>
                        <a:lnTo>
                          <a:pt x="58" y="1874"/>
                        </a:lnTo>
                        <a:lnTo>
                          <a:pt x="30" y="1906"/>
                        </a:lnTo>
                        <a:lnTo>
                          <a:pt x="14" y="1920"/>
                        </a:lnTo>
                        <a:lnTo>
                          <a:pt x="0" y="1932"/>
                        </a:lnTo>
                        <a:lnTo>
                          <a:pt x="0" y="193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3108" y="0"/>
                        </a:lnTo>
                        <a:lnTo>
                          <a:pt x="3108" y="0"/>
                        </a:lnTo>
                        <a:lnTo>
                          <a:pt x="3108" y="3000"/>
                        </a:lnTo>
                        <a:lnTo>
                          <a:pt x="3108" y="3000"/>
                        </a:lnTo>
                        <a:lnTo>
                          <a:pt x="2730" y="3000"/>
                        </a:lnTo>
                        <a:lnTo>
                          <a:pt x="2730" y="3000"/>
                        </a:lnTo>
                        <a:lnTo>
                          <a:pt x="2730" y="2340"/>
                        </a:lnTo>
                        <a:lnTo>
                          <a:pt x="2730" y="2340"/>
                        </a:lnTo>
                        <a:lnTo>
                          <a:pt x="2658" y="2336"/>
                        </a:lnTo>
                        <a:lnTo>
                          <a:pt x="2584" y="2334"/>
                        </a:lnTo>
                        <a:lnTo>
                          <a:pt x="2434" y="2334"/>
                        </a:lnTo>
                        <a:lnTo>
                          <a:pt x="2280" y="2334"/>
                        </a:lnTo>
                        <a:lnTo>
                          <a:pt x="2130" y="2334"/>
                        </a:lnTo>
                        <a:lnTo>
                          <a:pt x="2130" y="2334"/>
                        </a:lnTo>
                        <a:lnTo>
                          <a:pt x="2126" y="2370"/>
                        </a:lnTo>
                        <a:lnTo>
                          <a:pt x="2124" y="2408"/>
                        </a:lnTo>
                        <a:lnTo>
                          <a:pt x="2124" y="2490"/>
                        </a:lnTo>
                        <a:lnTo>
                          <a:pt x="2124" y="2572"/>
                        </a:lnTo>
                        <a:lnTo>
                          <a:pt x="2124" y="2652"/>
                        </a:lnTo>
                        <a:lnTo>
                          <a:pt x="2124" y="2652"/>
                        </a:lnTo>
                        <a:lnTo>
                          <a:pt x="2034" y="2652"/>
                        </a:lnTo>
                        <a:lnTo>
                          <a:pt x="2034" y="2652"/>
                        </a:lnTo>
                        <a:lnTo>
                          <a:pt x="2034" y="2214"/>
                        </a:lnTo>
                        <a:lnTo>
                          <a:pt x="2034" y="2214"/>
                        </a:lnTo>
                        <a:lnTo>
                          <a:pt x="2208" y="2214"/>
                        </a:lnTo>
                        <a:lnTo>
                          <a:pt x="2386" y="2214"/>
                        </a:lnTo>
                        <a:lnTo>
                          <a:pt x="2560" y="2214"/>
                        </a:lnTo>
                        <a:lnTo>
                          <a:pt x="2646" y="2212"/>
                        </a:lnTo>
                        <a:lnTo>
                          <a:pt x="2730" y="2208"/>
                        </a:lnTo>
                        <a:lnTo>
                          <a:pt x="2730" y="2208"/>
                        </a:lnTo>
                        <a:close/>
                        <a:moveTo>
                          <a:pt x="2052" y="252"/>
                        </a:moveTo>
                        <a:lnTo>
                          <a:pt x="2052" y="252"/>
                        </a:lnTo>
                        <a:lnTo>
                          <a:pt x="1956" y="252"/>
                        </a:lnTo>
                        <a:lnTo>
                          <a:pt x="1956" y="252"/>
                        </a:lnTo>
                        <a:lnTo>
                          <a:pt x="1956" y="378"/>
                        </a:lnTo>
                        <a:lnTo>
                          <a:pt x="1956" y="378"/>
                        </a:lnTo>
                        <a:lnTo>
                          <a:pt x="1952" y="388"/>
                        </a:lnTo>
                        <a:lnTo>
                          <a:pt x="1950" y="400"/>
                        </a:lnTo>
                        <a:lnTo>
                          <a:pt x="1950" y="428"/>
                        </a:lnTo>
                        <a:lnTo>
                          <a:pt x="1950" y="458"/>
                        </a:lnTo>
                        <a:lnTo>
                          <a:pt x="1950" y="486"/>
                        </a:lnTo>
                        <a:lnTo>
                          <a:pt x="1950" y="486"/>
                        </a:lnTo>
                        <a:lnTo>
                          <a:pt x="1950" y="588"/>
                        </a:lnTo>
                        <a:lnTo>
                          <a:pt x="1950" y="588"/>
                        </a:lnTo>
                        <a:lnTo>
                          <a:pt x="1946" y="598"/>
                        </a:lnTo>
                        <a:lnTo>
                          <a:pt x="1944" y="610"/>
                        </a:lnTo>
                        <a:lnTo>
                          <a:pt x="1944" y="638"/>
                        </a:lnTo>
                        <a:lnTo>
                          <a:pt x="1944" y="668"/>
                        </a:lnTo>
                        <a:lnTo>
                          <a:pt x="1944" y="696"/>
                        </a:lnTo>
                        <a:lnTo>
                          <a:pt x="1944" y="696"/>
                        </a:lnTo>
                        <a:lnTo>
                          <a:pt x="1944" y="798"/>
                        </a:lnTo>
                        <a:lnTo>
                          <a:pt x="1944" y="798"/>
                        </a:lnTo>
                        <a:lnTo>
                          <a:pt x="1940" y="808"/>
                        </a:lnTo>
                        <a:lnTo>
                          <a:pt x="1938" y="820"/>
                        </a:lnTo>
                        <a:lnTo>
                          <a:pt x="1938" y="848"/>
                        </a:lnTo>
                        <a:lnTo>
                          <a:pt x="1938" y="878"/>
                        </a:lnTo>
                        <a:lnTo>
                          <a:pt x="1938" y="906"/>
                        </a:lnTo>
                        <a:lnTo>
                          <a:pt x="1938" y="906"/>
                        </a:lnTo>
                        <a:lnTo>
                          <a:pt x="1938" y="1008"/>
                        </a:lnTo>
                        <a:lnTo>
                          <a:pt x="1938" y="1008"/>
                        </a:lnTo>
                        <a:lnTo>
                          <a:pt x="1934" y="1018"/>
                        </a:lnTo>
                        <a:lnTo>
                          <a:pt x="1932" y="1030"/>
                        </a:lnTo>
                        <a:lnTo>
                          <a:pt x="1932" y="1058"/>
                        </a:lnTo>
                        <a:lnTo>
                          <a:pt x="1932" y="1088"/>
                        </a:lnTo>
                        <a:lnTo>
                          <a:pt x="1932" y="1116"/>
                        </a:lnTo>
                        <a:lnTo>
                          <a:pt x="1932" y="1116"/>
                        </a:lnTo>
                        <a:lnTo>
                          <a:pt x="1932" y="1212"/>
                        </a:lnTo>
                        <a:lnTo>
                          <a:pt x="1932" y="1212"/>
                        </a:lnTo>
                        <a:lnTo>
                          <a:pt x="1928" y="1222"/>
                        </a:lnTo>
                        <a:lnTo>
                          <a:pt x="1926" y="1234"/>
                        </a:lnTo>
                        <a:lnTo>
                          <a:pt x="1926" y="1262"/>
                        </a:lnTo>
                        <a:lnTo>
                          <a:pt x="1926" y="1292"/>
                        </a:lnTo>
                        <a:lnTo>
                          <a:pt x="1926" y="1320"/>
                        </a:lnTo>
                        <a:lnTo>
                          <a:pt x="1926" y="1320"/>
                        </a:lnTo>
                        <a:lnTo>
                          <a:pt x="1926" y="1340"/>
                        </a:lnTo>
                        <a:lnTo>
                          <a:pt x="1926" y="1358"/>
                        </a:lnTo>
                        <a:lnTo>
                          <a:pt x="1920" y="1394"/>
                        </a:lnTo>
                        <a:lnTo>
                          <a:pt x="1912" y="1428"/>
                        </a:lnTo>
                        <a:lnTo>
                          <a:pt x="1900" y="1460"/>
                        </a:lnTo>
                        <a:lnTo>
                          <a:pt x="1888" y="1492"/>
                        </a:lnTo>
                        <a:lnTo>
                          <a:pt x="1872" y="1522"/>
                        </a:lnTo>
                        <a:lnTo>
                          <a:pt x="1842" y="1580"/>
                        </a:lnTo>
                        <a:lnTo>
                          <a:pt x="1826" y="1608"/>
                        </a:lnTo>
                        <a:lnTo>
                          <a:pt x="1814" y="1636"/>
                        </a:lnTo>
                        <a:lnTo>
                          <a:pt x="1804" y="1666"/>
                        </a:lnTo>
                        <a:lnTo>
                          <a:pt x="1796" y="1696"/>
                        </a:lnTo>
                        <a:lnTo>
                          <a:pt x="1792" y="1726"/>
                        </a:lnTo>
                        <a:lnTo>
                          <a:pt x="1792" y="1740"/>
                        </a:lnTo>
                        <a:lnTo>
                          <a:pt x="1794" y="1756"/>
                        </a:lnTo>
                        <a:lnTo>
                          <a:pt x="1796" y="1774"/>
                        </a:lnTo>
                        <a:lnTo>
                          <a:pt x="1800" y="1790"/>
                        </a:lnTo>
                        <a:lnTo>
                          <a:pt x="1804" y="1806"/>
                        </a:lnTo>
                        <a:lnTo>
                          <a:pt x="1812" y="1824"/>
                        </a:lnTo>
                        <a:lnTo>
                          <a:pt x="1812" y="1824"/>
                        </a:lnTo>
                        <a:lnTo>
                          <a:pt x="1820" y="1828"/>
                        </a:lnTo>
                        <a:lnTo>
                          <a:pt x="1830" y="1830"/>
                        </a:lnTo>
                        <a:lnTo>
                          <a:pt x="1854" y="1830"/>
                        </a:lnTo>
                        <a:lnTo>
                          <a:pt x="1878" y="1830"/>
                        </a:lnTo>
                        <a:lnTo>
                          <a:pt x="1902" y="1830"/>
                        </a:lnTo>
                        <a:lnTo>
                          <a:pt x="1902" y="1830"/>
                        </a:lnTo>
                        <a:lnTo>
                          <a:pt x="1992" y="1830"/>
                        </a:lnTo>
                        <a:lnTo>
                          <a:pt x="1992" y="1830"/>
                        </a:lnTo>
                        <a:lnTo>
                          <a:pt x="2082" y="1830"/>
                        </a:lnTo>
                        <a:lnTo>
                          <a:pt x="2082" y="1830"/>
                        </a:lnTo>
                        <a:lnTo>
                          <a:pt x="2172" y="1830"/>
                        </a:lnTo>
                        <a:lnTo>
                          <a:pt x="2172" y="1830"/>
                        </a:lnTo>
                        <a:lnTo>
                          <a:pt x="2180" y="1834"/>
                        </a:lnTo>
                        <a:lnTo>
                          <a:pt x="2190" y="1836"/>
                        </a:lnTo>
                        <a:lnTo>
                          <a:pt x="2214" y="1836"/>
                        </a:lnTo>
                        <a:lnTo>
                          <a:pt x="2238" y="1836"/>
                        </a:lnTo>
                        <a:lnTo>
                          <a:pt x="2262" y="1836"/>
                        </a:lnTo>
                        <a:lnTo>
                          <a:pt x="2262" y="1836"/>
                        </a:lnTo>
                        <a:lnTo>
                          <a:pt x="2352" y="1836"/>
                        </a:lnTo>
                        <a:lnTo>
                          <a:pt x="2352" y="1836"/>
                        </a:lnTo>
                        <a:lnTo>
                          <a:pt x="2442" y="1836"/>
                        </a:lnTo>
                        <a:lnTo>
                          <a:pt x="2442" y="1836"/>
                        </a:lnTo>
                        <a:lnTo>
                          <a:pt x="2526" y="1836"/>
                        </a:lnTo>
                        <a:lnTo>
                          <a:pt x="2526" y="1836"/>
                        </a:lnTo>
                        <a:lnTo>
                          <a:pt x="2534" y="1840"/>
                        </a:lnTo>
                        <a:lnTo>
                          <a:pt x="2544" y="1842"/>
                        </a:lnTo>
                        <a:lnTo>
                          <a:pt x="2568" y="1842"/>
                        </a:lnTo>
                        <a:lnTo>
                          <a:pt x="2592" y="1842"/>
                        </a:lnTo>
                        <a:lnTo>
                          <a:pt x="2616" y="1842"/>
                        </a:lnTo>
                        <a:lnTo>
                          <a:pt x="2616" y="1842"/>
                        </a:lnTo>
                        <a:lnTo>
                          <a:pt x="2712" y="1842"/>
                        </a:lnTo>
                        <a:lnTo>
                          <a:pt x="2712" y="1842"/>
                        </a:lnTo>
                        <a:lnTo>
                          <a:pt x="2712" y="1662"/>
                        </a:lnTo>
                        <a:lnTo>
                          <a:pt x="2712" y="1482"/>
                        </a:lnTo>
                        <a:lnTo>
                          <a:pt x="2712" y="1302"/>
                        </a:lnTo>
                        <a:lnTo>
                          <a:pt x="2710" y="1214"/>
                        </a:lnTo>
                        <a:lnTo>
                          <a:pt x="2706" y="1128"/>
                        </a:lnTo>
                        <a:lnTo>
                          <a:pt x="2706" y="1128"/>
                        </a:lnTo>
                        <a:lnTo>
                          <a:pt x="2052" y="1128"/>
                        </a:lnTo>
                        <a:lnTo>
                          <a:pt x="2052" y="1128"/>
                        </a:lnTo>
                        <a:lnTo>
                          <a:pt x="2064" y="1092"/>
                        </a:lnTo>
                        <a:lnTo>
                          <a:pt x="2078" y="1058"/>
                        </a:lnTo>
                        <a:lnTo>
                          <a:pt x="2106" y="990"/>
                        </a:lnTo>
                        <a:lnTo>
                          <a:pt x="2106" y="990"/>
                        </a:lnTo>
                        <a:lnTo>
                          <a:pt x="2718" y="990"/>
                        </a:lnTo>
                        <a:lnTo>
                          <a:pt x="2718" y="990"/>
                        </a:lnTo>
                        <a:lnTo>
                          <a:pt x="2722" y="962"/>
                        </a:lnTo>
                        <a:lnTo>
                          <a:pt x="2724" y="932"/>
                        </a:lnTo>
                        <a:lnTo>
                          <a:pt x="2726" y="866"/>
                        </a:lnTo>
                        <a:lnTo>
                          <a:pt x="2724" y="802"/>
                        </a:lnTo>
                        <a:lnTo>
                          <a:pt x="2722" y="772"/>
                        </a:lnTo>
                        <a:lnTo>
                          <a:pt x="2718" y="744"/>
                        </a:lnTo>
                        <a:lnTo>
                          <a:pt x="2718" y="744"/>
                        </a:lnTo>
                        <a:lnTo>
                          <a:pt x="2058" y="744"/>
                        </a:lnTo>
                        <a:lnTo>
                          <a:pt x="2058" y="744"/>
                        </a:lnTo>
                        <a:lnTo>
                          <a:pt x="2058" y="620"/>
                        </a:lnTo>
                        <a:lnTo>
                          <a:pt x="2058" y="494"/>
                        </a:lnTo>
                        <a:lnTo>
                          <a:pt x="2058" y="370"/>
                        </a:lnTo>
                        <a:lnTo>
                          <a:pt x="2056" y="310"/>
                        </a:lnTo>
                        <a:lnTo>
                          <a:pt x="2052" y="252"/>
                        </a:lnTo>
                        <a:lnTo>
                          <a:pt x="2052" y="252"/>
                        </a:lnTo>
                        <a:close/>
                        <a:moveTo>
                          <a:pt x="2730" y="600"/>
                        </a:moveTo>
                        <a:lnTo>
                          <a:pt x="2730" y="600"/>
                        </a:lnTo>
                        <a:lnTo>
                          <a:pt x="2734" y="584"/>
                        </a:lnTo>
                        <a:lnTo>
                          <a:pt x="2736" y="568"/>
                        </a:lnTo>
                        <a:lnTo>
                          <a:pt x="2736" y="534"/>
                        </a:lnTo>
                        <a:lnTo>
                          <a:pt x="2736" y="450"/>
                        </a:lnTo>
                        <a:lnTo>
                          <a:pt x="2736" y="450"/>
                        </a:lnTo>
                        <a:lnTo>
                          <a:pt x="2740" y="370"/>
                        </a:lnTo>
                        <a:lnTo>
                          <a:pt x="2740" y="320"/>
                        </a:lnTo>
                        <a:lnTo>
                          <a:pt x="2740" y="304"/>
                        </a:lnTo>
                        <a:lnTo>
                          <a:pt x="2738" y="298"/>
                        </a:lnTo>
                        <a:lnTo>
                          <a:pt x="2736" y="294"/>
                        </a:lnTo>
                        <a:lnTo>
                          <a:pt x="2736" y="294"/>
                        </a:lnTo>
                        <a:lnTo>
                          <a:pt x="2730" y="292"/>
                        </a:lnTo>
                        <a:lnTo>
                          <a:pt x="2716" y="290"/>
                        </a:lnTo>
                        <a:lnTo>
                          <a:pt x="2676" y="292"/>
                        </a:lnTo>
                        <a:lnTo>
                          <a:pt x="2604" y="294"/>
                        </a:lnTo>
                        <a:lnTo>
                          <a:pt x="2604" y="294"/>
                        </a:lnTo>
                        <a:lnTo>
                          <a:pt x="2196" y="294"/>
                        </a:lnTo>
                        <a:lnTo>
                          <a:pt x="2196" y="294"/>
                        </a:lnTo>
                        <a:lnTo>
                          <a:pt x="2196" y="372"/>
                        </a:lnTo>
                        <a:lnTo>
                          <a:pt x="2196" y="450"/>
                        </a:lnTo>
                        <a:lnTo>
                          <a:pt x="2196" y="528"/>
                        </a:lnTo>
                        <a:lnTo>
                          <a:pt x="2198" y="566"/>
                        </a:lnTo>
                        <a:lnTo>
                          <a:pt x="2202" y="600"/>
                        </a:lnTo>
                        <a:lnTo>
                          <a:pt x="2202" y="600"/>
                        </a:lnTo>
                        <a:lnTo>
                          <a:pt x="2730" y="600"/>
                        </a:lnTo>
                        <a:lnTo>
                          <a:pt x="2730" y="600"/>
                        </a:lnTo>
                        <a:close/>
                        <a:moveTo>
                          <a:pt x="216" y="342"/>
                        </a:moveTo>
                        <a:lnTo>
                          <a:pt x="216" y="342"/>
                        </a:lnTo>
                        <a:lnTo>
                          <a:pt x="210" y="550"/>
                        </a:lnTo>
                        <a:lnTo>
                          <a:pt x="208" y="764"/>
                        </a:lnTo>
                        <a:lnTo>
                          <a:pt x="210" y="980"/>
                        </a:lnTo>
                        <a:lnTo>
                          <a:pt x="216" y="1188"/>
                        </a:lnTo>
                        <a:lnTo>
                          <a:pt x="216" y="1188"/>
                        </a:lnTo>
                        <a:lnTo>
                          <a:pt x="508" y="1358"/>
                        </a:lnTo>
                        <a:lnTo>
                          <a:pt x="804" y="1524"/>
                        </a:lnTo>
                        <a:lnTo>
                          <a:pt x="804" y="1524"/>
                        </a:lnTo>
                        <a:lnTo>
                          <a:pt x="830" y="1528"/>
                        </a:lnTo>
                        <a:lnTo>
                          <a:pt x="858" y="1530"/>
                        </a:lnTo>
                        <a:lnTo>
                          <a:pt x="918" y="1532"/>
                        </a:lnTo>
                        <a:lnTo>
                          <a:pt x="1050" y="1530"/>
                        </a:lnTo>
                        <a:lnTo>
                          <a:pt x="1050" y="1530"/>
                        </a:lnTo>
                        <a:lnTo>
                          <a:pt x="1098" y="1530"/>
                        </a:lnTo>
                        <a:lnTo>
                          <a:pt x="1146" y="1532"/>
                        </a:lnTo>
                        <a:lnTo>
                          <a:pt x="1194" y="1534"/>
                        </a:lnTo>
                        <a:lnTo>
                          <a:pt x="1236" y="1534"/>
                        </a:lnTo>
                        <a:lnTo>
                          <a:pt x="1276" y="1530"/>
                        </a:lnTo>
                        <a:lnTo>
                          <a:pt x="1294" y="1526"/>
                        </a:lnTo>
                        <a:lnTo>
                          <a:pt x="1310" y="1522"/>
                        </a:lnTo>
                        <a:lnTo>
                          <a:pt x="1322" y="1516"/>
                        </a:lnTo>
                        <a:lnTo>
                          <a:pt x="1334" y="1508"/>
                        </a:lnTo>
                        <a:lnTo>
                          <a:pt x="1344" y="1500"/>
                        </a:lnTo>
                        <a:lnTo>
                          <a:pt x="1350" y="1488"/>
                        </a:lnTo>
                        <a:lnTo>
                          <a:pt x="1350" y="1488"/>
                        </a:lnTo>
                        <a:lnTo>
                          <a:pt x="1354" y="1486"/>
                        </a:lnTo>
                        <a:lnTo>
                          <a:pt x="1356" y="1486"/>
                        </a:lnTo>
                        <a:lnTo>
                          <a:pt x="1356" y="1482"/>
                        </a:lnTo>
                        <a:lnTo>
                          <a:pt x="1356" y="1482"/>
                        </a:lnTo>
                        <a:lnTo>
                          <a:pt x="1378" y="1462"/>
                        </a:lnTo>
                        <a:lnTo>
                          <a:pt x="1400" y="1442"/>
                        </a:lnTo>
                        <a:lnTo>
                          <a:pt x="1420" y="1420"/>
                        </a:lnTo>
                        <a:lnTo>
                          <a:pt x="1440" y="1398"/>
                        </a:lnTo>
                        <a:lnTo>
                          <a:pt x="1440" y="1398"/>
                        </a:lnTo>
                        <a:lnTo>
                          <a:pt x="1444" y="1396"/>
                        </a:lnTo>
                        <a:lnTo>
                          <a:pt x="1446" y="1396"/>
                        </a:lnTo>
                        <a:lnTo>
                          <a:pt x="1446" y="1392"/>
                        </a:lnTo>
                        <a:lnTo>
                          <a:pt x="1446" y="1392"/>
                        </a:lnTo>
                        <a:lnTo>
                          <a:pt x="1468" y="1372"/>
                        </a:lnTo>
                        <a:lnTo>
                          <a:pt x="1490" y="1352"/>
                        </a:lnTo>
                        <a:lnTo>
                          <a:pt x="1510" y="1330"/>
                        </a:lnTo>
                        <a:lnTo>
                          <a:pt x="1530" y="1308"/>
                        </a:lnTo>
                        <a:lnTo>
                          <a:pt x="1530" y="1308"/>
                        </a:lnTo>
                        <a:lnTo>
                          <a:pt x="1536" y="1308"/>
                        </a:lnTo>
                        <a:lnTo>
                          <a:pt x="1536" y="1308"/>
                        </a:lnTo>
                        <a:lnTo>
                          <a:pt x="1560" y="1286"/>
                        </a:lnTo>
                        <a:lnTo>
                          <a:pt x="1582" y="1264"/>
                        </a:lnTo>
                        <a:lnTo>
                          <a:pt x="1604" y="1242"/>
                        </a:lnTo>
                        <a:lnTo>
                          <a:pt x="1626" y="1218"/>
                        </a:lnTo>
                        <a:lnTo>
                          <a:pt x="1626" y="1218"/>
                        </a:lnTo>
                        <a:lnTo>
                          <a:pt x="1638" y="1208"/>
                        </a:lnTo>
                        <a:lnTo>
                          <a:pt x="1648" y="1198"/>
                        </a:lnTo>
                        <a:lnTo>
                          <a:pt x="1658" y="1188"/>
                        </a:lnTo>
                        <a:lnTo>
                          <a:pt x="1668" y="1176"/>
                        </a:lnTo>
                        <a:lnTo>
                          <a:pt x="1668" y="1176"/>
                        </a:lnTo>
                        <a:lnTo>
                          <a:pt x="1674" y="972"/>
                        </a:lnTo>
                        <a:lnTo>
                          <a:pt x="1676" y="758"/>
                        </a:lnTo>
                        <a:lnTo>
                          <a:pt x="1674" y="546"/>
                        </a:lnTo>
                        <a:lnTo>
                          <a:pt x="1668" y="342"/>
                        </a:lnTo>
                        <a:lnTo>
                          <a:pt x="1668" y="342"/>
                        </a:lnTo>
                        <a:lnTo>
                          <a:pt x="216" y="342"/>
                        </a:lnTo>
                        <a:lnTo>
                          <a:pt x="216" y="342"/>
                        </a:lnTo>
                        <a:close/>
                        <a:moveTo>
                          <a:pt x="708" y="1698"/>
                        </a:moveTo>
                        <a:lnTo>
                          <a:pt x="708" y="1698"/>
                        </a:lnTo>
                        <a:lnTo>
                          <a:pt x="690" y="1688"/>
                        </a:lnTo>
                        <a:lnTo>
                          <a:pt x="674" y="1676"/>
                        </a:lnTo>
                        <a:lnTo>
                          <a:pt x="644" y="1650"/>
                        </a:lnTo>
                        <a:lnTo>
                          <a:pt x="628" y="1636"/>
                        </a:lnTo>
                        <a:lnTo>
                          <a:pt x="614" y="1626"/>
                        </a:lnTo>
                        <a:lnTo>
                          <a:pt x="596" y="1618"/>
                        </a:lnTo>
                        <a:lnTo>
                          <a:pt x="586" y="1616"/>
                        </a:lnTo>
                        <a:lnTo>
                          <a:pt x="576" y="1614"/>
                        </a:lnTo>
                        <a:lnTo>
                          <a:pt x="576" y="1614"/>
                        </a:lnTo>
                        <a:lnTo>
                          <a:pt x="558" y="1616"/>
                        </a:lnTo>
                        <a:lnTo>
                          <a:pt x="538" y="1622"/>
                        </a:lnTo>
                        <a:lnTo>
                          <a:pt x="520" y="1630"/>
                        </a:lnTo>
                        <a:lnTo>
                          <a:pt x="502" y="1640"/>
                        </a:lnTo>
                        <a:lnTo>
                          <a:pt x="466" y="1660"/>
                        </a:lnTo>
                        <a:lnTo>
                          <a:pt x="446" y="1668"/>
                        </a:lnTo>
                        <a:lnTo>
                          <a:pt x="426" y="1674"/>
                        </a:lnTo>
                        <a:lnTo>
                          <a:pt x="426" y="1674"/>
                        </a:lnTo>
                        <a:lnTo>
                          <a:pt x="426" y="1848"/>
                        </a:lnTo>
                        <a:lnTo>
                          <a:pt x="426" y="1848"/>
                        </a:lnTo>
                        <a:lnTo>
                          <a:pt x="1200" y="1848"/>
                        </a:lnTo>
                        <a:lnTo>
                          <a:pt x="1200" y="1848"/>
                        </a:lnTo>
                        <a:lnTo>
                          <a:pt x="1204" y="1834"/>
                        </a:lnTo>
                        <a:lnTo>
                          <a:pt x="1206" y="1816"/>
                        </a:lnTo>
                        <a:lnTo>
                          <a:pt x="1206" y="1780"/>
                        </a:lnTo>
                        <a:lnTo>
                          <a:pt x="1206" y="1740"/>
                        </a:lnTo>
                        <a:lnTo>
                          <a:pt x="1206" y="1704"/>
                        </a:lnTo>
                        <a:lnTo>
                          <a:pt x="1206" y="1704"/>
                        </a:lnTo>
                        <a:lnTo>
                          <a:pt x="1148" y="1700"/>
                        </a:lnTo>
                        <a:lnTo>
                          <a:pt x="1086" y="1698"/>
                        </a:lnTo>
                        <a:lnTo>
                          <a:pt x="960" y="1698"/>
                        </a:lnTo>
                        <a:lnTo>
                          <a:pt x="834" y="1698"/>
                        </a:lnTo>
                        <a:lnTo>
                          <a:pt x="708" y="1698"/>
                        </a:lnTo>
                        <a:lnTo>
                          <a:pt x="708" y="169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23" name="Freeform 51"/>
                  <p:cNvSpPr>
                    <a:spLocks/>
                  </p:cNvSpPr>
                  <p:nvPr/>
                </p:nvSpPr>
                <p:spPr bwMode="auto">
                  <a:xfrm>
                    <a:off x="8621713" y="3698875"/>
                    <a:ext cx="1104900" cy="9525"/>
                  </a:xfrm>
                  <a:custGeom>
                    <a:avLst/>
                    <a:gdLst>
                      <a:gd name="T0" fmla="*/ 0 w 696"/>
                      <a:gd name="T1" fmla="*/ 0 h 6"/>
                      <a:gd name="T2" fmla="*/ 0 w 696"/>
                      <a:gd name="T3" fmla="*/ 0 h 6"/>
                      <a:gd name="T4" fmla="*/ 696 w 696"/>
                      <a:gd name="T5" fmla="*/ 0 h 6"/>
                      <a:gd name="T6" fmla="*/ 696 w 696"/>
                      <a:gd name="T7" fmla="*/ 0 h 6"/>
                      <a:gd name="T8" fmla="*/ 612 w 696"/>
                      <a:gd name="T9" fmla="*/ 4 h 6"/>
                      <a:gd name="T10" fmla="*/ 526 w 696"/>
                      <a:gd name="T11" fmla="*/ 6 h 6"/>
                      <a:gd name="T12" fmla="*/ 352 w 696"/>
                      <a:gd name="T13" fmla="*/ 6 h 6"/>
                      <a:gd name="T14" fmla="*/ 174 w 696"/>
                      <a:gd name="T15" fmla="*/ 6 h 6"/>
                      <a:gd name="T16" fmla="*/ 0 w 696"/>
                      <a:gd name="T17" fmla="*/ 6 h 6"/>
                      <a:gd name="T18" fmla="*/ 0 w 696"/>
                      <a:gd name="T19" fmla="*/ 6 h 6"/>
                      <a:gd name="T20" fmla="*/ 0 w 696"/>
                      <a:gd name="T21" fmla="*/ 0 h 6"/>
                      <a:gd name="T22" fmla="*/ 0 w 696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96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96" y="0"/>
                        </a:lnTo>
                        <a:lnTo>
                          <a:pt x="696" y="0"/>
                        </a:lnTo>
                        <a:lnTo>
                          <a:pt x="612" y="4"/>
                        </a:lnTo>
                        <a:lnTo>
                          <a:pt x="526" y="6"/>
                        </a:lnTo>
                        <a:lnTo>
                          <a:pt x="352" y="6"/>
                        </a:lnTo>
                        <a:lnTo>
                          <a:pt x="174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24" name="Freeform 53"/>
                  <p:cNvSpPr>
                    <a:spLocks/>
                  </p:cNvSpPr>
                  <p:nvPr/>
                </p:nvSpPr>
                <p:spPr bwMode="auto">
                  <a:xfrm>
                    <a:off x="6069013" y="2755900"/>
                    <a:ext cx="1228725" cy="371475"/>
                  </a:xfrm>
                  <a:custGeom>
                    <a:avLst/>
                    <a:gdLst>
                      <a:gd name="T0" fmla="*/ 774 w 774"/>
                      <a:gd name="T1" fmla="*/ 234 h 234"/>
                      <a:gd name="T2" fmla="*/ 774 w 774"/>
                      <a:gd name="T3" fmla="*/ 234 h 234"/>
                      <a:gd name="T4" fmla="*/ 0 w 774"/>
                      <a:gd name="T5" fmla="*/ 234 h 234"/>
                      <a:gd name="T6" fmla="*/ 0 w 774"/>
                      <a:gd name="T7" fmla="*/ 234 h 234"/>
                      <a:gd name="T8" fmla="*/ 0 w 774"/>
                      <a:gd name="T9" fmla="*/ 60 h 234"/>
                      <a:gd name="T10" fmla="*/ 0 w 774"/>
                      <a:gd name="T11" fmla="*/ 60 h 234"/>
                      <a:gd name="T12" fmla="*/ 20 w 774"/>
                      <a:gd name="T13" fmla="*/ 54 h 234"/>
                      <a:gd name="T14" fmla="*/ 40 w 774"/>
                      <a:gd name="T15" fmla="*/ 46 h 234"/>
                      <a:gd name="T16" fmla="*/ 76 w 774"/>
                      <a:gd name="T17" fmla="*/ 26 h 234"/>
                      <a:gd name="T18" fmla="*/ 94 w 774"/>
                      <a:gd name="T19" fmla="*/ 16 h 234"/>
                      <a:gd name="T20" fmla="*/ 112 w 774"/>
                      <a:gd name="T21" fmla="*/ 8 h 234"/>
                      <a:gd name="T22" fmla="*/ 132 w 774"/>
                      <a:gd name="T23" fmla="*/ 2 h 234"/>
                      <a:gd name="T24" fmla="*/ 150 w 774"/>
                      <a:gd name="T25" fmla="*/ 0 h 234"/>
                      <a:gd name="T26" fmla="*/ 150 w 774"/>
                      <a:gd name="T27" fmla="*/ 0 h 234"/>
                      <a:gd name="T28" fmla="*/ 160 w 774"/>
                      <a:gd name="T29" fmla="*/ 2 h 234"/>
                      <a:gd name="T30" fmla="*/ 170 w 774"/>
                      <a:gd name="T31" fmla="*/ 4 h 234"/>
                      <a:gd name="T32" fmla="*/ 188 w 774"/>
                      <a:gd name="T33" fmla="*/ 12 h 234"/>
                      <a:gd name="T34" fmla="*/ 202 w 774"/>
                      <a:gd name="T35" fmla="*/ 22 h 234"/>
                      <a:gd name="T36" fmla="*/ 218 w 774"/>
                      <a:gd name="T37" fmla="*/ 36 h 234"/>
                      <a:gd name="T38" fmla="*/ 248 w 774"/>
                      <a:gd name="T39" fmla="*/ 62 h 234"/>
                      <a:gd name="T40" fmla="*/ 264 w 774"/>
                      <a:gd name="T41" fmla="*/ 74 h 234"/>
                      <a:gd name="T42" fmla="*/ 282 w 774"/>
                      <a:gd name="T43" fmla="*/ 84 h 234"/>
                      <a:gd name="T44" fmla="*/ 282 w 774"/>
                      <a:gd name="T45" fmla="*/ 84 h 234"/>
                      <a:gd name="T46" fmla="*/ 340 w 774"/>
                      <a:gd name="T47" fmla="*/ 88 h 234"/>
                      <a:gd name="T48" fmla="*/ 400 w 774"/>
                      <a:gd name="T49" fmla="*/ 90 h 234"/>
                      <a:gd name="T50" fmla="*/ 524 w 774"/>
                      <a:gd name="T51" fmla="*/ 90 h 234"/>
                      <a:gd name="T52" fmla="*/ 650 w 774"/>
                      <a:gd name="T53" fmla="*/ 90 h 234"/>
                      <a:gd name="T54" fmla="*/ 774 w 774"/>
                      <a:gd name="T55" fmla="*/ 90 h 234"/>
                      <a:gd name="T56" fmla="*/ 774 w 774"/>
                      <a:gd name="T57" fmla="*/ 90 h 234"/>
                      <a:gd name="T58" fmla="*/ 774 w 774"/>
                      <a:gd name="T59" fmla="*/ 234 h 234"/>
                      <a:gd name="T60" fmla="*/ 774 w 774"/>
                      <a:gd name="T61" fmla="*/ 234 h 2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774" h="234">
                        <a:moveTo>
                          <a:pt x="774" y="234"/>
                        </a:moveTo>
                        <a:lnTo>
                          <a:pt x="774" y="234"/>
                        </a:lnTo>
                        <a:lnTo>
                          <a:pt x="0" y="234"/>
                        </a:lnTo>
                        <a:lnTo>
                          <a:pt x="0" y="234"/>
                        </a:lnTo>
                        <a:lnTo>
                          <a:pt x="0" y="60"/>
                        </a:lnTo>
                        <a:lnTo>
                          <a:pt x="0" y="60"/>
                        </a:lnTo>
                        <a:lnTo>
                          <a:pt x="20" y="54"/>
                        </a:lnTo>
                        <a:lnTo>
                          <a:pt x="40" y="46"/>
                        </a:lnTo>
                        <a:lnTo>
                          <a:pt x="76" y="26"/>
                        </a:lnTo>
                        <a:lnTo>
                          <a:pt x="94" y="16"/>
                        </a:lnTo>
                        <a:lnTo>
                          <a:pt x="112" y="8"/>
                        </a:lnTo>
                        <a:lnTo>
                          <a:pt x="132" y="2"/>
                        </a:lnTo>
                        <a:lnTo>
                          <a:pt x="150" y="0"/>
                        </a:lnTo>
                        <a:lnTo>
                          <a:pt x="150" y="0"/>
                        </a:lnTo>
                        <a:lnTo>
                          <a:pt x="160" y="2"/>
                        </a:lnTo>
                        <a:lnTo>
                          <a:pt x="170" y="4"/>
                        </a:lnTo>
                        <a:lnTo>
                          <a:pt x="188" y="12"/>
                        </a:lnTo>
                        <a:lnTo>
                          <a:pt x="202" y="22"/>
                        </a:lnTo>
                        <a:lnTo>
                          <a:pt x="218" y="36"/>
                        </a:lnTo>
                        <a:lnTo>
                          <a:pt x="248" y="62"/>
                        </a:lnTo>
                        <a:lnTo>
                          <a:pt x="264" y="74"/>
                        </a:lnTo>
                        <a:lnTo>
                          <a:pt x="282" y="84"/>
                        </a:lnTo>
                        <a:lnTo>
                          <a:pt x="282" y="84"/>
                        </a:lnTo>
                        <a:lnTo>
                          <a:pt x="340" y="88"/>
                        </a:lnTo>
                        <a:lnTo>
                          <a:pt x="400" y="90"/>
                        </a:lnTo>
                        <a:lnTo>
                          <a:pt x="524" y="90"/>
                        </a:lnTo>
                        <a:lnTo>
                          <a:pt x="650" y="90"/>
                        </a:lnTo>
                        <a:lnTo>
                          <a:pt x="774" y="90"/>
                        </a:lnTo>
                        <a:lnTo>
                          <a:pt x="774" y="90"/>
                        </a:lnTo>
                        <a:lnTo>
                          <a:pt x="774" y="234"/>
                        </a:lnTo>
                        <a:lnTo>
                          <a:pt x="774" y="23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25" name="Freeform 54"/>
                  <p:cNvSpPr>
                    <a:spLocks/>
                  </p:cNvSpPr>
                  <p:nvPr/>
                </p:nvSpPr>
                <p:spPr bwMode="auto">
                  <a:xfrm>
                    <a:off x="5722938" y="736600"/>
                    <a:ext cx="12700" cy="1343025"/>
                  </a:xfrm>
                  <a:custGeom>
                    <a:avLst/>
                    <a:gdLst>
                      <a:gd name="T0" fmla="*/ 8 w 8"/>
                      <a:gd name="T1" fmla="*/ 6 h 846"/>
                      <a:gd name="T2" fmla="*/ 8 w 8"/>
                      <a:gd name="T3" fmla="*/ 6 h 846"/>
                      <a:gd name="T4" fmla="*/ 8 w 8"/>
                      <a:gd name="T5" fmla="*/ 846 h 846"/>
                      <a:gd name="T6" fmla="*/ 8 w 8"/>
                      <a:gd name="T7" fmla="*/ 846 h 846"/>
                      <a:gd name="T8" fmla="*/ 2 w 8"/>
                      <a:gd name="T9" fmla="*/ 638 h 846"/>
                      <a:gd name="T10" fmla="*/ 0 w 8"/>
                      <a:gd name="T11" fmla="*/ 422 h 846"/>
                      <a:gd name="T12" fmla="*/ 2 w 8"/>
                      <a:gd name="T13" fmla="*/ 208 h 846"/>
                      <a:gd name="T14" fmla="*/ 8 w 8"/>
                      <a:gd name="T15" fmla="*/ 0 h 846"/>
                      <a:gd name="T16" fmla="*/ 8 w 8"/>
                      <a:gd name="T17" fmla="*/ 0 h 846"/>
                      <a:gd name="T18" fmla="*/ 8 w 8"/>
                      <a:gd name="T19" fmla="*/ 6 h 846"/>
                      <a:gd name="T20" fmla="*/ 8 w 8"/>
                      <a:gd name="T21" fmla="*/ 6 h 8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46">
                        <a:moveTo>
                          <a:pt x="8" y="6"/>
                        </a:moveTo>
                        <a:lnTo>
                          <a:pt x="8" y="6"/>
                        </a:lnTo>
                        <a:lnTo>
                          <a:pt x="8" y="846"/>
                        </a:lnTo>
                        <a:lnTo>
                          <a:pt x="8" y="846"/>
                        </a:lnTo>
                        <a:lnTo>
                          <a:pt x="2" y="638"/>
                        </a:lnTo>
                        <a:lnTo>
                          <a:pt x="0" y="422"/>
                        </a:lnTo>
                        <a:lnTo>
                          <a:pt x="2" y="208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6"/>
                        </a:lnTo>
                        <a:lnTo>
                          <a:pt x="8" y="6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26" name="Freeform 55"/>
                  <p:cNvSpPr>
                    <a:spLocks/>
                  </p:cNvSpPr>
                  <p:nvPr/>
                </p:nvSpPr>
                <p:spPr bwMode="auto">
                  <a:xfrm>
                    <a:off x="8412163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0 w 90"/>
                      <a:gd name="T13" fmla="*/ 6 h 6"/>
                      <a:gd name="T14" fmla="*/ 0 w 90"/>
                      <a:gd name="T15" fmla="*/ 6 h 6"/>
                      <a:gd name="T16" fmla="*/ 0 w 90"/>
                      <a:gd name="T17" fmla="*/ 0 h 6"/>
                      <a:gd name="T18" fmla="*/ 0 w 90"/>
                      <a:gd name="T1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27" name="Freeform 56"/>
                  <p:cNvSpPr>
                    <a:spLocks/>
                  </p:cNvSpPr>
                  <p:nvPr/>
                </p:nvSpPr>
                <p:spPr bwMode="auto">
                  <a:xfrm>
                    <a:off x="8040688" y="736600"/>
                    <a:ext cx="12700" cy="1323975"/>
                  </a:xfrm>
                  <a:custGeom>
                    <a:avLst/>
                    <a:gdLst>
                      <a:gd name="T0" fmla="*/ 0 w 8"/>
                      <a:gd name="T1" fmla="*/ 0 h 834"/>
                      <a:gd name="T2" fmla="*/ 0 w 8"/>
                      <a:gd name="T3" fmla="*/ 0 h 834"/>
                      <a:gd name="T4" fmla="*/ 6 w 8"/>
                      <a:gd name="T5" fmla="*/ 204 h 834"/>
                      <a:gd name="T6" fmla="*/ 8 w 8"/>
                      <a:gd name="T7" fmla="*/ 416 h 834"/>
                      <a:gd name="T8" fmla="*/ 6 w 8"/>
                      <a:gd name="T9" fmla="*/ 630 h 834"/>
                      <a:gd name="T10" fmla="*/ 0 w 8"/>
                      <a:gd name="T11" fmla="*/ 834 h 834"/>
                      <a:gd name="T12" fmla="*/ 0 w 8"/>
                      <a:gd name="T13" fmla="*/ 834 h 834"/>
                      <a:gd name="T14" fmla="*/ 0 w 8"/>
                      <a:gd name="T15" fmla="*/ 6 h 834"/>
                      <a:gd name="T16" fmla="*/ 0 w 8"/>
                      <a:gd name="T17" fmla="*/ 6 h 834"/>
                      <a:gd name="T18" fmla="*/ 0 w 8"/>
                      <a:gd name="T19" fmla="*/ 0 h 834"/>
                      <a:gd name="T20" fmla="*/ 0 w 8"/>
                      <a:gd name="T21" fmla="*/ 0 h 8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83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6" y="204"/>
                        </a:lnTo>
                        <a:lnTo>
                          <a:pt x="8" y="416"/>
                        </a:lnTo>
                        <a:lnTo>
                          <a:pt x="6" y="630"/>
                        </a:lnTo>
                        <a:lnTo>
                          <a:pt x="0" y="834"/>
                        </a:lnTo>
                        <a:lnTo>
                          <a:pt x="0" y="834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28" name="Freeform 57"/>
                  <p:cNvSpPr>
                    <a:spLocks/>
                  </p:cNvSpPr>
                  <p:nvPr/>
                </p:nvSpPr>
                <p:spPr bwMode="auto">
                  <a:xfrm>
                    <a:off x="9707563" y="1374775"/>
                    <a:ext cx="12700" cy="390525"/>
                  </a:xfrm>
                  <a:custGeom>
                    <a:avLst/>
                    <a:gdLst>
                      <a:gd name="T0" fmla="*/ 0 w 8"/>
                      <a:gd name="T1" fmla="*/ 0 h 246"/>
                      <a:gd name="T2" fmla="*/ 0 w 8"/>
                      <a:gd name="T3" fmla="*/ 0 h 246"/>
                      <a:gd name="T4" fmla="*/ 4 w 8"/>
                      <a:gd name="T5" fmla="*/ 28 h 246"/>
                      <a:gd name="T6" fmla="*/ 6 w 8"/>
                      <a:gd name="T7" fmla="*/ 58 h 246"/>
                      <a:gd name="T8" fmla="*/ 8 w 8"/>
                      <a:gd name="T9" fmla="*/ 122 h 246"/>
                      <a:gd name="T10" fmla="*/ 6 w 8"/>
                      <a:gd name="T11" fmla="*/ 188 h 246"/>
                      <a:gd name="T12" fmla="*/ 4 w 8"/>
                      <a:gd name="T13" fmla="*/ 218 h 246"/>
                      <a:gd name="T14" fmla="*/ 0 w 8"/>
                      <a:gd name="T15" fmla="*/ 246 h 246"/>
                      <a:gd name="T16" fmla="*/ 0 w 8"/>
                      <a:gd name="T17" fmla="*/ 246 h 246"/>
                      <a:gd name="T18" fmla="*/ 0 w 8"/>
                      <a:gd name="T19" fmla="*/ 240 h 246"/>
                      <a:gd name="T20" fmla="*/ 0 w 8"/>
                      <a:gd name="T21" fmla="*/ 240 h 246"/>
                      <a:gd name="T22" fmla="*/ 0 w 8"/>
                      <a:gd name="T23" fmla="*/ 6 h 246"/>
                      <a:gd name="T24" fmla="*/ 0 w 8"/>
                      <a:gd name="T25" fmla="*/ 6 h 246"/>
                      <a:gd name="T26" fmla="*/ 0 w 8"/>
                      <a:gd name="T27" fmla="*/ 0 h 246"/>
                      <a:gd name="T28" fmla="*/ 0 w 8"/>
                      <a:gd name="T29" fmla="*/ 0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" h="24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4" y="28"/>
                        </a:lnTo>
                        <a:lnTo>
                          <a:pt x="6" y="58"/>
                        </a:lnTo>
                        <a:lnTo>
                          <a:pt x="8" y="122"/>
                        </a:lnTo>
                        <a:lnTo>
                          <a:pt x="6" y="188"/>
                        </a:lnTo>
                        <a:lnTo>
                          <a:pt x="4" y="218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0" y="240"/>
                        </a:lnTo>
                        <a:lnTo>
                          <a:pt x="0" y="240"/>
                        </a:lnTo>
                        <a:lnTo>
                          <a:pt x="0" y="6"/>
                        </a:lnTo>
                        <a:lnTo>
                          <a:pt x="0" y="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29" name="Freeform 58"/>
                  <p:cNvSpPr>
                    <a:spLocks/>
                  </p:cNvSpPr>
                  <p:nvPr/>
                </p:nvSpPr>
                <p:spPr bwMode="auto">
                  <a:xfrm>
                    <a:off x="8269288" y="3089275"/>
                    <a:ext cx="142875" cy="9525"/>
                  </a:xfrm>
                  <a:custGeom>
                    <a:avLst/>
                    <a:gdLst>
                      <a:gd name="T0" fmla="*/ 0 w 90"/>
                      <a:gd name="T1" fmla="*/ 0 h 6"/>
                      <a:gd name="T2" fmla="*/ 0 w 90"/>
                      <a:gd name="T3" fmla="*/ 0 h 6"/>
                      <a:gd name="T4" fmla="*/ 90 w 90"/>
                      <a:gd name="T5" fmla="*/ 0 h 6"/>
                      <a:gd name="T6" fmla="*/ 90 w 90"/>
                      <a:gd name="T7" fmla="*/ 0 h 6"/>
                      <a:gd name="T8" fmla="*/ 90 w 90"/>
                      <a:gd name="T9" fmla="*/ 6 h 6"/>
                      <a:gd name="T10" fmla="*/ 90 w 90"/>
                      <a:gd name="T11" fmla="*/ 6 h 6"/>
                      <a:gd name="T12" fmla="*/ 66 w 90"/>
                      <a:gd name="T13" fmla="*/ 6 h 6"/>
                      <a:gd name="T14" fmla="*/ 42 w 90"/>
                      <a:gd name="T15" fmla="*/ 6 h 6"/>
                      <a:gd name="T16" fmla="*/ 18 w 90"/>
                      <a:gd name="T17" fmla="*/ 6 h 6"/>
                      <a:gd name="T18" fmla="*/ 8 w 90"/>
                      <a:gd name="T19" fmla="*/ 4 h 6"/>
                      <a:gd name="T20" fmla="*/ 0 w 90"/>
                      <a:gd name="T21" fmla="*/ 0 h 6"/>
                      <a:gd name="T22" fmla="*/ 0 w 90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0" h="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90" y="0"/>
                        </a:lnTo>
                        <a:lnTo>
                          <a:pt x="90" y="0"/>
                        </a:lnTo>
                        <a:lnTo>
                          <a:pt x="90" y="6"/>
                        </a:lnTo>
                        <a:lnTo>
                          <a:pt x="90" y="6"/>
                        </a:lnTo>
                        <a:lnTo>
                          <a:pt x="66" y="6"/>
                        </a:lnTo>
                        <a:lnTo>
                          <a:pt x="42" y="6"/>
                        </a:lnTo>
                        <a:lnTo>
                          <a:pt x="18" y="6"/>
                        </a:lnTo>
                        <a:lnTo>
                          <a:pt x="8" y="4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 sz="240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4577" name="组合 4576"/>
          <p:cNvGrpSpPr/>
          <p:nvPr/>
        </p:nvGrpSpPr>
        <p:grpSpPr>
          <a:xfrm rot="852439">
            <a:off x="12252273" y="2655391"/>
            <a:ext cx="6675768" cy="3810192"/>
            <a:chOff x="-2476612" y="-2593897"/>
            <a:chExt cx="15262150" cy="9678738"/>
          </a:xfrm>
          <a:effectLst>
            <a:outerShdw blurRad="127000" dist="38100" dir="8100000" sx="101000" sy="101000" algn="tr" rotWithShape="0">
              <a:prstClr val="black">
                <a:alpha val="73000"/>
              </a:prstClr>
            </a:outerShdw>
          </a:effectLst>
        </p:grpSpPr>
        <p:sp>
          <p:nvSpPr>
            <p:cNvPr id="4576" name="任意多边形 4575"/>
            <p:cNvSpPr/>
            <p:nvPr/>
          </p:nvSpPr>
          <p:spPr>
            <a:xfrm>
              <a:off x="-2476612" y="67733"/>
              <a:ext cx="15262150" cy="4174367"/>
            </a:xfrm>
            <a:custGeom>
              <a:avLst/>
              <a:gdLst>
                <a:gd name="connsiteX0" fmla="*/ 8439262 w 15262150"/>
                <a:gd name="connsiteY0" fmla="*/ 1513416 h 4219278"/>
                <a:gd name="connsiteX1" fmla="*/ 6515212 w 15262150"/>
                <a:gd name="connsiteY1" fmla="*/ 1303866 h 4219278"/>
                <a:gd name="connsiteX2" fmla="*/ 4305412 w 15262150"/>
                <a:gd name="connsiteY2" fmla="*/ 1094316 h 4219278"/>
                <a:gd name="connsiteX3" fmla="*/ 2895712 w 15262150"/>
                <a:gd name="connsiteY3" fmla="*/ 1018116 h 4219278"/>
                <a:gd name="connsiteX4" fmla="*/ 1905112 w 15262150"/>
                <a:gd name="connsiteY4" fmla="*/ 1018116 h 4219278"/>
                <a:gd name="connsiteX5" fmla="*/ 1009762 w 15262150"/>
                <a:gd name="connsiteY5" fmla="*/ 1151466 h 4219278"/>
                <a:gd name="connsiteX6" fmla="*/ 247762 w 15262150"/>
                <a:gd name="connsiteY6" fmla="*/ 1551516 h 4219278"/>
                <a:gd name="connsiteX7" fmla="*/ 112 w 15262150"/>
                <a:gd name="connsiteY7" fmla="*/ 1856316 h 4219278"/>
                <a:gd name="connsiteX8" fmla="*/ 228712 w 15262150"/>
                <a:gd name="connsiteY8" fmla="*/ 2218266 h 4219278"/>
                <a:gd name="connsiteX9" fmla="*/ 1009762 w 15262150"/>
                <a:gd name="connsiteY9" fmla="*/ 2694516 h 4219278"/>
                <a:gd name="connsiteX10" fmla="*/ 1562212 w 15262150"/>
                <a:gd name="connsiteY10" fmla="*/ 2885016 h 4219278"/>
                <a:gd name="connsiteX11" fmla="*/ 1676512 w 15262150"/>
                <a:gd name="connsiteY11" fmla="*/ 3323166 h 4219278"/>
                <a:gd name="connsiteX12" fmla="*/ 2057512 w 15262150"/>
                <a:gd name="connsiteY12" fmla="*/ 3342216 h 4219278"/>
                <a:gd name="connsiteX13" fmla="*/ 2190862 w 15262150"/>
                <a:gd name="connsiteY13" fmla="*/ 3018366 h 4219278"/>
                <a:gd name="connsiteX14" fmla="*/ 2667112 w 15262150"/>
                <a:gd name="connsiteY14" fmla="*/ 2999316 h 4219278"/>
                <a:gd name="connsiteX15" fmla="*/ 3467212 w 15262150"/>
                <a:gd name="connsiteY15" fmla="*/ 3056466 h 4219278"/>
                <a:gd name="connsiteX16" fmla="*/ 4095862 w 15262150"/>
                <a:gd name="connsiteY16" fmla="*/ 3132666 h 4219278"/>
                <a:gd name="connsiteX17" fmla="*/ 4438762 w 15262150"/>
                <a:gd name="connsiteY17" fmla="*/ 3342216 h 4219278"/>
                <a:gd name="connsiteX18" fmla="*/ 5124562 w 15262150"/>
                <a:gd name="connsiteY18" fmla="*/ 3513666 h 4219278"/>
                <a:gd name="connsiteX19" fmla="*/ 5905612 w 15262150"/>
                <a:gd name="connsiteY19" fmla="*/ 3380316 h 4219278"/>
                <a:gd name="connsiteX20" fmla="*/ 6400912 w 15262150"/>
                <a:gd name="connsiteY20" fmla="*/ 3342216 h 4219278"/>
                <a:gd name="connsiteX21" fmla="*/ 6591412 w 15262150"/>
                <a:gd name="connsiteY21" fmla="*/ 3399366 h 4219278"/>
                <a:gd name="connsiteX22" fmla="*/ 6496162 w 15262150"/>
                <a:gd name="connsiteY22" fmla="*/ 3780366 h 4219278"/>
                <a:gd name="connsiteX23" fmla="*/ 6839062 w 15262150"/>
                <a:gd name="connsiteY23" fmla="*/ 4008966 h 4219278"/>
                <a:gd name="connsiteX24" fmla="*/ 7372462 w 15262150"/>
                <a:gd name="connsiteY24" fmla="*/ 4218516 h 4219278"/>
                <a:gd name="connsiteX25" fmla="*/ 7658212 w 15262150"/>
                <a:gd name="connsiteY25" fmla="*/ 3932766 h 4219278"/>
                <a:gd name="connsiteX26" fmla="*/ 8039212 w 15262150"/>
                <a:gd name="connsiteY26" fmla="*/ 4085166 h 4219278"/>
                <a:gd name="connsiteX27" fmla="*/ 8344012 w 15262150"/>
                <a:gd name="connsiteY27" fmla="*/ 3970866 h 4219278"/>
                <a:gd name="connsiteX28" fmla="*/ 8382112 w 15262150"/>
                <a:gd name="connsiteY28" fmla="*/ 3685116 h 4219278"/>
                <a:gd name="connsiteX29" fmla="*/ 8248762 w 15262150"/>
                <a:gd name="connsiteY29" fmla="*/ 3437466 h 4219278"/>
                <a:gd name="connsiteX30" fmla="*/ 8229712 w 15262150"/>
                <a:gd name="connsiteY30" fmla="*/ 3380316 h 4219278"/>
                <a:gd name="connsiteX31" fmla="*/ 8744062 w 15262150"/>
                <a:gd name="connsiteY31" fmla="*/ 3456516 h 4219278"/>
                <a:gd name="connsiteX32" fmla="*/ 9639412 w 15262150"/>
                <a:gd name="connsiteY32" fmla="*/ 3513666 h 4219278"/>
                <a:gd name="connsiteX33" fmla="*/ 11201512 w 15262150"/>
                <a:gd name="connsiteY33" fmla="*/ 3456516 h 4219278"/>
                <a:gd name="connsiteX34" fmla="*/ 12973162 w 15262150"/>
                <a:gd name="connsiteY34" fmla="*/ 3056466 h 4219278"/>
                <a:gd name="connsiteX35" fmla="*/ 13792312 w 15262150"/>
                <a:gd name="connsiteY35" fmla="*/ 2865966 h 4219278"/>
                <a:gd name="connsiteX36" fmla="*/ 14287612 w 15262150"/>
                <a:gd name="connsiteY36" fmla="*/ 2789766 h 4219278"/>
                <a:gd name="connsiteX37" fmla="*/ 14459062 w 15262150"/>
                <a:gd name="connsiteY37" fmla="*/ 2599266 h 4219278"/>
                <a:gd name="connsiteX38" fmla="*/ 14954362 w 15262150"/>
                <a:gd name="connsiteY38" fmla="*/ 2389716 h 4219278"/>
                <a:gd name="connsiteX39" fmla="*/ 15259162 w 15262150"/>
                <a:gd name="connsiteY39" fmla="*/ 2180166 h 4219278"/>
                <a:gd name="connsiteX40" fmla="*/ 15068662 w 15262150"/>
                <a:gd name="connsiteY40" fmla="*/ 2027766 h 4219278"/>
                <a:gd name="connsiteX41" fmla="*/ 14440012 w 15262150"/>
                <a:gd name="connsiteY41" fmla="*/ 2008716 h 4219278"/>
                <a:gd name="connsiteX42" fmla="*/ 13963762 w 15262150"/>
                <a:gd name="connsiteY42" fmla="*/ 2008716 h 4219278"/>
                <a:gd name="connsiteX43" fmla="*/ 14211412 w 15262150"/>
                <a:gd name="connsiteY43" fmla="*/ 1380066 h 4219278"/>
                <a:gd name="connsiteX44" fmla="*/ 14440012 w 15262150"/>
                <a:gd name="connsiteY44" fmla="*/ 713316 h 4219278"/>
                <a:gd name="connsiteX45" fmla="*/ 14649562 w 15262150"/>
                <a:gd name="connsiteY45" fmla="*/ 179916 h 4219278"/>
                <a:gd name="connsiteX46" fmla="*/ 14059012 w 15262150"/>
                <a:gd name="connsiteY46" fmla="*/ 46566 h 4219278"/>
                <a:gd name="connsiteX47" fmla="*/ 13506562 w 15262150"/>
                <a:gd name="connsiteY47" fmla="*/ 27516 h 4219278"/>
                <a:gd name="connsiteX48" fmla="*/ 13106512 w 15262150"/>
                <a:gd name="connsiteY48" fmla="*/ 408516 h 4219278"/>
                <a:gd name="connsiteX49" fmla="*/ 12725512 w 15262150"/>
                <a:gd name="connsiteY49" fmla="*/ 751416 h 4219278"/>
                <a:gd name="connsiteX50" fmla="*/ 12154012 w 15262150"/>
                <a:gd name="connsiteY50" fmla="*/ 960966 h 4219278"/>
                <a:gd name="connsiteX51" fmla="*/ 11830162 w 15262150"/>
                <a:gd name="connsiteY51" fmla="*/ 1037166 h 4219278"/>
                <a:gd name="connsiteX52" fmla="*/ 11582512 w 15262150"/>
                <a:gd name="connsiteY52" fmla="*/ 1284816 h 4219278"/>
                <a:gd name="connsiteX53" fmla="*/ 10420462 w 15262150"/>
                <a:gd name="connsiteY53" fmla="*/ 1494366 h 4219278"/>
                <a:gd name="connsiteX54" fmla="*/ 9715612 w 15262150"/>
                <a:gd name="connsiteY54" fmla="*/ 1608666 h 4219278"/>
                <a:gd name="connsiteX55" fmla="*/ 9372712 w 15262150"/>
                <a:gd name="connsiteY55" fmla="*/ 1646766 h 4219278"/>
                <a:gd name="connsiteX56" fmla="*/ 8953612 w 15262150"/>
                <a:gd name="connsiteY56" fmla="*/ 1646766 h 4219278"/>
                <a:gd name="connsiteX57" fmla="*/ 8439262 w 15262150"/>
                <a:gd name="connsiteY57" fmla="*/ 1513416 h 4219278"/>
                <a:gd name="connsiteX0" fmla="*/ 8439262 w 15262150"/>
                <a:gd name="connsiteY0" fmla="*/ 1513416 h 4219278"/>
                <a:gd name="connsiteX1" fmla="*/ 6515212 w 15262150"/>
                <a:gd name="connsiteY1" fmla="*/ 1303866 h 4219278"/>
                <a:gd name="connsiteX2" fmla="*/ 4305412 w 15262150"/>
                <a:gd name="connsiteY2" fmla="*/ 1094316 h 4219278"/>
                <a:gd name="connsiteX3" fmla="*/ 2895712 w 15262150"/>
                <a:gd name="connsiteY3" fmla="*/ 1018116 h 4219278"/>
                <a:gd name="connsiteX4" fmla="*/ 1905112 w 15262150"/>
                <a:gd name="connsiteY4" fmla="*/ 1018116 h 4219278"/>
                <a:gd name="connsiteX5" fmla="*/ 1009762 w 15262150"/>
                <a:gd name="connsiteY5" fmla="*/ 1151466 h 4219278"/>
                <a:gd name="connsiteX6" fmla="*/ 247762 w 15262150"/>
                <a:gd name="connsiteY6" fmla="*/ 1551516 h 4219278"/>
                <a:gd name="connsiteX7" fmla="*/ 112 w 15262150"/>
                <a:gd name="connsiteY7" fmla="*/ 1856316 h 4219278"/>
                <a:gd name="connsiteX8" fmla="*/ 228712 w 15262150"/>
                <a:gd name="connsiteY8" fmla="*/ 2218266 h 4219278"/>
                <a:gd name="connsiteX9" fmla="*/ 1009762 w 15262150"/>
                <a:gd name="connsiteY9" fmla="*/ 2694516 h 4219278"/>
                <a:gd name="connsiteX10" fmla="*/ 1562212 w 15262150"/>
                <a:gd name="connsiteY10" fmla="*/ 2885016 h 4219278"/>
                <a:gd name="connsiteX11" fmla="*/ 1676512 w 15262150"/>
                <a:gd name="connsiteY11" fmla="*/ 3323166 h 4219278"/>
                <a:gd name="connsiteX12" fmla="*/ 2057512 w 15262150"/>
                <a:gd name="connsiteY12" fmla="*/ 3342216 h 4219278"/>
                <a:gd name="connsiteX13" fmla="*/ 2190862 w 15262150"/>
                <a:gd name="connsiteY13" fmla="*/ 3018366 h 4219278"/>
                <a:gd name="connsiteX14" fmla="*/ 2667112 w 15262150"/>
                <a:gd name="connsiteY14" fmla="*/ 2999316 h 4219278"/>
                <a:gd name="connsiteX15" fmla="*/ 3467212 w 15262150"/>
                <a:gd name="connsiteY15" fmla="*/ 3056466 h 4219278"/>
                <a:gd name="connsiteX16" fmla="*/ 4095862 w 15262150"/>
                <a:gd name="connsiteY16" fmla="*/ 3132666 h 4219278"/>
                <a:gd name="connsiteX17" fmla="*/ 4438762 w 15262150"/>
                <a:gd name="connsiteY17" fmla="*/ 3342216 h 4219278"/>
                <a:gd name="connsiteX18" fmla="*/ 5124562 w 15262150"/>
                <a:gd name="connsiteY18" fmla="*/ 3513666 h 4219278"/>
                <a:gd name="connsiteX19" fmla="*/ 5905612 w 15262150"/>
                <a:gd name="connsiteY19" fmla="*/ 3380316 h 4219278"/>
                <a:gd name="connsiteX20" fmla="*/ 6400912 w 15262150"/>
                <a:gd name="connsiteY20" fmla="*/ 3342216 h 4219278"/>
                <a:gd name="connsiteX21" fmla="*/ 6591412 w 15262150"/>
                <a:gd name="connsiteY21" fmla="*/ 3399366 h 4219278"/>
                <a:gd name="connsiteX22" fmla="*/ 6496162 w 15262150"/>
                <a:gd name="connsiteY22" fmla="*/ 3780366 h 4219278"/>
                <a:gd name="connsiteX23" fmla="*/ 6839062 w 15262150"/>
                <a:gd name="connsiteY23" fmla="*/ 4008966 h 4219278"/>
                <a:gd name="connsiteX24" fmla="*/ 7372462 w 15262150"/>
                <a:gd name="connsiteY24" fmla="*/ 4218516 h 4219278"/>
                <a:gd name="connsiteX25" fmla="*/ 7658212 w 15262150"/>
                <a:gd name="connsiteY25" fmla="*/ 3932766 h 4219278"/>
                <a:gd name="connsiteX26" fmla="*/ 8039212 w 15262150"/>
                <a:gd name="connsiteY26" fmla="*/ 4085166 h 4219278"/>
                <a:gd name="connsiteX27" fmla="*/ 8344012 w 15262150"/>
                <a:gd name="connsiteY27" fmla="*/ 3970866 h 4219278"/>
                <a:gd name="connsiteX28" fmla="*/ 8382112 w 15262150"/>
                <a:gd name="connsiteY28" fmla="*/ 3685116 h 4219278"/>
                <a:gd name="connsiteX29" fmla="*/ 8248762 w 15262150"/>
                <a:gd name="connsiteY29" fmla="*/ 3437466 h 4219278"/>
                <a:gd name="connsiteX30" fmla="*/ 8229712 w 15262150"/>
                <a:gd name="connsiteY30" fmla="*/ 3380316 h 4219278"/>
                <a:gd name="connsiteX31" fmla="*/ 8744062 w 15262150"/>
                <a:gd name="connsiteY31" fmla="*/ 3456516 h 4219278"/>
                <a:gd name="connsiteX32" fmla="*/ 9639412 w 15262150"/>
                <a:gd name="connsiteY32" fmla="*/ 3513666 h 4219278"/>
                <a:gd name="connsiteX33" fmla="*/ 11201512 w 15262150"/>
                <a:gd name="connsiteY33" fmla="*/ 3456516 h 4219278"/>
                <a:gd name="connsiteX34" fmla="*/ 12973162 w 15262150"/>
                <a:gd name="connsiteY34" fmla="*/ 3056466 h 4219278"/>
                <a:gd name="connsiteX35" fmla="*/ 13792312 w 15262150"/>
                <a:gd name="connsiteY35" fmla="*/ 2865966 h 4219278"/>
                <a:gd name="connsiteX36" fmla="*/ 14287612 w 15262150"/>
                <a:gd name="connsiteY36" fmla="*/ 2789766 h 4219278"/>
                <a:gd name="connsiteX37" fmla="*/ 14459062 w 15262150"/>
                <a:gd name="connsiteY37" fmla="*/ 2599266 h 4219278"/>
                <a:gd name="connsiteX38" fmla="*/ 14954362 w 15262150"/>
                <a:gd name="connsiteY38" fmla="*/ 2389716 h 4219278"/>
                <a:gd name="connsiteX39" fmla="*/ 15259162 w 15262150"/>
                <a:gd name="connsiteY39" fmla="*/ 2180166 h 4219278"/>
                <a:gd name="connsiteX40" fmla="*/ 15068662 w 15262150"/>
                <a:gd name="connsiteY40" fmla="*/ 2027766 h 4219278"/>
                <a:gd name="connsiteX41" fmla="*/ 14440012 w 15262150"/>
                <a:gd name="connsiteY41" fmla="*/ 2008716 h 4219278"/>
                <a:gd name="connsiteX42" fmla="*/ 13963762 w 15262150"/>
                <a:gd name="connsiteY42" fmla="*/ 2008716 h 4219278"/>
                <a:gd name="connsiteX43" fmla="*/ 14211412 w 15262150"/>
                <a:gd name="connsiteY43" fmla="*/ 1380066 h 4219278"/>
                <a:gd name="connsiteX44" fmla="*/ 14440012 w 15262150"/>
                <a:gd name="connsiteY44" fmla="*/ 713316 h 4219278"/>
                <a:gd name="connsiteX45" fmla="*/ 14649562 w 15262150"/>
                <a:gd name="connsiteY45" fmla="*/ 179916 h 4219278"/>
                <a:gd name="connsiteX46" fmla="*/ 14059012 w 15262150"/>
                <a:gd name="connsiteY46" fmla="*/ 46566 h 4219278"/>
                <a:gd name="connsiteX47" fmla="*/ 13506562 w 15262150"/>
                <a:gd name="connsiteY47" fmla="*/ 27516 h 4219278"/>
                <a:gd name="connsiteX48" fmla="*/ 13106512 w 15262150"/>
                <a:gd name="connsiteY48" fmla="*/ 408516 h 4219278"/>
                <a:gd name="connsiteX49" fmla="*/ 12725512 w 15262150"/>
                <a:gd name="connsiteY49" fmla="*/ 751416 h 4219278"/>
                <a:gd name="connsiteX50" fmla="*/ 12154012 w 15262150"/>
                <a:gd name="connsiteY50" fmla="*/ 960966 h 4219278"/>
                <a:gd name="connsiteX51" fmla="*/ 11905408 w 15262150"/>
                <a:gd name="connsiteY51" fmla="*/ 1142511 h 4219278"/>
                <a:gd name="connsiteX52" fmla="*/ 11582512 w 15262150"/>
                <a:gd name="connsiteY52" fmla="*/ 1284816 h 4219278"/>
                <a:gd name="connsiteX53" fmla="*/ 10420462 w 15262150"/>
                <a:gd name="connsiteY53" fmla="*/ 1494366 h 4219278"/>
                <a:gd name="connsiteX54" fmla="*/ 9715612 w 15262150"/>
                <a:gd name="connsiteY54" fmla="*/ 1608666 h 4219278"/>
                <a:gd name="connsiteX55" fmla="*/ 9372712 w 15262150"/>
                <a:gd name="connsiteY55" fmla="*/ 1646766 h 4219278"/>
                <a:gd name="connsiteX56" fmla="*/ 8953612 w 15262150"/>
                <a:gd name="connsiteY56" fmla="*/ 1646766 h 4219278"/>
                <a:gd name="connsiteX57" fmla="*/ 8439262 w 15262150"/>
                <a:gd name="connsiteY57" fmla="*/ 1513416 h 4219278"/>
                <a:gd name="connsiteX0" fmla="*/ 8439262 w 15262150"/>
                <a:gd name="connsiteY0" fmla="*/ 1513416 h 4219278"/>
                <a:gd name="connsiteX1" fmla="*/ 6515212 w 15262150"/>
                <a:gd name="connsiteY1" fmla="*/ 1303866 h 4219278"/>
                <a:gd name="connsiteX2" fmla="*/ 4305412 w 15262150"/>
                <a:gd name="connsiteY2" fmla="*/ 1094316 h 4219278"/>
                <a:gd name="connsiteX3" fmla="*/ 2895712 w 15262150"/>
                <a:gd name="connsiteY3" fmla="*/ 1018116 h 4219278"/>
                <a:gd name="connsiteX4" fmla="*/ 1905112 w 15262150"/>
                <a:gd name="connsiteY4" fmla="*/ 1018116 h 4219278"/>
                <a:gd name="connsiteX5" fmla="*/ 1009762 w 15262150"/>
                <a:gd name="connsiteY5" fmla="*/ 1151466 h 4219278"/>
                <a:gd name="connsiteX6" fmla="*/ 247762 w 15262150"/>
                <a:gd name="connsiteY6" fmla="*/ 1551516 h 4219278"/>
                <a:gd name="connsiteX7" fmla="*/ 112 w 15262150"/>
                <a:gd name="connsiteY7" fmla="*/ 1856316 h 4219278"/>
                <a:gd name="connsiteX8" fmla="*/ 228712 w 15262150"/>
                <a:gd name="connsiteY8" fmla="*/ 2218266 h 4219278"/>
                <a:gd name="connsiteX9" fmla="*/ 1009762 w 15262150"/>
                <a:gd name="connsiteY9" fmla="*/ 2694516 h 4219278"/>
                <a:gd name="connsiteX10" fmla="*/ 1562212 w 15262150"/>
                <a:gd name="connsiteY10" fmla="*/ 2885016 h 4219278"/>
                <a:gd name="connsiteX11" fmla="*/ 1676512 w 15262150"/>
                <a:gd name="connsiteY11" fmla="*/ 3323166 h 4219278"/>
                <a:gd name="connsiteX12" fmla="*/ 2057512 w 15262150"/>
                <a:gd name="connsiteY12" fmla="*/ 3342216 h 4219278"/>
                <a:gd name="connsiteX13" fmla="*/ 2190862 w 15262150"/>
                <a:gd name="connsiteY13" fmla="*/ 3018366 h 4219278"/>
                <a:gd name="connsiteX14" fmla="*/ 2667112 w 15262150"/>
                <a:gd name="connsiteY14" fmla="*/ 2999316 h 4219278"/>
                <a:gd name="connsiteX15" fmla="*/ 3467212 w 15262150"/>
                <a:gd name="connsiteY15" fmla="*/ 3056466 h 4219278"/>
                <a:gd name="connsiteX16" fmla="*/ 4095862 w 15262150"/>
                <a:gd name="connsiteY16" fmla="*/ 3132666 h 4219278"/>
                <a:gd name="connsiteX17" fmla="*/ 4438762 w 15262150"/>
                <a:gd name="connsiteY17" fmla="*/ 3342216 h 4219278"/>
                <a:gd name="connsiteX18" fmla="*/ 5124562 w 15262150"/>
                <a:gd name="connsiteY18" fmla="*/ 3513666 h 4219278"/>
                <a:gd name="connsiteX19" fmla="*/ 5905612 w 15262150"/>
                <a:gd name="connsiteY19" fmla="*/ 3380316 h 4219278"/>
                <a:gd name="connsiteX20" fmla="*/ 6400912 w 15262150"/>
                <a:gd name="connsiteY20" fmla="*/ 3342216 h 4219278"/>
                <a:gd name="connsiteX21" fmla="*/ 6591412 w 15262150"/>
                <a:gd name="connsiteY21" fmla="*/ 3399366 h 4219278"/>
                <a:gd name="connsiteX22" fmla="*/ 6496162 w 15262150"/>
                <a:gd name="connsiteY22" fmla="*/ 3780366 h 4219278"/>
                <a:gd name="connsiteX23" fmla="*/ 6839062 w 15262150"/>
                <a:gd name="connsiteY23" fmla="*/ 4008966 h 4219278"/>
                <a:gd name="connsiteX24" fmla="*/ 7372462 w 15262150"/>
                <a:gd name="connsiteY24" fmla="*/ 4218516 h 4219278"/>
                <a:gd name="connsiteX25" fmla="*/ 7658212 w 15262150"/>
                <a:gd name="connsiteY25" fmla="*/ 3932766 h 4219278"/>
                <a:gd name="connsiteX26" fmla="*/ 8039212 w 15262150"/>
                <a:gd name="connsiteY26" fmla="*/ 4085166 h 4219278"/>
                <a:gd name="connsiteX27" fmla="*/ 8344012 w 15262150"/>
                <a:gd name="connsiteY27" fmla="*/ 3970866 h 4219278"/>
                <a:gd name="connsiteX28" fmla="*/ 8382112 w 15262150"/>
                <a:gd name="connsiteY28" fmla="*/ 3685116 h 4219278"/>
                <a:gd name="connsiteX29" fmla="*/ 8248762 w 15262150"/>
                <a:gd name="connsiteY29" fmla="*/ 3437466 h 4219278"/>
                <a:gd name="connsiteX30" fmla="*/ 8229712 w 15262150"/>
                <a:gd name="connsiteY30" fmla="*/ 3380316 h 4219278"/>
                <a:gd name="connsiteX31" fmla="*/ 8744062 w 15262150"/>
                <a:gd name="connsiteY31" fmla="*/ 3456516 h 4219278"/>
                <a:gd name="connsiteX32" fmla="*/ 9639412 w 15262150"/>
                <a:gd name="connsiteY32" fmla="*/ 3513666 h 4219278"/>
                <a:gd name="connsiteX33" fmla="*/ 11201512 w 15262150"/>
                <a:gd name="connsiteY33" fmla="*/ 3456516 h 4219278"/>
                <a:gd name="connsiteX34" fmla="*/ 12973162 w 15262150"/>
                <a:gd name="connsiteY34" fmla="*/ 3056466 h 4219278"/>
                <a:gd name="connsiteX35" fmla="*/ 13792312 w 15262150"/>
                <a:gd name="connsiteY35" fmla="*/ 2865966 h 4219278"/>
                <a:gd name="connsiteX36" fmla="*/ 14287612 w 15262150"/>
                <a:gd name="connsiteY36" fmla="*/ 2789766 h 4219278"/>
                <a:gd name="connsiteX37" fmla="*/ 14459062 w 15262150"/>
                <a:gd name="connsiteY37" fmla="*/ 2599266 h 4219278"/>
                <a:gd name="connsiteX38" fmla="*/ 14954362 w 15262150"/>
                <a:gd name="connsiteY38" fmla="*/ 2389716 h 4219278"/>
                <a:gd name="connsiteX39" fmla="*/ 15259162 w 15262150"/>
                <a:gd name="connsiteY39" fmla="*/ 2180166 h 4219278"/>
                <a:gd name="connsiteX40" fmla="*/ 15068662 w 15262150"/>
                <a:gd name="connsiteY40" fmla="*/ 2027766 h 4219278"/>
                <a:gd name="connsiteX41" fmla="*/ 14440012 w 15262150"/>
                <a:gd name="connsiteY41" fmla="*/ 2008716 h 4219278"/>
                <a:gd name="connsiteX42" fmla="*/ 13963762 w 15262150"/>
                <a:gd name="connsiteY42" fmla="*/ 2008716 h 4219278"/>
                <a:gd name="connsiteX43" fmla="*/ 14211412 w 15262150"/>
                <a:gd name="connsiteY43" fmla="*/ 1380066 h 4219278"/>
                <a:gd name="connsiteX44" fmla="*/ 14440012 w 15262150"/>
                <a:gd name="connsiteY44" fmla="*/ 713316 h 4219278"/>
                <a:gd name="connsiteX45" fmla="*/ 14649562 w 15262150"/>
                <a:gd name="connsiteY45" fmla="*/ 179916 h 4219278"/>
                <a:gd name="connsiteX46" fmla="*/ 14059012 w 15262150"/>
                <a:gd name="connsiteY46" fmla="*/ 46566 h 4219278"/>
                <a:gd name="connsiteX47" fmla="*/ 13506562 w 15262150"/>
                <a:gd name="connsiteY47" fmla="*/ 27516 h 4219278"/>
                <a:gd name="connsiteX48" fmla="*/ 13106512 w 15262150"/>
                <a:gd name="connsiteY48" fmla="*/ 408516 h 4219278"/>
                <a:gd name="connsiteX49" fmla="*/ 12710465 w 15262150"/>
                <a:gd name="connsiteY49" fmla="*/ 916956 h 4219278"/>
                <a:gd name="connsiteX50" fmla="*/ 12154012 w 15262150"/>
                <a:gd name="connsiteY50" fmla="*/ 960966 h 4219278"/>
                <a:gd name="connsiteX51" fmla="*/ 11905408 w 15262150"/>
                <a:gd name="connsiteY51" fmla="*/ 1142511 h 4219278"/>
                <a:gd name="connsiteX52" fmla="*/ 11582512 w 15262150"/>
                <a:gd name="connsiteY52" fmla="*/ 1284816 h 4219278"/>
                <a:gd name="connsiteX53" fmla="*/ 10420462 w 15262150"/>
                <a:gd name="connsiteY53" fmla="*/ 1494366 h 4219278"/>
                <a:gd name="connsiteX54" fmla="*/ 9715612 w 15262150"/>
                <a:gd name="connsiteY54" fmla="*/ 1608666 h 4219278"/>
                <a:gd name="connsiteX55" fmla="*/ 9372712 w 15262150"/>
                <a:gd name="connsiteY55" fmla="*/ 1646766 h 4219278"/>
                <a:gd name="connsiteX56" fmla="*/ 8953612 w 15262150"/>
                <a:gd name="connsiteY56" fmla="*/ 1646766 h 4219278"/>
                <a:gd name="connsiteX57" fmla="*/ 8439262 w 15262150"/>
                <a:gd name="connsiteY57" fmla="*/ 1513416 h 4219278"/>
                <a:gd name="connsiteX0" fmla="*/ 8439262 w 15262150"/>
                <a:gd name="connsiteY0" fmla="*/ 1513416 h 4219278"/>
                <a:gd name="connsiteX1" fmla="*/ 6515212 w 15262150"/>
                <a:gd name="connsiteY1" fmla="*/ 1303866 h 4219278"/>
                <a:gd name="connsiteX2" fmla="*/ 4305412 w 15262150"/>
                <a:gd name="connsiteY2" fmla="*/ 1094316 h 4219278"/>
                <a:gd name="connsiteX3" fmla="*/ 2895712 w 15262150"/>
                <a:gd name="connsiteY3" fmla="*/ 1018116 h 4219278"/>
                <a:gd name="connsiteX4" fmla="*/ 1905112 w 15262150"/>
                <a:gd name="connsiteY4" fmla="*/ 1018116 h 4219278"/>
                <a:gd name="connsiteX5" fmla="*/ 1009762 w 15262150"/>
                <a:gd name="connsiteY5" fmla="*/ 1151466 h 4219278"/>
                <a:gd name="connsiteX6" fmla="*/ 247762 w 15262150"/>
                <a:gd name="connsiteY6" fmla="*/ 1551516 h 4219278"/>
                <a:gd name="connsiteX7" fmla="*/ 112 w 15262150"/>
                <a:gd name="connsiteY7" fmla="*/ 1856316 h 4219278"/>
                <a:gd name="connsiteX8" fmla="*/ 228712 w 15262150"/>
                <a:gd name="connsiteY8" fmla="*/ 2218266 h 4219278"/>
                <a:gd name="connsiteX9" fmla="*/ 1009762 w 15262150"/>
                <a:gd name="connsiteY9" fmla="*/ 2694516 h 4219278"/>
                <a:gd name="connsiteX10" fmla="*/ 1562212 w 15262150"/>
                <a:gd name="connsiteY10" fmla="*/ 2885016 h 4219278"/>
                <a:gd name="connsiteX11" fmla="*/ 1676512 w 15262150"/>
                <a:gd name="connsiteY11" fmla="*/ 3323166 h 4219278"/>
                <a:gd name="connsiteX12" fmla="*/ 2057512 w 15262150"/>
                <a:gd name="connsiteY12" fmla="*/ 3342216 h 4219278"/>
                <a:gd name="connsiteX13" fmla="*/ 2190862 w 15262150"/>
                <a:gd name="connsiteY13" fmla="*/ 3018366 h 4219278"/>
                <a:gd name="connsiteX14" fmla="*/ 2667112 w 15262150"/>
                <a:gd name="connsiteY14" fmla="*/ 2999316 h 4219278"/>
                <a:gd name="connsiteX15" fmla="*/ 3467212 w 15262150"/>
                <a:gd name="connsiteY15" fmla="*/ 3056466 h 4219278"/>
                <a:gd name="connsiteX16" fmla="*/ 4095862 w 15262150"/>
                <a:gd name="connsiteY16" fmla="*/ 3132666 h 4219278"/>
                <a:gd name="connsiteX17" fmla="*/ 4438762 w 15262150"/>
                <a:gd name="connsiteY17" fmla="*/ 3342216 h 4219278"/>
                <a:gd name="connsiteX18" fmla="*/ 5124562 w 15262150"/>
                <a:gd name="connsiteY18" fmla="*/ 3513666 h 4219278"/>
                <a:gd name="connsiteX19" fmla="*/ 5905612 w 15262150"/>
                <a:gd name="connsiteY19" fmla="*/ 3380316 h 4219278"/>
                <a:gd name="connsiteX20" fmla="*/ 6400912 w 15262150"/>
                <a:gd name="connsiteY20" fmla="*/ 3342216 h 4219278"/>
                <a:gd name="connsiteX21" fmla="*/ 6591412 w 15262150"/>
                <a:gd name="connsiteY21" fmla="*/ 3399366 h 4219278"/>
                <a:gd name="connsiteX22" fmla="*/ 6496162 w 15262150"/>
                <a:gd name="connsiteY22" fmla="*/ 3780366 h 4219278"/>
                <a:gd name="connsiteX23" fmla="*/ 6839062 w 15262150"/>
                <a:gd name="connsiteY23" fmla="*/ 4008966 h 4219278"/>
                <a:gd name="connsiteX24" fmla="*/ 7372462 w 15262150"/>
                <a:gd name="connsiteY24" fmla="*/ 4218516 h 4219278"/>
                <a:gd name="connsiteX25" fmla="*/ 7658212 w 15262150"/>
                <a:gd name="connsiteY25" fmla="*/ 3932766 h 4219278"/>
                <a:gd name="connsiteX26" fmla="*/ 8039212 w 15262150"/>
                <a:gd name="connsiteY26" fmla="*/ 4085166 h 4219278"/>
                <a:gd name="connsiteX27" fmla="*/ 8344012 w 15262150"/>
                <a:gd name="connsiteY27" fmla="*/ 3970866 h 4219278"/>
                <a:gd name="connsiteX28" fmla="*/ 8382112 w 15262150"/>
                <a:gd name="connsiteY28" fmla="*/ 3685116 h 4219278"/>
                <a:gd name="connsiteX29" fmla="*/ 8248762 w 15262150"/>
                <a:gd name="connsiteY29" fmla="*/ 3437466 h 4219278"/>
                <a:gd name="connsiteX30" fmla="*/ 8229712 w 15262150"/>
                <a:gd name="connsiteY30" fmla="*/ 3380316 h 4219278"/>
                <a:gd name="connsiteX31" fmla="*/ 8744062 w 15262150"/>
                <a:gd name="connsiteY31" fmla="*/ 3456516 h 4219278"/>
                <a:gd name="connsiteX32" fmla="*/ 9639412 w 15262150"/>
                <a:gd name="connsiteY32" fmla="*/ 3513666 h 4219278"/>
                <a:gd name="connsiteX33" fmla="*/ 11201512 w 15262150"/>
                <a:gd name="connsiteY33" fmla="*/ 3456516 h 4219278"/>
                <a:gd name="connsiteX34" fmla="*/ 12973162 w 15262150"/>
                <a:gd name="connsiteY34" fmla="*/ 3056466 h 4219278"/>
                <a:gd name="connsiteX35" fmla="*/ 13792312 w 15262150"/>
                <a:gd name="connsiteY35" fmla="*/ 2865966 h 4219278"/>
                <a:gd name="connsiteX36" fmla="*/ 14287612 w 15262150"/>
                <a:gd name="connsiteY36" fmla="*/ 2789766 h 4219278"/>
                <a:gd name="connsiteX37" fmla="*/ 14459062 w 15262150"/>
                <a:gd name="connsiteY37" fmla="*/ 2599266 h 4219278"/>
                <a:gd name="connsiteX38" fmla="*/ 14954362 w 15262150"/>
                <a:gd name="connsiteY38" fmla="*/ 2389716 h 4219278"/>
                <a:gd name="connsiteX39" fmla="*/ 15259162 w 15262150"/>
                <a:gd name="connsiteY39" fmla="*/ 2180166 h 4219278"/>
                <a:gd name="connsiteX40" fmla="*/ 15068662 w 15262150"/>
                <a:gd name="connsiteY40" fmla="*/ 2027766 h 4219278"/>
                <a:gd name="connsiteX41" fmla="*/ 14440012 w 15262150"/>
                <a:gd name="connsiteY41" fmla="*/ 2008716 h 4219278"/>
                <a:gd name="connsiteX42" fmla="*/ 13963762 w 15262150"/>
                <a:gd name="connsiteY42" fmla="*/ 2008716 h 4219278"/>
                <a:gd name="connsiteX43" fmla="*/ 14211412 w 15262150"/>
                <a:gd name="connsiteY43" fmla="*/ 1380066 h 4219278"/>
                <a:gd name="connsiteX44" fmla="*/ 14440012 w 15262150"/>
                <a:gd name="connsiteY44" fmla="*/ 713316 h 4219278"/>
                <a:gd name="connsiteX45" fmla="*/ 14649562 w 15262150"/>
                <a:gd name="connsiteY45" fmla="*/ 179916 h 4219278"/>
                <a:gd name="connsiteX46" fmla="*/ 14059012 w 15262150"/>
                <a:gd name="connsiteY46" fmla="*/ 46566 h 4219278"/>
                <a:gd name="connsiteX47" fmla="*/ 13506562 w 15262150"/>
                <a:gd name="connsiteY47" fmla="*/ 27516 h 4219278"/>
                <a:gd name="connsiteX48" fmla="*/ 13106512 w 15262150"/>
                <a:gd name="connsiteY48" fmla="*/ 408516 h 4219278"/>
                <a:gd name="connsiteX49" fmla="*/ 12665319 w 15262150"/>
                <a:gd name="connsiteY49" fmla="*/ 886858 h 4219278"/>
                <a:gd name="connsiteX50" fmla="*/ 12154012 w 15262150"/>
                <a:gd name="connsiteY50" fmla="*/ 960966 h 4219278"/>
                <a:gd name="connsiteX51" fmla="*/ 11905408 w 15262150"/>
                <a:gd name="connsiteY51" fmla="*/ 1142511 h 4219278"/>
                <a:gd name="connsiteX52" fmla="*/ 11582512 w 15262150"/>
                <a:gd name="connsiteY52" fmla="*/ 1284816 h 4219278"/>
                <a:gd name="connsiteX53" fmla="*/ 10420462 w 15262150"/>
                <a:gd name="connsiteY53" fmla="*/ 1494366 h 4219278"/>
                <a:gd name="connsiteX54" fmla="*/ 9715612 w 15262150"/>
                <a:gd name="connsiteY54" fmla="*/ 1608666 h 4219278"/>
                <a:gd name="connsiteX55" fmla="*/ 9372712 w 15262150"/>
                <a:gd name="connsiteY55" fmla="*/ 1646766 h 4219278"/>
                <a:gd name="connsiteX56" fmla="*/ 8953612 w 15262150"/>
                <a:gd name="connsiteY56" fmla="*/ 1646766 h 4219278"/>
                <a:gd name="connsiteX57" fmla="*/ 8439262 w 15262150"/>
                <a:gd name="connsiteY57" fmla="*/ 1513416 h 4219278"/>
                <a:gd name="connsiteX0" fmla="*/ 8439262 w 15262150"/>
                <a:gd name="connsiteY0" fmla="*/ 1513416 h 4219278"/>
                <a:gd name="connsiteX1" fmla="*/ 6515212 w 15262150"/>
                <a:gd name="connsiteY1" fmla="*/ 1303866 h 4219278"/>
                <a:gd name="connsiteX2" fmla="*/ 4305412 w 15262150"/>
                <a:gd name="connsiteY2" fmla="*/ 1094316 h 4219278"/>
                <a:gd name="connsiteX3" fmla="*/ 2895712 w 15262150"/>
                <a:gd name="connsiteY3" fmla="*/ 1018116 h 4219278"/>
                <a:gd name="connsiteX4" fmla="*/ 1905112 w 15262150"/>
                <a:gd name="connsiteY4" fmla="*/ 1018116 h 4219278"/>
                <a:gd name="connsiteX5" fmla="*/ 1009762 w 15262150"/>
                <a:gd name="connsiteY5" fmla="*/ 1151466 h 4219278"/>
                <a:gd name="connsiteX6" fmla="*/ 247762 w 15262150"/>
                <a:gd name="connsiteY6" fmla="*/ 1551516 h 4219278"/>
                <a:gd name="connsiteX7" fmla="*/ 112 w 15262150"/>
                <a:gd name="connsiteY7" fmla="*/ 1856316 h 4219278"/>
                <a:gd name="connsiteX8" fmla="*/ 228712 w 15262150"/>
                <a:gd name="connsiteY8" fmla="*/ 2218266 h 4219278"/>
                <a:gd name="connsiteX9" fmla="*/ 1009762 w 15262150"/>
                <a:gd name="connsiteY9" fmla="*/ 2694516 h 4219278"/>
                <a:gd name="connsiteX10" fmla="*/ 1562212 w 15262150"/>
                <a:gd name="connsiteY10" fmla="*/ 2885016 h 4219278"/>
                <a:gd name="connsiteX11" fmla="*/ 1676512 w 15262150"/>
                <a:gd name="connsiteY11" fmla="*/ 3323166 h 4219278"/>
                <a:gd name="connsiteX12" fmla="*/ 2057512 w 15262150"/>
                <a:gd name="connsiteY12" fmla="*/ 3342216 h 4219278"/>
                <a:gd name="connsiteX13" fmla="*/ 2190862 w 15262150"/>
                <a:gd name="connsiteY13" fmla="*/ 3018366 h 4219278"/>
                <a:gd name="connsiteX14" fmla="*/ 2667112 w 15262150"/>
                <a:gd name="connsiteY14" fmla="*/ 2999316 h 4219278"/>
                <a:gd name="connsiteX15" fmla="*/ 3467212 w 15262150"/>
                <a:gd name="connsiteY15" fmla="*/ 3056466 h 4219278"/>
                <a:gd name="connsiteX16" fmla="*/ 4095862 w 15262150"/>
                <a:gd name="connsiteY16" fmla="*/ 3132666 h 4219278"/>
                <a:gd name="connsiteX17" fmla="*/ 4438762 w 15262150"/>
                <a:gd name="connsiteY17" fmla="*/ 3342216 h 4219278"/>
                <a:gd name="connsiteX18" fmla="*/ 5124562 w 15262150"/>
                <a:gd name="connsiteY18" fmla="*/ 3513666 h 4219278"/>
                <a:gd name="connsiteX19" fmla="*/ 5905612 w 15262150"/>
                <a:gd name="connsiteY19" fmla="*/ 3380316 h 4219278"/>
                <a:gd name="connsiteX20" fmla="*/ 6400912 w 15262150"/>
                <a:gd name="connsiteY20" fmla="*/ 3342216 h 4219278"/>
                <a:gd name="connsiteX21" fmla="*/ 6591412 w 15262150"/>
                <a:gd name="connsiteY21" fmla="*/ 3399366 h 4219278"/>
                <a:gd name="connsiteX22" fmla="*/ 6556359 w 15262150"/>
                <a:gd name="connsiteY22" fmla="*/ 3780366 h 4219278"/>
                <a:gd name="connsiteX23" fmla="*/ 6839062 w 15262150"/>
                <a:gd name="connsiteY23" fmla="*/ 4008966 h 4219278"/>
                <a:gd name="connsiteX24" fmla="*/ 7372462 w 15262150"/>
                <a:gd name="connsiteY24" fmla="*/ 4218516 h 4219278"/>
                <a:gd name="connsiteX25" fmla="*/ 7658212 w 15262150"/>
                <a:gd name="connsiteY25" fmla="*/ 3932766 h 4219278"/>
                <a:gd name="connsiteX26" fmla="*/ 8039212 w 15262150"/>
                <a:gd name="connsiteY26" fmla="*/ 4085166 h 4219278"/>
                <a:gd name="connsiteX27" fmla="*/ 8344012 w 15262150"/>
                <a:gd name="connsiteY27" fmla="*/ 3970866 h 4219278"/>
                <a:gd name="connsiteX28" fmla="*/ 8382112 w 15262150"/>
                <a:gd name="connsiteY28" fmla="*/ 3685116 h 4219278"/>
                <a:gd name="connsiteX29" fmla="*/ 8248762 w 15262150"/>
                <a:gd name="connsiteY29" fmla="*/ 3437466 h 4219278"/>
                <a:gd name="connsiteX30" fmla="*/ 8229712 w 15262150"/>
                <a:gd name="connsiteY30" fmla="*/ 3380316 h 4219278"/>
                <a:gd name="connsiteX31" fmla="*/ 8744062 w 15262150"/>
                <a:gd name="connsiteY31" fmla="*/ 3456516 h 4219278"/>
                <a:gd name="connsiteX32" fmla="*/ 9639412 w 15262150"/>
                <a:gd name="connsiteY32" fmla="*/ 3513666 h 4219278"/>
                <a:gd name="connsiteX33" fmla="*/ 11201512 w 15262150"/>
                <a:gd name="connsiteY33" fmla="*/ 3456516 h 4219278"/>
                <a:gd name="connsiteX34" fmla="*/ 12973162 w 15262150"/>
                <a:gd name="connsiteY34" fmla="*/ 3056466 h 4219278"/>
                <a:gd name="connsiteX35" fmla="*/ 13792312 w 15262150"/>
                <a:gd name="connsiteY35" fmla="*/ 2865966 h 4219278"/>
                <a:gd name="connsiteX36" fmla="*/ 14287612 w 15262150"/>
                <a:gd name="connsiteY36" fmla="*/ 2789766 h 4219278"/>
                <a:gd name="connsiteX37" fmla="*/ 14459062 w 15262150"/>
                <a:gd name="connsiteY37" fmla="*/ 2599266 h 4219278"/>
                <a:gd name="connsiteX38" fmla="*/ 14954362 w 15262150"/>
                <a:gd name="connsiteY38" fmla="*/ 2389716 h 4219278"/>
                <a:gd name="connsiteX39" fmla="*/ 15259162 w 15262150"/>
                <a:gd name="connsiteY39" fmla="*/ 2180166 h 4219278"/>
                <a:gd name="connsiteX40" fmla="*/ 15068662 w 15262150"/>
                <a:gd name="connsiteY40" fmla="*/ 2027766 h 4219278"/>
                <a:gd name="connsiteX41" fmla="*/ 14440012 w 15262150"/>
                <a:gd name="connsiteY41" fmla="*/ 2008716 h 4219278"/>
                <a:gd name="connsiteX42" fmla="*/ 13963762 w 15262150"/>
                <a:gd name="connsiteY42" fmla="*/ 2008716 h 4219278"/>
                <a:gd name="connsiteX43" fmla="*/ 14211412 w 15262150"/>
                <a:gd name="connsiteY43" fmla="*/ 1380066 h 4219278"/>
                <a:gd name="connsiteX44" fmla="*/ 14440012 w 15262150"/>
                <a:gd name="connsiteY44" fmla="*/ 713316 h 4219278"/>
                <a:gd name="connsiteX45" fmla="*/ 14649562 w 15262150"/>
                <a:gd name="connsiteY45" fmla="*/ 179916 h 4219278"/>
                <a:gd name="connsiteX46" fmla="*/ 14059012 w 15262150"/>
                <a:gd name="connsiteY46" fmla="*/ 46566 h 4219278"/>
                <a:gd name="connsiteX47" fmla="*/ 13506562 w 15262150"/>
                <a:gd name="connsiteY47" fmla="*/ 27516 h 4219278"/>
                <a:gd name="connsiteX48" fmla="*/ 13106512 w 15262150"/>
                <a:gd name="connsiteY48" fmla="*/ 408516 h 4219278"/>
                <a:gd name="connsiteX49" fmla="*/ 12665319 w 15262150"/>
                <a:gd name="connsiteY49" fmla="*/ 886858 h 4219278"/>
                <a:gd name="connsiteX50" fmla="*/ 12154012 w 15262150"/>
                <a:gd name="connsiteY50" fmla="*/ 960966 h 4219278"/>
                <a:gd name="connsiteX51" fmla="*/ 11905408 w 15262150"/>
                <a:gd name="connsiteY51" fmla="*/ 1142511 h 4219278"/>
                <a:gd name="connsiteX52" fmla="*/ 11582512 w 15262150"/>
                <a:gd name="connsiteY52" fmla="*/ 1284816 h 4219278"/>
                <a:gd name="connsiteX53" fmla="*/ 10420462 w 15262150"/>
                <a:gd name="connsiteY53" fmla="*/ 1494366 h 4219278"/>
                <a:gd name="connsiteX54" fmla="*/ 9715612 w 15262150"/>
                <a:gd name="connsiteY54" fmla="*/ 1608666 h 4219278"/>
                <a:gd name="connsiteX55" fmla="*/ 9372712 w 15262150"/>
                <a:gd name="connsiteY55" fmla="*/ 1646766 h 4219278"/>
                <a:gd name="connsiteX56" fmla="*/ 8953612 w 15262150"/>
                <a:gd name="connsiteY56" fmla="*/ 1646766 h 4219278"/>
                <a:gd name="connsiteX57" fmla="*/ 8439262 w 15262150"/>
                <a:gd name="connsiteY57" fmla="*/ 1513416 h 4219278"/>
                <a:gd name="connsiteX0" fmla="*/ 8439262 w 15262150"/>
                <a:gd name="connsiteY0" fmla="*/ 1513416 h 4174368"/>
                <a:gd name="connsiteX1" fmla="*/ 6515212 w 15262150"/>
                <a:gd name="connsiteY1" fmla="*/ 1303866 h 4174368"/>
                <a:gd name="connsiteX2" fmla="*/ 4305412 w 15262150"/>
                <a:gd name="connsiteY2" fmla="*/ 1094316 h 4174368"/>
                <a:gd name="connsiteX3" fmla="*/ 2895712 w 15262150"/>
                <a:gd name="connsiteY3" fmla="*/ 1018116 h 4174368"/>
                <a:gd name="connsiteX4" fmla="*/ 1905112 w 15262150"/>
                <a:gd name="connsiteY4" fmla="*/ 1018116 h 4174368"/>
                <a:gd name="connsiteX5" fmla="*/ 1009762 w 15262150"/>
                <a:gd name="connsiteY5" fmla="*/ 1151466 h 4174368"/>
                <a:gd name="connsiteX6" fmla="*/ 247762 w 15262150"/>
                <a:gd name="connsiteY6" fmla="*/ 1551516 h 4174368"/>
                <a:gd name="connsiteX7" fmla="*/ 112 w 15262150"/>
                <a:gd name="connsiteY7" fmla="*/ 1856316 h 4174368"/>
                <a:gd name="connsiteX8" fmla="*/ 228712 w 15262150"/>
                <a:gd name="connsiteY8" fmla="*/ 2218266 h 4174368"/>
                <a:gd name="connsiteX9" fmla="*/ 1009762 w 15262150"/>
                <a:gd name="connsiteY9" fmla="*/ 2694516 h 4174368"/>
                <a:gd name="connsiteX10" fmla="*/ 1562212 w 15262150"/>
                <a:gd name="connsiteY10" fmla="*/ 2885016 h 4174368"/>
                <a:gd name="connsiteX11" fmla="*/ 1676512 w 15262150"/>
                <a:gd name="connsiteY11" fmla="*/ 3323166 h 4174368"/>
                <a:gd name="connsiteX12" fmla="*/ 2057512 w 15262150"/>
                <a:gd name="connsiteY12" fmla="*/ 3342216 h 4174368"/>
                <a:gd name="connsiteX13" fmla="*/ 2190862 w 15262150"/>
                <a:gd name="connsiteY13" fmla="*/ 3018366 h 4174368"/>
                <a:gd name="connsiteX14" fmla="*/ 2667112 w 15262150"/>
                <a:gd name="connsiteY14" fmla="*/ 2999316 h 4174368"/>
                <a:gd name="connsiteX15" fmla="*/ 3467212 w 15262150"/>
                <a:gd name="connsiteY15" fmla="*/ 3056466 h 4174368"/>
                <a:gd name="connsiteX16" fmla="*/ 4095862 w 15262150"/>
                <a:gd name="connsiteY16" fmla="*/ 3132666 h 4174368"/>
                <a:gd name="connsiteX17" fmla="*/ 4438762 w 15262150"/>
                <a:gd name="connsiteY17" fmla="*/ 3342216 h 4174368"/>
                <a:gd name="connsiteX18" fmla="*/ 5124562 w 15262150"/>
                <a:gd name="connsiteY18" fmla="*/ 3513666 h 4174368"/>
                <a:gd name="connsiteX19" fmla="*/ 5905612 w 15262150"/>
                <a:gd name="connsiteY19" fmla="*/ 3380316 h 4174368"/>
                <a:gd name="connsiteX20" fmla="*/ 6400912 w 15262150"/>
                <a:gd name="connsiteY20" fmla="*/ 3342216 h 4174368"/>
                <a:gd name="connsiteX21" fmla="*/ 6591412 w 15262150"/>
                <a:gd name="connsiteY21" fmla="*/ 3399366 h 4174368"/>
                <a:gd name="connsiteX22" fmla="*/ 6556359 w 15262150"/>
                <a:gd name="connsiteY22" fmla="*/ 3780366 h 4174368"/>
                <a:gd name="connsiteX23" fmla="*/ 6839062 w 15262150"/>
                <a:gd name="connsiteY23" fmla="*/ 4008966 h 4174368"/>
                <a:gd name="connsiteX24" fmla="*/ 7342363 w 15262150"/>
                <a:gd name="connsiteY24" fmla="*/ 4173370 h 4174368"/>
                <a:gd name="connsiteX25" fmla="*/ 7658212 w 15262150"/>
                <a:gd name="connsiteY25" fmla="*/ 3932766 h 4174368"/>
                <a:gd name="connsiteX26" fmla="*/ 8039212 w 15262150"/>
                <a:gd name="connsiteY26" fmla="*/ 4085166 h 4174368"/>
                <a:gd name="connsiteX27" fmla="*/ 8344012 w 15262150"/>
                <a:gd name="connsiteY27" fmla="*/ 3970866 h 4174368"/>
                <a:gd name="connsiteX28" fmla="*/ 8382112 w 15262150"/>
                <a:gd name="connsiteY28" fmla="*/ 3685116 h 4174368"/>
                <a:gd name="connsiteX29" fmla="*/ 8248762 w 15262150"/>
                <a:gd name="connsiteY29" fmla="*/ 3437466 h 4174368"/>
                <a:gd name="connsiteX30" fmla="*/ 8229712 w 15262150"/>
                <a:gd name="connsiteY30" fmla="*/ 3380316 h 4174368"/>
                <a:gd name="connsiteX31" fmla="*/ 8744062 w 15262150"/>
                <a:gd name="connsiteY31" fmla="*/ 3456516 h 4174368"/>
                <a:gd name="connsiteX32" fmla="*/ 9639412 w 15262150"/>
                <a:gd name="connsiteY32" fmla="*/ 3513666 h 4174368"/>
                <a:gd name="connsiteX33" fmla="*/ 11201512 w 15262150"/>
                <a:gd name="connsiteY33" fmla="*/ 3456516 h 4174368"/>
                <a:gd name="connsiteX34" fmla="*/ 12973162 w 15262150"/>
                <a:gd name="connsiteY34" fmla="*/ 3056466 h 4174368"/>
                <a:gd name="connsiteX35" fmla="*/ 13792312 w 15262150"/>
                <a:gd name="connsiteY35" fmla="*/ 2865966 h 4174368"/>
                <a:gd name="connsiteX36" fmla="*/ 14287612 w 15262150"/>
                <a:gd name="connsiteY36" fmla="*/ 2789766 h 4174368"/>
                <a:gd name="connsiteX37" fmla="*/ 14459062 w 15262150"/>
                <a:gd name="connsiteY37" fmla="*/ 2599266 h 4174368"/>
                <a:gd name="connsiteX38" fmla="*/ 14954362 w 15262150"/>
                <a:gd name="connsiteY38" fmla="*/ 2389716 h 4174368"/>
                <a:gd name="connsiteX39" fmla="*/ 15259162 w 15262150"/>
                <a:gd name="connsiteY39" fmla="*/ 2180166 h 4174368"/>
                <a:gd name="connsiteX40" fmla="*/ 15068662 w 15262150"/>
                <a:gd name="connsiteY40" fmla="*/ 2027766 h 4174368"/>
                <a:gd name="connsiteX41" fmla="*/ 14440012 w 15262150"/>
                <a:gd name="connsiteY41" fmla="*/ 2008716 h 4174368"/>
                <a:gd name="connsiteX42" fmla="*/ 13963762 w 15262150"/>
                <a:gd name="connsiteY42" fmla="*/ 2008716 h 4174368"/>
                <a:gd name="connsiteX43" fmla="*/ 14211412 w 15262150"/>
                <a:gd name="connsiteY43" fmla="*/ 1380066 h 4174368"/>
                <a:gd name="connsiteX44" fmla="*/ 14440012 w 15262150"/>
                <a:gd name="connsiteY44" fmla="*/ 713316 h 4174368"/>
                <a:gd name="connsiteX45" fmla="*/ 14649562 w 15262150"/>
                <a:gd name="connsiteY45" fmla="*/ 179916 h 4174368"/>
                <a:gd name="connsiteX46" fmla="*/ 14059012 w 15262150"/>
                <a:gd name="connsiteY46" fmla="*/ 46566 h 4174368"/>
                <a:gd name="connsiteX47" fmla="*/ 13506562 w 15262150"/>
                <a:gd name="connsiteY47" fmla="*/ 27516 h 4174368"/>
                <a:gd name="connsiteX48" fmla="*/ 13106512 w 15262150"/>
                <a:gd name="connsiteY48" fmla="*/ 408516 h 4174368"/>
                <a:gd name="connsiteX49" fmla="*/ 12665319 w 15262150"/>
                <a:gd name="connsiteY49" fmla="*/ 886858 h 4174368"/>
                <a:gd name="connsiteX50" fmla="*/ 12154012 w 15262150"/>
                <a:gd name="connsiteY50" fmla="*/ 960966 h 4174368"/>
                <a:gd name="connsiteX51" fmla="*/ 11905408 w 15262150"/>
                <a:gd name="connsiteY51" fmla="*/ 1142511 h 4174368"/>
                <a:gd name="connsiteX52" fmla="*/ 11582512 w 15262150"/>
                <a:gd name="connsiteY52" fmla="*/ 1284816 h 4174368"/>
                <a:gd name="connsiteX53" fmla="*/ 10420462 w 15262150"/>
                <a:gd name="connsiteY53" fmla="*/ 1494366 h 4174368"/>
                <a:gd name="connsiteX54" fmla="*/ 9715612 w 15262150"/>
                <a:gd name="connsiteY54" fmla="*/ 1608666 h 4174368"/>
                <a:gd name="connsiteX55" fmla="*/ 9372712 w 15262150"/>
                <a:gd name="connsiteY55" fmla="*/ 1646766 h 4174368"/>
                <a:gd name="connsiteX56" fmla="*/ 8953612 w 15262150"/>
                <a:gd name="connsiteY56" fmla="*/ 1646766 h 4174368"/>
                <a:gd name="connsiteX57" fmla="*/ 8439262 w 15262150"/>
                <a:gd name="connsiteY57" fmla="*/ 1513416 h 4174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262150" h="4174368">
                  <a:moveTo>
                    <a:pt x="8439262" y="1513416"/>
                  </a:moveTo>
                  <a:lnTo>
                    <a:pt x="6515212" y="1303866"/>
                  </a:lnTo>
                  <a:lnTo>
                    <a:pt x="4305412" y="1094316"/>
                  </a:lnTo>
                  <a:cubicBezTo>
                    <a:pt x="3702162" y="1046691"/>
                    <a:pt x="3295762" y="1030816"/>
                    <a:pt x="2895712" y="1018116"/>
                  </a:cubicBezTo>
                  <a:cubicBezTo>
                    <a:pt x="2495662" y="1005416"/>
                    <a:pt x="2219437" y="995891"/>
                    <a:pt x="1905112" y="1018116"/>
                  </a:cubicBezTo>
                  <a:cubicBezTo>
                    <a:pt x="1590787" y="1040341"/>
                    <a:pt x="1285987" y="1062566"/>
                    <a:pt x="1009762" y="1151466"/>
                  </a:cubicBezTo>
                  <a:cubicBezTo>
                    <a:pt x="733537" y="1240366"/>
                    <a:pt x="416037" y="1434041"/>
                    <a:pt x="247762" y="1551516"/>
                  </a:cubicBezTo>
                  <a:cubicBezTo>
                    <a:pt x="79487" y="1668991"/>
                    <a:pt x="3287" y="1745191"/>
                    <a:pt x="112" y="1856316"/>
                  </a:cubicBezTo>
                  <a:cubicBezTo>
                    <a:pt x="-3063" y="1967441"/>
                    <a:pt x="60437" y="2078566"/>
                    <a:pt x="228712" y="2218266"/>
                  </a:cubicBezTo>
                  <a:cubicBezTo>
                    <a:pt x="396987" y="2357966"/>
                    <a:pt x="787512" y="2583391"/>
                    <a:pt x="1009762" y="2694516"/>
                  </a:cubicBezTo>
                  <a:cubicBezTo>
                    <a:pt x="1232012" y="2805641"/>
                    <a:pt x="1451087" y="2780241"/>
                    <a:pt x="1562212" y="2885016"/>
                  </a:cubicBezTo>
                  <a:cubicBezTo>
                    <a:pt x="1673337" y="2989791"/>
                    <a:pt x="1593962" y="3246966"/>
                    <a:pt x="1676512" y="3323166"/>
                  </a:cubicBezTo>
                  <a:cubicBezTo>
                    <a:pt x="1759062" y="3399366"/>
                    <a:pt x="1971787" y="3393016"/>
                    <a:pt x="2057512" y="3342216"/>
                  </a:cubicBezTo>
                  <a:cubicBezTo>
                    <a:pt x="2143237" y="3291416"/>
                    <a:pt x="2089262" y="3075516"/>
                    <a:pt x="2190862" y="3018366"/>
                  </a:cubicBezTo>
                  <a:cubicBezTo>
                    <a:pt x="2292462" y="2961216"/>
                    <a:pt x="2454387" y="2992966"/>
                    <a:pt x="2667112" y="2999316"/>
                  </a:cubicBezTo>
                  <a:cubicBezTo>
                    <a:pt x="2879837" y="3005666"/>
                    <a:pt x="3229087" y="3034241"/>
                    <a:pt x="3467212" y="3056466"/>
                  </a:cubicBezTo>
                  <a:cubicBezTo>
                    <a:pt x="3705337" y="3078691"/>
                    <a:pt x="3933937" y="3085041"/>
                    <a:pt x="4095862" y="3132666"/>
                  </a:cubicBezTo>
                  <a:cubicBezTo>
                    <a:pt x="4257787" y="3180291"/>
                    <a:pt x="4267312" y="3278716"/>
                    <a:pt x="4438762" y="3342216"/>
                  </a:cubicBezTo>
                  <a:cubicBezTo>
                    <a:pt x="4610212" y="3405716"/>
                    <a:pt x="4880087" y="3507316"/>
                    <a:pt x="5124562" y="3513666"/>
                  </a:cubicBezTo>
                  <a:cubicBezTo>
                    <a:pt x="5369037" y="3520016"/>
                    <a:pt x="5692887" y="3408891"/>
                    <a:pt x="5905612" y="3380316"/>
                  </a:cubicBezTo>
                  <a:cubicBezTo>
                    <a:pt x="6118337" y="3351741"/>
                    <a:pt x="6286612" y="3339041"/>
                    <a:pt x="6400912" y="3342216"/>
                  </a:cubicBezTo>
                  <a:cubicBezTo>
                    <a:pt x="6515212" y="3345391"/>
                    <a:pt x="6565504" y="3326341"/>
                    <a:pt x="6591412" y="3399366"/>
                  </a:cubicBezTo>
                  <a:cubicBezTo>
                    <a:pt x="6617320" y="3472391"/>
                    <a:pt x="6515084" y="3678766"/>
                    <a:pt x="6556359" y="3780366"/>
                  </a:cubicBezTo>
                  <a:cubicBezTo>
                    <a:pt x="6597634" y="3881966"/>
                    <a:pt x="6708061" y="3943465"/>
                    <a:pt x="6839062" y="4008966"/>
                  </a:cubicBezTo>
                  <a:cubicBezTo>
                    <a:pt x="6970063" y="4074467"/>
                    <a:pt x="7205838" y="4186070"/>
                    <a:pt x="7342363" y="4173370"/>
                  </a:cubicBezTo>
                  <a:cubicBezTo>
                    <a:pt x="7478888" y="4160670"/>
                    <a:pt x="7542070" y="3947467"/>
                    <a:pt x="7658212" y="3932766"/>
                  </a:cubicBezTo>
                  <a:cubicBezTo>
                    <a:pt x="7774354" y="3918065"/>
                    <a:pt x="7924912" y="4078816"/>
                    <a:pt x="8039212" y="4085166"/>
                  </a:cubicBezTo>
                  <a:cubicBezTo>
                    <a:pt x="8153512" y="4091516"/>
                    <a:pt x="8286862" y="4037541"/>
                    <a:pt x="8344012" y="3970866"/>
                  </a:cubicBezTo>
                  <a:cubicBezTo>
                    <a:pt x="8401162" y="3904191"/>
                    <a:pt x="8397987" y="3774016"/>
                    <a:pt x="8382112" y="3685116"/>
                  </a:cubicBezTo>
                  <a:cubicBezTo>
                    <a:pt x="8366237" y="3596216"/>
                    <a:pt x="8274162" y="3488266"/>
                    <a:pt x="8248762" y="3437466"/>
                  </a:cubicBezTo>
                  <a:cubicBezTo>
                    <a:pt x="8223362" y="3386666"/>
                    <a:pt x="8147162" y="3377141"/>
                    <a:pt x="8229712" y="3380316"/>
                  </a:cubicBezTo>
                  <a:cubicBezTo>
                    <a:pt x="8312262" y="3383491"/>
                    <a:pt x="8509112" y="3434291"/>
                    <a:pt x="8744062" y="3456516"/>
                  </a:cubicBezTo>
                  <a:cubicBezTo>
                    <a:pt x="8979012" y="3478741"/>
                    <a:pt x="9229837" y="3513666"/>
                    <a:pt x="9639412" y="3513666"/>
                  </a:cubicBezTo>
                  <a:cubicBezTo>
                    <a:pt x="10048987" y="3513666"/>
                    <a:pt x="10645887" y="3532716"/>
                    <a:pt x="11201512" y="3456516"/>
                  </a:cubicBezTo>
                  <a:cubicBezTo>
                    <a:pt x="11757137" y="3380316"/>
                    <a:pt x="12973162" y="3056466"/>
                    <a:pt x="12973162" y="3056466"/>
                  </a:cubicBezTo>
                  <a:cubicBezTo>
                    <a:pt x="13404962" y="2958041"/>
                    <a:pt x="13573237" y="2910416"/>
                    <a:pt x="13792312" y="2865966"/>
                  </a:cubicBezTo>
                  <a:cubicBezTo>
                    <a:pt x="14011387" y="2821516"/>
                    <a:pt x="14176487" y="2834216"/>
                    <a:pt x="14287612" y="2789766"/>
                  </a:cubicBezTo>
                  <a:cubicBezTo>
                    <a:pt x="14398737" y="2745316"/>
                    <a:pt x="14347937" y="2665941"/>
                    <a:pt x="14459062" y="2599266"/>
                  </a:cubicBezTo>
                  <a:cubicBezTo>
                    <a:pt x="14570187" y="2532591"/>
                    <a:pt x="14821012" y="2459566"/>
                    <a:pt x="14954362" y="2389716"/>
                  </a:cubicBezTo>
                  <a:cubicBezTo>
                    <a:pt x="15087712" y="2319866"/>
                    <a:pt x="15240112" y="2240491"/>
                    <a:pt x="15259162" y="2180166"/>
                  </a:cubicBezTo>
                  <a:cubicBezTo>
                    <a:pt x="15278212" y="2119841"/>
                    <a:pt x="15205187" y="2056341"/>
                    <a:pt x="15068662" y="2027766"/>
                  </a:cubicBezTo>
                  <a:cubicBezTo>
                    <a:pt x="14932137" y="1999191"/>
                    <a:pt x="14624162" y="2011891"/>
                    <a:pt x="14440012" y="2008716"/>
                  </a:cubicBezTo>
                  <a:cubicBezTo>
                    <a:pt x="14255862" y="2005541"/>
                    <a:pt x="14001862" y="2113491"/>
                    <a:pt x="13963762" y="2008716"/>
                  </a:cubicBezTo>
                  <a:cubicBezTo>
                    <a:pt x="13925662" y="1903941"/>
                    <a:pt x="14132037" y="1595966"/>
                    <a:pt x="14211412" y="1380066"/>
                  </a:cubicBezTo>
                  <a:cubicBezTo>
                    <a:pt x="14290787" y="1164166"/>
                    <a:pt x="14366987" y="913341"/>
                    <a:pt x="14440012" y="713316"/>
                  </a:cubicBezTo>
                  <a:cubicBezTo>
                    <a:pt x="14513037" y="513291"/>
                    <a:pt x="14713062" y="291041"/>
                    <a:pt x="14649562" y="179916"/>
                  </a:cubicBezTo>
                  <a:cubicBezTo>
                    <a:pt x="14586062" y="68791"/>
                    <a:pt x="14249512" y="71966"/>
                    <a:pt x="14059012" y="46566"/>
                  </a:cubicBezTo>
                  <a:cubicBezTo>
                    <a:pt x="13868512" y="21166"/>
                    <a:pt x="13665312" y="-32809"/>
                    <a:pt x="13506562" y="27516"/>
                  </a:cubicBezTo>
                  <a:cubicBezTo>
                    <a:pt x="13347812" y="87841"/>
                    <a:pt x="13246719" y="265292"/>
                    <a:pt x="13106512" y="408516"/>
                  </a:cubicBezTo>
                  <a:cubicBezTo>
                    <a:pt x="12966305" y="551740"/>
                    <a:pt x="12824069" y="794783"/>
                    <a:pt x="12665319" y="886858"/>
                  </a:cubicBezTo>
                  <a:cubicBezTo>
                    <a:pt x="12506569" y="978933"/>
                    <a:pt x="12280664" y="918357"/>
                    <a:pt x="12154012" y="960966"/>
                  </a:cubicBezTo>
                  <a:cubicBezTo>
                    <a:pt x="12027360" y="1003575"/>
                    <a:pt x="12000658" y="1088536"/>
                    <a:pt x="11905408" y="1142511"/>
                  </a:cubicBezTo>
                  <a:cubicBezTo>
                    <a:pt x="11810158" y="1196486"/>
                    <a:pt x="11830003" y="1226174"/>
                    <a:pt x="11582512" y="1284816"/>
                  </a:cubicBezTo>
                  <a:cubicBezTo>
                    <a:pt x="11335021" y="1343458"/>
                    <a:pt x="10731612" y="1440391"/>
                    <a:pt x="10420462" y="1494366"/>
                  </a:cubicBezTo>
                  <a:cubicBezTo>
                    <a:pt x="10109312" y="1548341"/>
                    <a:pt x="9890237" y="1583266"/>
                    <a:pt x="9715612" y="1608666"/>
                  </a:cubicBezTo>
                  <a:cubicBezTo>
                    <a:pt x="9540987" y="1634066"/>
                    <a:pt x="9499712" y="1640416"/>
                    <a:pt x="9372712" y="1646766"/>
                  </a:cubicBezTo>
                  <a:cubicBezTo>
                    <a:pt x="9245712" y="1653116"/>
                    <a:pt x="9112362" y="1665816"/>
                    <a:pt x="8953612" y="1646766"/>
                  </a:cubicBezTo>
                  <a:cubicBezTo>
                    <a:pt x="8794862" y="1627716"/>
                    <a:pt x="8607537" y="1580091"/>
                    <a:pt x="8439262" y="15134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4574" name="图片 457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 flipH="1">
              <a:off x="-2193094" y="-2593897"/>
              <a:ext cx="14827826" cy="9678738"/>
            </a:xfrm>
            <a:prstGeom prst="rect">
              <a:avLst/>
            </a:prstGeom>
          </p:spPr>
        </p:pic>
      </p:grpSp>
      <p:sp>
        <p:nvSpPr>
          <p:cNvPr id="1980" name="矩形 1979"/>
          <p:cNvSpPr/>
          <p:nvPr/>
        </p:nvSpPr>
        <p:spPr>
          <a:xfrm>
            <a:off x="-144694" y="-68872"/>
            <a:ext cx="12481387" cy="70207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9308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1981" name="十字星 1980"/>
          <p:cNvSpPr/>
          <p:nvPr/>
        </p:nvSpPr>
        <p:spPr>
          <a:xfrm rot="20298101">
            <a:off x="566641" y="2750240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82" name="十字星 1981"/>
          <p:cNvSpPr/>
          <p:nvPr/>
        </p:nvSpPr>
        <p:spPr>
          <a:xfrm rot="20639092">
            <a:off x="2351590" y="2395925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83" name="十字星 1982"/>
          <p:cNvSpPr/>
          <p:nvPr/>
        </p:nvSpPr>
        <p:spPr>
          <a:xfrm rot="1803423">
            <a:off x="3583650" y="3045336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84" name="十字星 1983"/>
          <p:cNvSpPr/>
          <p:nvPr/>
        </p:nvSpPr>
        <p:spPr>
          <a:xfrm rot="20486701">
            <a:off x="5135900" y="2543189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85" name="十字星 1984"/>
          <p:cNvSpPr/>
          <p:nvPr/>
        </p:nvSpPr>
        <p:spPr>
          <a:xfrm rot="2557401">
            <a:off x="6672070" y="2898076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86" name="十字星 1985"/>
          <p:cNvSpPr/>
          <p:nvPr/>
        </p:nvSpPr>
        <p:spPr>
          <a:xfrm rot="20455373">
            <a:off x="8880316" y="2520474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87" name="十字星 1986"/>
          <p:cNvSpPr/>
          <p:nvPr/>
        </p:nvSpPr>
        <p:spPr>
          <a:xfrm rot="1476639">
            <a:off x="10704518" y="3034401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88" name="矩形 1987"/>
          <p:cNvSpPr/>
          <p:nvPr/>
        </p:nvSpPr>
        <p:spPr>
          <a:xfrm>
            <a:off x="2431058" y="2710486"/>
            <a:ext cx="7329892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这里有最丰富的内容</a:t>
            </a:r>
          </a:p>
        </p:txBody>
      </p:sp>
      <p:pic>
        <p:nvPicPr>
          <p:cNvPr id="198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436487" y="2693458"/>
            <a:ext cx="3099775" cy="141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096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repeatCount="45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0"/>
                                        <p:tgtEl>
                                          <p:spTgt spid="4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0"/>
                                        <p:tgtEl>
                                          <p:spTgt spid="4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9"/>
                                          </p:stCondLst>
                                        </p:cTn>
                                        <p:tgtEl>
                                          <p:spTgt spid="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" fill="hold"/>
                                        <p:tgtEl>
                                          <p:spTgt spid="3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3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" fill="hold"/>
                                        <p:tgtEl>
                                          <p:spTgt spid="4999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4" presetClass="pat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3.05556E-6 -4.44444E-6 L -1.52882 -0.89583 " pathEditMode="relative" rAng="0" ptsTypes="AA">
                                      <p:cBhvr>
                                        <p:cTn id="16" dur="2500" fill="hold"/>
                                        <p:tgtEl>
                                          <p:spTgt spid="45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41" y="-448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repeatCount="36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2222E-6 -3.33333E-6 L -1.56597 -3.33333E-6 " pathEditMode="relative" rAng="0" ptsTypes="AA">
                                      <p:cBhvr>
                                        <p:cTn id="18" dur="10800" fill="hold"/>
                                        <p:tgtEl>
                                          <p:spTgt spid="6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9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200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200"/>
                                        <p:tgtEl>
                                          <p:spTgt spid="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3199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80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19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0" grpId="0" animBg="1"/>
      <p:bldP spid="1980" grpId="1" animBg="1"/>
      <p:bldP spid="1981" grpId="0" animBg="1"/>
      <p:bldP spid="1981" grpId="1" animBg="1"/>
      <p:bldP spid="1982" grpId="0" animBg="1"/>
      <p:bldP spid="1982" grpId="1" animBg="1"/>
      <p:bldP spid="1983" grpId="0" animBg="1"/>
      <p:bldP spid="1983" grpId="1" animBg="1"/>
      <p:bldP spid="1984" grpId="0" animBg="1"/>
      <p:bldP spid="1984" grpId="1" animBg="1"/>
      <p:bldP spid="1985" grpId="0" animBg="1"/>
      <p:bldP spid="1985" grpId="1" animBg="1"/>
      <p:bldP spid="1986" grpId="0" animBg="1"/>
      <p:bldP spid="1986" grpId="1" animBg="1"/>
      <p:bldP spid="1987" grpId="0" animBg="1"/>
      <p:bldP spid="1987" grpId="1" animBg="1"/>
      <p:bldP spid="1988" grpId="0"/>
      <p:bldP spid="1988" grpId="1"/>
      <p:bldP spid="1988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6_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780"/>
            <a:ext cx="12192000" cy="685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780"/>
            <a:ext cx="12192000" cy="685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780"/>
            <a:ext cx="12192000" cy="685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780"/>
            <a:ext cx="12192000" cy="685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1" descr="D:\我的动画\徐妍画稿\png加模糊1\第一大部分\推轮椅侧面\压缩版\蜡笔阴影向下一点\轮椅侧面推_1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0505" y="1316767"/>
            <a:ext cx="266911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2" descr="D:\我的动画\徐妍画稿\png加模糊1\第一大部分\推轮椅侧面\压缩版\蜡笔阴影向下一点\轮椅侧面推_0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0505" y="1316767"/>
            <a:ext cx="266911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3" descr="D:\我的动画\徐妍画稿\png加模糊1\第一大部分\推轮椅侧面\压缩版\蜡笔阴影向下一点\轮椅侧面推_0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0505" y="1316767"/>
            <a:ext cx="266911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4" descr="D:\我的动画\徐妍画稿\png加模糊1\第一大部分\推轮椅侧面\压缩版\蜡笔阴影向下一点\轮椅侧面推_0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0505" y="1316767"/>
            <a:ext cx="266911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5" descr="D:\我的动画\徐妍画稿\png加模糊1\第一大部分\推轮椅侧面\压缩版\蜡笔阴影向下一点\轮椅侧面推_08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0505" y="1316767"/>
            <a:ext cx="266911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6" descr="D:\我的动画\徐妍画稿\png加模糊1\第一大部分\推轮椅侧面\压缩版\蜡笔阴影向下一点\轮椅侧面推_1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0505" y="1316767"/>
            <a:ext cx="266911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7" descr="D:\我的动画\徐妍画稿\png加模糊1\第一大部分\推轮椅侧面\压缩版\蜡笔阴影向下一点\轮椅侧面推_1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0505" y="1316767"/>
            <a:ext cx="266911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18" descr="D:\我的动画\徐妍画稿\png加模糊1\第一大部分\推轮椅侧面\压缩版\蜡笔阴影向下一点\轮椅侧面推_1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0505" y="1316767"/>
            <a:ext cx="266911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9_[" descr="D:\我的动画\徐妍画稿\png加模糊1\第一大部分\推轮椅侧面\压缩版\蜡笔阴影向下一点\轮椅侧面推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0505" y="1316767"/>
            <a:ext cx="2669116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3392811" y="-2619672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44694" y="-68872"/>
            <a:ext cx="12481387" cy="70207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9308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17" name="十字星 16"/>
          <p:cNvSpPr/>
          <p:nvPr/>
        </p:nvSpPr>
        <p:spPr>
          <a:xfrm rot="20298101">
            <a:off x="566641" y="2750240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8" name="十字星 17"/>
          <p:cNvSpPr/>
          <p:nvPr/>
        </p:nvSpPr>
        <p:spPr>
          <a:xfrm rot="20639092">
            <a:off x="2351590" y="2395925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十字星 18"/>
          <p:cNvSpPr/>
          <p:nvPr/>
        </p:nvSpPr>
        <p:spPr>
          <a:xfrm rot="1803423">
            <a:off x="3583650" y="3045336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0" name="十字星 19"/>
          <p:cNvSpPr/>
          <p:nvPr/>
        </p:nvSpPr>
        <p:spPr>
          <a:xfrm rot="20486701">
            <a:off x="5135900" y="2543189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1" name="十字星 20"/>
          <p:cNvSpPr/>
          <p:nvPr/>
        </p:nvSpPr>
        <p:spPr>
          <a:xfrm rot="2557401">
            <a:off x="6672070" y="2898076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2" name="十字星 21"/>
          <p:cNvSpPr/>
          <p:nvPr/>
        </p:nvSpPr>
        <p:spPr>
          <a:xfrm rot="20455373">
            <a:off x="8880316" y="2520474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3" name="十字星 22"/>
          <p:cNvSpPr/>
          <p:nvPr/>
        </p:nvSpPr>
        <p:spPr>
          <a:xfrm rot="1476639">
            <a:off x="10704518" y="3034401"/>
            <a:ext cx="1004297" cy="1004297"/>
          </a:xfrm>
          <a:prstGeom prst="star4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431058" y="2710486"/>
            <a:ext cx="7329892" cy="1231106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书体坊赵九江钢笔行书" panose="03000509000000000000" pitchFamily="65" charset="-122"/>
                <a:ea typeface="书体坊赵九江钢笔行书" panose="03000509000000000000" pitchFamily="65" charset="-122"/>
              </a:rPr>
              <a:t>这里有最唯美的动画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436487" y="2693458"/>
            <a:ext cx="3099775" cy="141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90241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1" presetClass="entr" presetSubtype="0" repeatCount="indefinite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8" dur="2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9" dur="600" repeatDur="0" restart="never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1" presetClass="entr" presetSubtype="0" repeatCount="indefinite" repeatDur="0" restart="neve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1" dur="2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2" dur="600" repeatDur="0" restart="never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1" presetClass="entr" presetSubtype="0" repeatCount="indefinite" repeatDur="0" restart="never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4" dur="2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5" dur="600" repeatDur="0" restart="never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1" presetClass="entr" presetSubtype="0" repeatCount="indefinite" repeatDur="0" restart="never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17" dur="2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18" dur="600" repeatDur="0" restart="never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1" presetClass="entr" presetSubtype="0" repeatCount="indefinite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20" dur="1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21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1" presetClass="entr" presetSubtype="0" repeatCount="indefinite" repeatDur="0" restart="never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23" dur="1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24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1" presetClass="entr" presetSubtype="0" repeatCount="indefinite" repeatDur="0" restart="never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26" dur="1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27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1" presetClass="entr" presetSubtype="0" repeatCount="indefinite" repeatDur="0" restart="never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29" dur="1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30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1" presetClass="entr" presetSubtype="0" repeatCount="indefinite" repeatDur="0" restart="never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32" dur="1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33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1" presetClass="entr" presetSubtype="0" repeatCount="indefinite" repeatDur="0" restart="never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35" dur="1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36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1" presetClass="entr" presetSubtype="0" repeatCount="indefinite" repeatDur="0" restart="never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38" dur="1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39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1" presetClass="entr" presetSubtype="0" repeatCount="indefinite" repeatDur="0" restart="never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41" dur="1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42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1" presetClass="entr" presetSubtype="0" repeatCount="indefinite" repeatDur="0" restart="never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 additive="base" accumulate="none">
                                        <p:cTn id="44" dur="100" repeatDur="0" restart="never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 additive="base" accumulate="none">
                                        <p:cTn id="45" dur="800" repeatDur="0" restart="never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3" presetClass="path" presetSubtype="0" repeatCount="67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7" dur="6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repeatCount="67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49" dur="6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3" presetClass="path" presetSubtype="0" repeatCount="67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1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repeatCount="67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3" dur="6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repeatCount="67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5" dur="6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repeatCount="67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7" dur="6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repeatCount="67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9" dur="6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3" presetClass="path" presetSubtype="0" repeatCount="67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1" dur="6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3" presetClass="path" presetSubtype="0" repeatCount="67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3" dur="6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3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3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2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4" grpId="2"/>
    </p:bldLst>
  </p:timing>
</p:sld>
</file>

<file path=ppt/theme/theme1.xml><?xml version="1.0" encoding="utf-8"?>
<a:theme xmlns:a="http://schemas.openxmlformats.org/drawingml/2006/main" name="让PPT飞起来丨pptshare.qzone.qq.com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让PPT飞起来丨pptshare.qzone.qq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让PPT飞起来丨pptshare.qzone.qq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让PPT飞起来丨pptshare.qzone.qq.com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506</Words>
  <Application>Microsoft Office PowerPoint</Application>
  <PresentationFormat>自定义</PresentationFormat>
  <Paragraphs>141</Paragraphs>
  <Slides>21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Calibri</vt:lpstr>
      <vt:lpstr>书体坊赵九江钢笔行书</vt:lpstr>
      <vt:lpstr>Chiller</vt:lpstr>
      <vt:lpstr>BankGothic Lt BT</vt:lpstr>
      <vt:lpstr>Aharoni</vt:lpstr>
      <vt:lpstr>黑体</vt:lpstr>
      <vt:lpstr>Bauhaus 93</vt:lpstr>
      <vt:lpstr>Microsoft YaHei UI</vt:lpstr>
      <vt:lpstr>微软雅黑</vt:lpstr>
      <vt:lpstr>AvantGarde-Book Wd</vt:lpstr>
      <vt:lpstr>让PPT飞起来丨pptshare.qzone.qq.com​​</vt:lpstr>
      <vt:lpstr>Office 主题​​</vt:lpstr>
      <vt:lpstr>2_Office 主题​​</vt:lpstr>
      <vt:lpstr>1_让PPT飞起来丨pptshare.qzone.qq.com</vt:lpstr>
      <vt:lpstr>让PPT飞起来丨pptshare.qzone.qq.com</vt:lpstr>
      <vt:lpstr>让PPT飞起来丨pptshare.qzone.qq.com​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再创辉煌——忆让PPT飞起来三周年</dc:title>
  <dc:creator>WOWSC</dc:creator>
  <dc:description>更多精彩_x000d_
让PPT飞起来_x000d_
http://pptshare.qzone.qq.com</dc:description>
  <cp:lastModifiedBy>Windows 用户</cp:lastModifiedBy>
  <cp:revision>6</cp:revision>
  <dcterms:created xsi:type="dcterms:W3CDTF">2014-01-01T04:59:03Z</dcterms:created>
  <dcterms:modified xsi:type="dcterms:W3CDTF">2014-11-10T03:10:00Z</dcterms:modified>
</cp:coreProperties>
</file>